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3" r:id="rId4"/>
    <p:sldMasterId id="2147483698" r:id="rId5"/>
  </p:sldMasterIdLst>
  <p:notesMasterIdLst>
    <p:notesMasterId r:id="rId26"/>
  </p:notesMasterIdLst>
  <p:handoutMasterIdLst>
    <p:handoutMasterId r:id="rId27"/>
  </p:handoutMasterIdLst>
  <p:sldIdLst>
    <p:sldId id="429" r:id="rId6"/>
    <p:sldId id="428" r:id="rId7"/>
    <p:sldId id="294" r:id="rId8"/>
    <p:sldId id="433" r:id="rId9"/>
    <p:sldId id="432" r:id="rId10"/>
    <p:sldId id="435" r:id="rId11"/>
    <p:sldId id="434" r:id="rId12"/>
    <p:sldId id="436" r:id="rId13"/>
    <p:sldId id="379" r:id="rId14"/>
    <p:sldId id="266" r:id="rId15"/>
    <p:sldId id="438" r:id="rId16"/>
    <p:sldId id="439" r:id="rId17"/>
    <p:sldId id="299" r:id="rId18"/>
    <p:sldId id="258" r:id="rId19"/>
    <p:sldId id="358" r:id="rId20"/>
    <p:sldId id="273" r:id="rId21"/>
    <p:sldId id="274" r:id="rId22"/>
    <p:sldId id="268" r:id="rId23"/>
    <p:sldId id="298" r:id="rId24"/>
    <p:sldId id="416" r:id="rId25"/>
  </p:sldIdLst>
  <p:sldSz cx="12192000" cy="6858000"/>
  <p:notesSz cx="6858000" cy="9144000"/>
  <p:embeddedFontLst>
    <p:embeddedFont>
      <p:font typeface="Georgia" panose="02040502050405020303" pitchFamily="18" charset="0"/>
      <p:regular r:id="rId28"/>
      <p:bold r:id="rId29"/>
      <p:italic r:id="rId30"/>
      <p:boldItalic r:id="rId31"/>
    </p:embeddedFont>
    <p:embeddedFont>
      <p:font typeface="Hedvig Letters Serif 24pt" pitchFamily="2" charset="0"/>
      <p:regular r:id="rId32"/>
    </p:embeddedFont>
    <p:embeddedFont>
      <p:font typeface="Inter" panose="02000503000000020004" pitchFamily="2" charset="0"/>
      <p:regular r:id="rId33"/>
      <p:bold r:id="rId34"/>
      <p:italic r:id="rId35"/>
      <p:boldItalic r:id="rId36"/>
    </p:embeddedFont>
    <p:embeddedFont>
      <p:font typeface="Inter Light" panose="02000503000000020004" pitchFamily="2"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
      <p:font typeface="Segoe UI Semibold" panose="020B0702040204020203" pitchFamily="34" charset="0"/>
      <p:regular r:id="rId45"/>
      <p:bold r:id="rId46"/>
      <p:italic r:id="rId47"/>
      <p:boldItalic r:id="rId48"/>
    </p:embeddedFont>
    <p:embeddedFont>
      <p:font typeface="Segoe UI Semilight" panose="020B0402040204020203" pitchFamily="34" charset="0"/>
      <p:regular r:id="rId49"/>
      <p:italic r:id="rId50"/>
    </p:embeddedFont>
    <p:embeddedFont>
      <p:font typeface="Source Sans Pro" panose="020B0503030403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EAP &amp; MAP Awareness" id="{A70B81D2-B57B-41CA-9866-59BF4D463D79}">
          <p14:sldIdLst>
            <p14:sldId id="429"/>
            <p14:sldId id="428"/>
            <p14:sldId id="294"/>
          </p14:sldIdLst>
        </p14:section>
        <p14:section name="EAP Reminder Email 1" id="{69E616BD-5821-45E1-8696-7BC73F966BBC}">
          <p14:sldIdLst>
            <p14:sldId id="433"/>
          </p14:sldIdLst>
        </p14:section>
        <p14:section name="EAP Reminder Email 2" id="{AEE4A152-862F-4BE8-92F6-33EA4A1B5E52}">
          <p14:sldIdLst>
            <p14:sldId id="432"/>
            <p14:sldId id="435"/>
          </p14:sldIdLst>
        </p14:section>
        <p14:section name="MAP Reminder Email 3" id="{9DA09791-4D62-4C5C-B9B8-B857B4518FAE}">
          <p14:sldIdLst>
            <p14:sldId id="434"/>
            <p14:sldId id="436"/>
          </p14:sldIdLst>
        </p14:section>
        <p14:section name="Internal Social Posts and Assets" id="{DB6AE4E5-725B-4A71-831D-3025B982850C}">
          <p14:sldIdLst>
            <p14:sldId id="379"/>
          </p14:sldIdLst>
        </p14:section>
        <p14:section name="Wellbeing Webinars" id="{AFE4D3D5-626A-46FD-841C-64C4CD6D4C65}">
          <p14:sldIdLst>
            <p14:sldId id="266"/>
            <p14:sldId id="438"/>
            <p14:sldId id="439"/>
            <p14:sldId id="299"/>
          </p14:sldIdLst>
        </p14:section>
        <p14:section name="Learn More About Altius" id="{DC9494EB-B628-4313-9E8D-1BCD859A83C6}">
          <p14:sldIdLst>
            <p14:sldId id="258"/>
            <p14:sldId id="358"/>
            <p14:sldId id="273"/>
            <p14:sldId id="274"/>
            <p14:sldId id="268"/>
            <p14:sldId id="298"/>
            <p14:sldId id="416"/>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96BD0C-64D9-DAD5-6C0C-615732FAD74D}" name="Tanay Bhatia" initials="TB" userId="S::TBhatia@altius-group.com.au::d7f4801b-3233-4e6c-96ea-6542041ac324" providerId="AD"/>
  <p188:author id="{C489BF3D-D574-24AE-D89B-E0279F6CCD48}" name="Kaitlyn Ross" initials="KR" userId="S::KRoss@altius-group.com.au::a9ccf239-0918-4419-979c-e9cd3b38b4df" providerId="AD"/>
  <p188:author id="{291BCE45-B91E-EF50-2EA5-9DB5B9FE12CC}" name="Anna Erni" initials="AE" userId="S::anna.erni@peoplesense.com.au::8fee90c3-e7e2-489d-85c1-339fd3cbf2ec" providerId="AD"/>
  <p188:author id="{1D24C953-8224-0FAD-AE08-9CEEB5D5F54C}" name="Nicole Melville" initials="NM" userId="S::Nicole.Melville@peoplesense.com.au::cecef26b-ce8c-4d33-8195-915cd23f7fbd" providerId="AD"/>
  <p188:author id="{2B424661-77F1-A034-0DB8-0553EE585392}" name="Noemi Jara" initials="NJ" userId="S::njara@altius-group.com.au::fea173f6-2e9c-4f20-98d1-1444a1b9f129" providerId="AD"/>
  <p188:author id="{4678AB6B-FA10-1D29-2EC5-02C1DFE41708}" name="Noemi Jara" initials="NJ" userId="S::NJara@altius-group.com.au::fea173f6-2e9c-4f20-98d1-1444a1b9f129" providerId="AD"/>
  <p188:author id="{CC655DA7-1EBC-2355-49C8-81676E89E380}" name="Kaitlyn Ross" initials="KR" userId="S::kross@altius-group.com.au::a9ccf239-0918-4419-979c-e9cd3b38b4df" providerId="AD"/>
  <p188:author id="{56B7A6D4-E16D-5162-AE63-114B0448D34C}" name="Nicole Melville" initials="NM" userId="S::nicole.melville@peoplesense.com.au::cecef26b-ce8c-4d33-8195-915cd23f7fbd" providerId="AD"/>
  <p188:author id="{439AAAE2-AF63-6904-A79F-872018181318}" name="Danni Lake" initials="DL" userId="S::DLake@altius-group.com.au::15a51f15-480c-4eea-a43e-664c5e336211" providerId="AD"/>
  <p188:author id="{44CD83F4-AB1E-3BC5-EDFD-5D136A7DE893}" name="Nicole Williams" initials="NW" userId="S::NWilliams@altius-group.com.au::7d5d1d9a-d813-4e98-a2aa-111380fcfaae" providerId="AD"/>
  <p188:author id="{AED5D9FF-C75E-D085-9BA8-8177A6EA7732}" name="Ben Paris" initials="BP" userId="S::ben.paris@peoplesense.com.au::238cfd4f-3ed4-46fa-bf0f-aa4a26624b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31"/>
    <a:srgbClr val="06DF75"/>
    <a:srgbClr val="201C16"/>
    <a:srgbClr val="FBF1E8"/>
    <a:srgbClr val="FDFDFD"/>
    <a:srgbClr val="F8F8F8"/>
    <a:srgbClr val="FF6929"/>
    <a:srgbClr val="8B3C88"/>
    <a:srgbClr val="6C1C7C"/>
    <a:srgbClr val="C5B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CE64A-80FF-4DD9-8F08-B9606F021358}" v="1321" dt="2026-07-01T03:11:40.085"/>
    <p1510:client id="{7F120CA8-B7C3-0939-076B-13B8E50504DE}" v="4" dt="2026-07-02T01:03:37.144"/>
    <p1510:client id="{E2D1B8C5-9054-47E3-9406-5793B3922A5F}" v="896" dt="2026-07-02T01:48:04.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3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E71D02-EFFE-85BC-40C4-0B1FD1E97F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Hedvig Letters Serif 24pt" pitchFamily="2" charset="0"/>
            </a:endParaRPr>
          </a:p>
        </p:txBody>
      </p:sp>
      <p:sp>
        <p:nvSpPr>
          <p:cNvPr id="3" name="Date Placeholder 2">
            <a:extLst>
              <a:ext uri="{FF2B5EF4-FFF2-40B4-BE49-F238E27FC236}">
                <a16:creationId xmlns:a16="http://schemas.microsoft.com/office/drawing/2014/main" id="{8E7AFFCD-2DB1-7156-7D14-3B9B158BF0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99B56F-369A-40C8-8319-4FAE758F4DB9}" type="datetimeFigureOut">
              <a:rPr lang="en-US" smtClean="0">
                <a:latin typeface="Hedvig Letters Serif 24pt" pitchFamily="2" charset="0"/>
              </a:rPr>
              <a:t>7/2/2026</a:t>
            </a:fld>
            <a:endParaRPr lang="en-US">
              <a:latin typeface="Hedvig Letters Serif 24pt" pitchFamily="2" charset="0"/>
            </a:endParaRPr>
          </a:p>
        </p:txBody>
      </p:sp>
      <p:sp>
        <p:nvSpPr>
          <p:cNvPr id="4" name="Footer Placeholder 3">
            <a:extLst>
              <a:ext uri="{FF2B5EF4-FFF2-40B4-BE49-F238E27FC236}">
                <a16:creationId xmlns:a16="http://schemas.microsoft.com/office/drawing/2014/main" id="{C84F7BDA-0A1B-1C62-BF71-4C35EDC458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Hedvig Letters Serif 24pt" pitchFamily="2" charset="0"/>
            </a:endParaRPr>
          </a:p>
        </p:txBody>
      </p:sp>
      <p:sp>
        <p:nvSpPr>
          <p:cNvPr id="5" name="Slide Number Placeholder 4">
            <a:extLst>
              <a:ext uri="{FF2B5EF4-FFF2-40B4-BE49-F238E27FC236}">
                <a16:creationId xmlns:a16="http://schemas.microsoft.com/office/drawing/2014/main" id="{276CE89C-229B-70AF-E659-8ECC66C32C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B5BD26-421A-478B-9591-BAAD5D00C139}" type="slidenum">
              <a:rPr lang="en-US" smtClean="0">
                <a:latin typeface="Hedvig Letters Serif 24pt" pitchFamily="2" charset="0"/>
              </a:rPr>
              <a:t>‹#›</a:t>
            </a:fld>
            <a:endParaRPr lang="en-US">
              <a:latin typeface="Hedvig Letters Serif 24pt" pitchFamily="2" charset="0"/>
            </a:endParaRPr>
          </a:p>
        </p:txBody>
      </p:sp>
    </p:spTree>
    <p:extLst>
      <p:ext uri="{BB962C8B-B14F-4D97-AF65-F5344CB8AC3E}">
        <p14:creationId xmlns:p14="http://schemas.microsoft.com/office/powerpoint/2010/main" val="3591996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edvig Letters Serif 24pt" pitchFamily="2" charset="0"/>
                <a:ea typeface="Hedvig Letters Serif 24pt" pitchFamily="2"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edvig Letters Serif 24pt" pitchFamily="2" charset="0"/>
                <a:ea typeface="Hedvig Letters Serif 24pt" pitchFamily="2"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edvig Letters Serif 24pt" pitchFamily="2" charset="0"/>
                <a:ea typeface="Hedvig Letters Serif 24pt" pitchFamily="2"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Hedvig Letters Serif 24pt" pitchFamily="2" charset="0"/>
              </a:defRPr>
            </a:lvl1pPr>
          </a:lstStyle>
          <a:p>
            <a:pPr algn="r"/>
            <a:fld id="{00000000-1234-1234-1234-123412341234}" type="slidenum">
              <a:rPr lang="en-GB" sz="1200" smtClean="0">
                <a:solidFill>
                  <a:schemeClr val="dk1"/>
                </a:solidFill>
              </a:rPr>
              <a:pPr algn="r"/>
              <a:t>‹#›</a:t>
            </a:fld>
            <a:endParaRPr lang="en-GB"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dvig Letters Serif 24pt" pitchFamily="2" charset="0"/>
        <a:ea typeface="Hedvig Letters Serif 24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1331" name="Google Shape;13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5c09942ace_1_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579" name="Google Shape;579;g35c09942ace_1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365b7a1def8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1383" name="Google Shape;1383;g365b7a1def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3E5C70D4-E7B8-A5B1-6A9C-7FACC768E2D1}"/>
            </a:ext>
          </a:extLst>
        </p:cNvPr>
        <p:cNvGrpSpPr/>
        <p:nvPr/>
      </p:nvGrpSpPr>
      <p:grpSpPr>
        <a:xfrm>
          <a:off x="0" y="0"/>
          <a:ext cx="0" cy="0"/>
          <a:chOff x="0" y="0"/>
          <a:chExt cx="0" cy="0"/>
        </a:xfrm>
      </p:grpSpPr>
      <p:sp>
        <p:nvSpPr>
          <p:cNvPr id="880" name="Google Shape;880;g35aa9cc230e_0_74:notes">
            <a:extLst>
              <a:ext uri="{FF2B5EF4-FFF2-40B4-BE49-F238E27FC236}">
                <a16:creationId xmlns:a16="http://schemas.microsoft.com/office/drawing/2014/main" id="{E87BA9D8-A8C1-77B4-35F5-726907335D6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881" name="Google Shape;881;g35aa9cc230e_0_74:notes">
            <a:extLst>
              <a:ext uri="{FF2B5EF4-FFF2-40B4-BE49-F238E27FC236}">
                <a16:creationId xmlns:a16="http://schemas.microsoft.com/office/drawing/2014/main" id="{310C26A0-54AA-9DE4-3627-A4D60B8B3D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14224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469A5217-8B60-CA32-95D3-FE5FABD2E2C1}"/>
            </a:ext>
          </a:extLst>
        </p:cNvPr>
        <p:cNvGrpSpPr/>
        <p:nvPr/>
      </p:nvGrpSpPr>
      <p:grpSpPr>
        <a:xfrm>
          <a:off x="0" y="0"/>
          <a:ext cx="0" cy="0"/>
          <a:chOff x="0" y="0"/>
          <a:chExt cx="0" cy="0"/>
        </a:xfrm>
      </p:grpSpPr>
      <p:sp>
        <p:nvSpPr>
          <p:cNvPr id="521" name="Google Shape;521;g35aa9cc230e_0_720:notes">
            <a:extLst>
              <a:ext uri="{FF2B5EF4-FFF2-40B4-BE49-F238E27FC236}">
                <a16:creationId xmlns:a16="http://schemas.microsoft.com/office/drawing/2014/main" id="{107BA3FF-FB89-B49E-6535-1E28E336754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522" name="Google Shape;522;g35aa9cc230e_0_720:notes">
            <a:extLst>
              <a:ext uri="{FF2B5EF4-FFF2-40B4-BE49-F238E27FC236}">
                <a16:creationId xmlns:a16="http://schemas.microsoft.com/office/drawing/2014/main" id="{D152FA4C-DFAC-E129-28C9-B371456184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97155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5bf8807143_3_5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Georgia" panose="02040502050405020303" pitchFamily="18" charset="0"/>
            </a:endParaRPr>
          </a:p>
        </p:txBody>
      </p:sp>
      <p:sp>
        <p:nvSpPr>
          <p:cNvPr id="515" name="Google Shape;515;g35bf8807143_3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34593B30-6894-1672-5C81-62A0CAC2B79C}"/>
            </a:ext>
          </a:extLst>
        </p:cNvPr>
        <p:cNvGrpSpPr/>
        <p:nvPr/>
      </p:nvGrpSpPr>
      <p:grpSpPr>
        <a:xfrm>
          <a:off x="0" y="0"/>
          <a:ext cx="0" cy="0"/>
          <a:chOff x="0" y="0"/>
          <a:chExt cx="0" cy="0"/>
        </a:xfrm>
      </p:grpSpPr>
      <p:sp>
        <p:nvSpPr>
          <p:cNvPr id="521" name="Google Shape;521;g35aa9cc230e_0_720:notes">
            <a:extLst>
              <a:ext uri="{FF2B5EF4-FFF2-40B4-BE49-F238E27FC236}">
                <a16:creationId xmlns:a16="http://schemas.microsoft.com/office/drawing/2014/main" id="{75DE9625-5017-0CD1-3440-DF021093E7E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522" name="Google Shape;522;g35aa9cc230e_0_720:notes">
            <a:extLst>
              <a:ext uri="{FF2B5EF4-FFF2-40B4-BE49-F238E27FC236}">
                <a16:creationId xmlns:a16="http://schemas.microsoft.com/office/drawing/2014/main" id="{577ACC17-677D-213C-42B3-152CF32A35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15102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35e7961ba56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1409" name="Google Shape;1409;g35e7961ba56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bf8807143_3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102" name="Google Shape;102;g35bf8807143_3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2ADAE22D-94B1-8DAD-1E2A-A0BD7FFD3746}"/>
            </a:ext>
          </a:extLst>
        </p:cNvPr>
        <p:cNvGrpSpPr/>
        <p:nvPr/>
      </p:nvGrpSpPr>
      <p:grpSpPr>
        <a:xfrm>
          <a:off x="0" y="0"/>
          <a:ext cx="0" cy="0"/>
          <a:chOff x="0" y="0"/>
          <a:chExt cx="0" cy="0"/>
        </a:xfrm>
      </p:grpSpPr>
      <p:sp>
        <p:nvSpPr>
          <p:cNvPr id="137" name="Google Shape;137;g35aa9cc230e_0_709:notes">
            <a:extLst>
              <a:ext uri="{FF2B5EF4-FFF2-40B4-BE49-F238E27FC236}">
                <a16:creationId xmlns:a16="http://schemas.microsoft.com/office/drawing/2014/main" id="{56FEB56E-66C9-42E8-C8F6-1B4E7ECBCEA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138" name="Google Shape;138;g35aa9cc230e_0_709:notes">
            <a:extLst>
              <a:ext uri="{FF2B5EF4-FFF2-40B4-BE49-F238E27FC236}">
                <a16:creationId xmlns:a16="http://schemas.microsoft.com/office/drawing/2014/main" id="{B66AB617-5D5D-0D02-AF78-F3C29F0843B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72537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35c09942ace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778" name="Google Shape;778;g35c09942ace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5aa9cc230e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Hedvig Letters Serif 24pt" pitchFamily="2" charset="0"/>
            </a:endParaRPr>
          </a:p>
        </p:txBody>
      </p:sp>
      <p:sp>
        <p:nvSpPr>
          <p:cNvPr id="799" name="Google Shape;799;g35aa9cc230e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userDrawn="1">
  <p:cSld name="CUSTOM_4">
    <p:bg>
      <p:bgPr>
        <a:solidFill>
          <a:schemeClr val="accent1"/>
        </a:solidFill>
        <a:effectLst/>
      </p:bgPr>
    </p:bg>
    <p:spTree>
      <p:nvGrpSpPr>
        <p:cNvPr id="1" name="Shape 45"/>
        <p:cNvGrpSpPr/>
        <p:nvPr/>
      </p:nvGrpSpPr>
      <p:grpSpPr>
        <a:xfrm>
          <a:off x="0" y="0"/>
          <a:ext cx="0" cy="0"/>
          <a:chOff x="0" y="0"/>
          <a:chExt cx="0" cy="0"/>
        </a:xfrm>
      </p:grpSpPr>
      <p:sp>
        <p:nvSpPr>
          <p:cNvPr id="2" name="Google Shape;74;p7">
            <a:extLst>
              <a:ext uri="{FF2B5EF4-FFF2-40B4-BE49-F238E27FC236}">
                <a16:creationId xmlns:a16="http://schemas.microsoft.com/office/drawing/2014/main" id="{E8515074-0465-0BE7-56AA-618F72D2EAD3}"/>
              </a:ext>
            </a:extLst>
          </p:cNvPr>
          <p:cNvSpPr/>
          <p:nvPr userDrawn="1"/>
        </p:nvSpPr>
        <p:spPr>
          <a:xfrm>
            <a:off x="2051" y="5143450"/>
            <a:ext cx="121920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9" name="Text Placeholder 8">
            <a:extLst>
              <a:ext uri="{FF2B5EF4-FFF2-40B4-BE49-F238E27FC236}">
                <a16:creationId xmlns:a16="http://schemas.microsoft.com/office/drawing/2014/main" id="{122EC36E-9A7D-0812-312F-3CEA50000F0D}"/>
              </a:ext>
            </a:extLst>
          </p:cNvPr>
          <p:cNvSpPr>
            <a:spLocks noGrp="1"/>
          </p:cNvSpPr>
          <p:nvPr>
            <p:ph type="body" sz="quarter" idx="10"/>
          </p:nvPr>
        </p:nvSpPr>
        <p:spPr>
          <a:xfrm>
            <a:off x="9443351" y="5564250"/>
            <a:ext cx="2208300" cy="850200"/>
          </a:xfrm>
          <a:custGeom>
            <a:avLst/>
            <a:gdLst>
              <a:gd name="connsiteX0" fmla="*/ 425100 w 2208300"/>
              <a:gd name="connsiteY0" fmla="*/ 0 h 850200"/>
              <a:gd name="connsiteX1" fmla="*/ 1783200 w 2208300"/>
              <a:gd name="connsiteY1" fmla="*/ 0 h 850200"/>
              <a:gd name="connsiteX2" fmla="*/ 2208300 w 2208300"/>
              <a:gd name="connsiteY2" fmla="*/ 425100 h 850200"/>
              <a:gd name="connsiteX3" fmla="*/ 1783200 w 2208300"/>
              <a:gd name="connsiteY3" fmla="*/ 850200 h 850200"/>
              <a:gd name="connsiteX4" fmla="*/ 425100 w 2208300"/>
              <a:gd name="connsiteY4" fmla="*/ 850200 h 850200"/>
              <a:gd name="connsiteX5" fmla="*/ 0 w 2208300"/>
              <a:gd name="connsiteY5" fmla="*/ 425100 h 850200"/>
              <a:gd name="connsiteX6" fmla="*/ 425100 w 2208300"/>
              <a:gd name="connsiteY6" fmla="*/ 0 h 8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300" h="850200">
                <a:moveTo>
                  <a:pt x="425100" y="0"/>
                </a:moveTo>
                <a:lnTo>
                  <a:pt x="1783200" y="0"/>
                </a:lnTo>
                <a:cubicBezTo>
                  <a:pt x="2017976" y="0"/>
                  <a:pt x="2208300" y="190324"/>
                  <a:pt x="2208300" y="425100"/>
                </a:cubicBezTo>
                <a:cubicBezTo>
                  <a:pt x="2208300" y="659876"/>
                  <a:pt x="2017976" y="850200"/>
                  <a:pt x="1783200" y="850200"/>
                </a:cubicBezTo>
                <a:lnTo>
                  <a:pt x="425100" y="850200"/>
                </a:lnTo>
                <a:cubicBezTo>
                  <a:pt x="190324" y="850200"/>
                  <a:pt x="0" y="659876"/>
                  <a:pt x="0" y="425100"/>
                </a:cubicBezTo>
                <a:cubicBezTo>
                  <a:pt x="0" y="190324"/>
                  <a:pt x="190324" y="0"/>
                  <a:pt x="425100" y="0"/>
                </a:cubicBezTo>
                <a:close/>
              </a:path>
            </a:pathLst>
          </a:custGeom>
          <a:solidFill>
            <a:schemeClr val="tx1"/>
          </a:solidFill>
        </p:spPr>
        <p:txBody>
          <a:bodyPr wrap="square" anchor="ctr">
            <a:noAutofit/>
          </a:bodyPr>
          <a:lstStyle>
            <a:lvl1pPr algn="ctr">
              <a:defRPr lang="en-US" sz="2000" b="0" i="0" u="none" strike="noStrike" cap="none" dirty="0">
                <a:solidFill>
                  <a:schemeClr val="accent3"/>
                </a:solidFill>
                <a:latin typeface="Segoe UI Semilight" panose="020B0402040204020203" pitchFamily="34" charset="0"/>
                <a:ea typeface="Inter Light"/>
                <a:cs typeface="Segoe UI Semilight" panose="020B0402040204020203" pitchFamily="34" charset="0"/>
                <a:sym typeface="Arial"/>
              </a:defRPr>
            </a:lvl1pPr>
          </a:lstStyle>
          <a:p>
            <a:pPr lvl="0"/>
            <a:endParaRPr lang="en-US"/>
          </a:p>
        </p:txBody>
      </p:sp>
      <p:sp>
        <p:nvSpPr>
          <p:cNvPr id="11" name="Picture Placeholder 10">
            <a:extLst>
              <a:ext uri="{FF2B5EF4-FFF2-40B4-BE49-F238E27FC236}">
                <a16:creationId xmlns:a16="http://schemas.microsoft.com/office/drawing/2014/main" id="{51E1132A-3CEB-65FD-1865-5B6F14D34046}"/>
              </a:ext>
            </a:extLst>
          </p:cNvPr>
          <p:cNvSpPr>
            <a:spLocks noGrp="1"/>
          </p:cNvSpPr>
          <p:nvPr>
            <p:ph type="pic" sz="quarter" idx="11"/>
          </p:nvPr>
        </p:nvSpPr>
        <p:spPr>
          <a:xfrm>
            <a:off x="6096002" y="0"/>
            <a:ext cx="6095999" cy="5143450"/>
          </a:xfrm>
          <a:prstGeom prst="rect">
            <a:avLst/>
          </a:prstGeom>
        </p:spPr>
        <p:txBody>
          <a:bodyPr/>
          <a:lstStyle>
            <a:lvl1pPr>
              <a:defRPr>
                <a:latin typeface="Hedvig Letters Serif 24pt" pitchFamily="2" charset="0"/>
              </a:defRPr>
            </a:lvl1pPr>
          </a:lstStyle>
          <a:p>
            <a:endParaRPr lang="en-US"/>
          </a:p>
        </p:txBody>
      </p:sp>
      <p:sp>
        <p:nvSpPr>
          <p:cNvPr id="7" name="Text Placeholder 6">
            <a:extLst>
              <a:ext uri="{FF2B5EF4-FFF2-40B4-BE49-F238E27FC236}">
                <a16:creationId xmlns:a16="http://schemas.microsoft.com/office/drawing/2014/main" id="{4405E17A-026F-3F64-8858-22048C41FA7A}"/>
              </a:ext>
            </a:extLst>
          </p:cNvPr>
          <p:cNvSpPr>
            <a:spLocks noGrp="1"/>
          </p:cNvSpPr>
          <p:nvPr>
            <p:ph type="body" sz="quarter" idx="12"/>
          </p:nvPr>
        </p:nvSpPr>
        <p:spPr>
          <a:xfrm>
            <a:off x="541926" y="1990325"/>
            <a:ext cx="4606799" cy="600164"/>
          </a:xfrm>
          <a:prstGeom prst="rect">
            <a:avLst/>
          </a:prstGeom>
        </p:spPr>
        <p:txBody>
          <a:bodyPr lIns="0" tIns="0" rIns="0" bIns="0">
            <a:spAutoFit/>
          </a:bodyPr>
          <a:lstStyle>
            <a:lvl1pPr>
              <a:defRPr sz="3900">
                <a:solidFill>
                  <a:schemeClr val="accent3"/>
                </a:solidFill>
                <a:latin typeface="+mj-lt"/>
              </a:defRPr>
            </a:lvl1pPr>
            <a:lvl2pPr>
              <a:defRPr sz="3900">
                <a:solidFill>
                  <a:schemeClr val="accent3"/>
                </a:solidFill>
                <a:latin typeface="+mj-lt"/>
              </a:defRPr>
            </a:lvl2pPr>
            <a:lvl3pPr>
              <a:defRPr sz="3900">
                <a:solidFill>
                  <a:schemeClr val="accent3"/>
                </a:solidFill>
                <a:latin typeface="+mj-lt"/>
              </a:defRPr>
            </a:lvl3pPr>
            <a:lvl4pPr>
              <a:defRPr sz="3900">
                <a:solidFill>
                  <a:schemeClr val="accent3"/>
                </a:solidFill>
                <a:latin typeface="+mj-lt"/>
              </a:defRPr>
            </a:lvl4pPr>
            <a:lvl5pPr>
              <a:defRPr sz="3900">
                <a:solidFill>
                  <a:schemeClr val="accent3"/>
                </a:solidFill>
                <a:latin typeface="+mj-lt"/>
              </a:defRPr>
            </a:lvl5pPr>
          </a:lstStyle>
          <a:p>
            <a:pPr lvl="0"/>
            <a:endParaRPr lang="en-US"/>
          </a:p>
        </p:txBody>
      </p:sp>
      <p:sp>
        <p:nvSpPr>
          <p:cNvPr id="10" name="Text Placeholder 9">
            <a:extLst>
              <a:ext uri="{FF2B5EF4-FFF2-40B4-BE49-F238E27FC236}">
                <a16:creationId xmlns:a16="http://schemas.microsoft.com/office/drawing/2014/main" id="{2A5E1976-F0F1-3E9B-86AF-52C0DF21E3AF}"/>
              </a:ext>
            </a:extLst>
          </p:cNvPr>
          <p:cNvSpPr>
            <a:spLocks noGrp="1"/>
          </p:cNvSpPr>
          <p:nvPr>
            <p:ph type="body" sz="quarter" idx="13"/>
          </p:nvPr>
        </p:nvSpPr>
        <p:spPr>
          <a:xfrm>
            <a:off x="541926" y="3429783"/>
            <a:ext cx="4750151" cy="257058"/>
          </a:xfrm>
          <a:prstGeom prst="rect">
            <a:avLst/>
          </a:prstGeom>
        </p:spPr>
        <p:txBody>
          <a:bodyPr wrap="square" lIns="0" tIns="0" rIns="0" bIns="0">
            <a:spAutoFit/>
          </a:bodyPr>
          <a:lstStyle>
            <a:lvl1pPr>
              <a:lnSpc>
                <a:spcPct val="114000"/>
              </a:lnSpc>
              <a:defRPr sz="16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2" name="Text Placeholder 9">
            <a:extLst>
              <a:ext uri="{FF2B5EF4-FFF2-40B4-BE49-F238E27FC236}">
                <a16:creationId xmlns:a16="http://schemas.microsoft.com/office/drawing/2014/main" id="{D025BD13-37C4-B37B-9E7E-453B0FBCD583}"/>
              </a:ext>
            </a:extLst>
          </p:cNvPr>
          <p:cNvSpPr>
            <a:spLocks noGrp="1"/>
          </p:cNvSpPr>
          <p:nvPr>
            <p:ph type="body" sz="quarter" idx="14"/>
          </p:nvPr>
        </p:nvSpPr>
        <p:spPr>
          <a:xfrm>
            <a:off x="541926" y="5920391"/>
            <a:ext cx="4750151" cy="160621"/>
          </a:xfrm>
          <a:prstGeom prst="rect">
            <a:avLst/>
          </a:prstGeom>
        </p:spPr>
        <p:txBody>
          <a:bodyPr wrap="square" lIns="0" tIns="0" rIns="0" bIns="0" anchor="ctr">
            <a:spAutoFit/>
          </a:bodyPr>
          <a:lstStyle>
            <a:lvl1pPr>
              <a:lnSpc>
                <a:spcPct val="114000"/>
              </a:lnSpc>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Text Placeholder 9">
            <a:extLst>
              <a:ext uri="{FF2B5EF4-FFF2-40B4-BE49-F238E27FC236}">
                <a16:creationId xmlns:a16="http://schemas.microsoft.com/office/drawing/2014/main" id="{51DE97D7-AFC6-9BAA-CA0C-1B44E8EA582B}"/>
              </a:ext>
            </a:extLst>
          </p:cNvPr>
          <p:cNvSpPr>
            <a:spLocks noGrp="1"/>
          </p:cNvSpPr>
          <p:nvPr>
            <p:ph type="body" sz="quarter" idx="15"/>
          </p:nvPr>
        </p:nvSpPr>
        <p:spPr>
          <a:xfrm>
            <a:off x="8051800" y="5920391"/>
            <a:ext cx="911605" cy="160621"/>
          </a:xfrm>
          <a:prstGeom prst="rect">
            <a:avLst/>
          </a:prstGeom>
        </p:spPr>
        <p:txBody>
          <a:bodyPr wrap="square" lIns="0" tIns="0" rIns="0" bIns="0" anchor="ctr">
            <a:spAutoFit/>
          </a:bodyPr>
          <a:lstStyle>
            <a:lvl1pPr algn="r">
              <a:lnSpc>
                <a:spcPct val="114000"/>
              </a:lnSpc>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7F29F1EF-B8D0-2A0E-7BE8-8D34DAEECBF7}"/>
              </a:ext>
            </a:extLst>
          </p:cNvPr>
          <p:cNvSpPr>
            <a:spLocks noGrp="1"/>
          </p:cNvSpPr>
          <p:nvPr>
            <p:ph type="body" sz="quarter" idx="17"/>
          </p:nvPr>
        </p:nvSpPr>
        <p:spPr>
          <a:xfrm>
            <a:off x="539975"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6" name="Text Placeholder 10">
            <a:extLst>
              <a:ext uri="{FF2B5EF4-FFF2-40B4-BE49-F238E27FC236}">
                <a16:creationId xmlns:a16="http://schemas.microsoft.com/office/drawing/2014/main" id="{CD47786A-630B-5384-47D1-28F3BB312585}"/>
              </a:ext>
            </a:extLst>
          </p:cNvPr>
          <p:cNvSpPr>
            <a:spLocks noGrp="1"/>
          </p:cNvSpPr>
          <p:nvPr>
            <p:ph type="body" sz="quarter" idx="16"/>
          </p:nvPr>
        </p:nvSpPr>
        <p:spPr>
          <a:xfrm>
            <a:off x="539975"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19" name="Text Placeholder 10">
            <a:extLst>
              <a:ext uri="{FF2B5EF4-FFF2-40B4-BE49-F238E27FC236}">
                <a16:creationId xmlns:a16="http://schemas.microsoft.com/office/drawing/2014/main" id="{11D12D38-312F-8A19-0BE2-13826B44ABC2}"/>
              </a:ext>
            </a:extLst>
          </p:cNvPr>
          <p:cNvSpPr>
            <a:spLocks noGrp="1"/>
          </p:cNvSpPr>
          <p:nvPr>
            <p:ph type="body" sz="quarter" idx="18"/>
          </p:nvPr>
        </p:nvSpPr>
        <p:spPr>
          <a:xfrm>
            <a:off x="3379075"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0" name="Text Placeholder 10">
            <a:extLst>
              <a:ext uri="{FF2B5EF4-FFF2-40B4-BE49-F238E27FC236}">
                <a16:creationId xmlns:a16="http://schemas.microsoft.com/office/drawing/2014/main" id="{2649594E-DC5F-5072-6981-05F41DD080AB}"/>
              </a:ext>
            </a:extLst>
          </p:cNvPr>
          <p:cNvSpPr>
            <a:spLocks noGrp="1"/>
          </p:cNvSpPr>
          <p:nvPr>
            <p:ph type="body" sz="quarter" idx="19"/>
          </p:nvPr>
        </p:nvSpPr>
        <p:spPr>
          <a:xfrm>
            <a:off x="3379075"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1" name="Text Placeholder 10">
            <a:extLst>
              <a:ext uri="{FF2B5EF4-FFF2-40B4-BE49-F238E27FC236}">
                <a16:creationId xmlns:a16="http://schemas.microsoft.com/office/drawing/2014/main" id="{631677AF-8DEE-ADA2-9AFB-E3E50FB6571A}"/>
              </a:ext>
            </a:extLst>
          </p:cNvPr>
          <p:cNvSpPr>
            <a:spLocks noGrp="1"/>
          </p:cNvSpPr>
          <p:nvPr>
            <p:ph type="body" sz="quarter" idx="20"/>
          </p:nvPr>
        </p:nvSpPr>
        <p:spPr>
          <a:xfrm>
            <a:off x="6218189"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2" name="Text Placeholder 10">
            <a:extLst>
              <a:ext uri="{FF2B5EF4-FFF2-40B4-BE49-F238E27FC236}">
                <a16:creationId xmlns:a16="http://schemas.microsoft.com/office/drawing/2014/main" id="{F2710914-F6C2-B497-EF8C-DA0C83792CE7}"/>
              </a:ext>
            </a:extLst>
          </p:cNvPr>
          <p:cNvSpPr>
            <a:spLocks noGrp="1"/>
          </p:cNvSpPr>
          <p:nvPr>
            <p:ph type="body" sz="quarter" idx="21"/>
          </p:nvPr>
        </p:nvSpPr>
        <p:spPr>
          <a:xfrm>
            <a:off x="6218189"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3" name="Text Placeholder 10">
            <a:extLst>
              <a:ext uri="{FF2B5EF4-FFF2-40B4-BE49-F238E27FC236}">
                <a16:creationId xmlns:a16="http://schemas.microsoft.com/office/drawing/2014/main" id="{F01EF895-E913-E649-FC60-9AE4B22C3C37}"/>
              </a:ext>
            </a:extLst>
          </p:cNvPr>
          <p:cNvSpPr>
            <a:spLocks noGrp="1"/>
          </p:cNvSpPr>
          <p:nvPr>
            <p:ph type="body" sz="quarter" idx="22"/>
          </p:nvPr>
        </p:nvSpPr>
        <p:spPr>
          <a:xfrm>
            <a:off x="9059577"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4" name="Text Placeholder 10">
            <a:extLst>
              <a:ext uri="{FF2B5EF4-FFF2-40B4-BE49-F238E27FC236}">
                <a16:creationId xmlns:a16="http://schemas.microsoft.com/office/drawing/2014/main" id="{E52F04EA-6723-7970-3C4A-DF06D4685D4E}"/>
              </a:ext>
            </a:extLst>
          </p:cNvPr>
          <p:cNvSpPr>
            <a:spLocks noGrp="1"/>
          </p:cNvSpPr>
          <p:nvPr>
            <p:ph type="body" sz="quarter" idx="23"/>
          </p:nvPr>
        </p:nvSpPr>
        <p:spPr>
          <a:xfrm>
            <a:off x="9059577"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 name="Google Shape;43;p3">
            <a:extLst>
              <a:ext uri="{FF2B5EF4-FFF2-40B4-BE49-F238E27FC236}">
                <a16:creationId xmlns:a16="http://schemas.microsoft.com/office/drawing/2014/main" id="{2A1141F1-30CE-A487-20E4-04FAFBF861DD}"/>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6442B07B-60B8-96B4-41F7-D663D1D068F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4" name="Text Placeholder 10">
            <a:extLst>
              <a:ext uri="{FF2B5EF4-FFF2-40B4-BE49-F238E27FC236}">
                <a16:creationId xmlns:a16="http://schemas.microsoft.com/office/drawing/2014/main" id="{1B14967A-7B16-B20D-D7C0-23F2536CB198}"/>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058EDE46-5B29-CAC3-F7EF-F026E4E87702}"/>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9459310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2" name="Text Placeholder 10">
            <a:extLst>
              <a:ext uri="{FF2B5EF4-FFF2-40B4-BE49-F238E27FC236}">
                <a16:creationId xmlns:a16="http://schemas.microsoft.com/office/drawing/2014/main" id="{00A66561-CAA7-C189-E05D-D8CEF0FCD457}"/>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3" name="Text Placeholder 9">
            <a:extLst>
              <a:ext uri="{FF2B5EF4-FFF2-40B4-BE49-F238E27FC236}">
                <a16:creationId xmlns:a16="http://schemas.microsoft.com/office/drawing/2014/main" id="{8C40FE6F-01A7-8F58-A67B-661152EA70D5}"/>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4" name="Google Shape;47;p5">
            <a:extLst>
              <a:ext uri="{FF2B5EF4-FFF2-40B4-BE49-F238E27FC236}">
                <a16:creationId xmlns:a16="http://schemas.microsoft.com/office/drawing/2014/main" id="{E343EACE-416A-34FE-FDEE-62B39E74ECB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2537F8A1-2149-9760-1E4C-930159FF5F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0E20890E-3AA3-1094-95B5-F4834477A602}"/>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14F399B7-5822-007E-1714-43726A89A03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Google Shape;2163;p85">
            <a:extLst>
              <a:ext uri="{FF2B5EF4-FFF2-40B4-BE49-F238E27FC236}">
                <a16:creationId xmlns:a16="http://schemas.microsoft.com/office/drawing/2014/main" id="{D64E2E5D-3DB8-06C1-A066-E4388514E627}"/>
              </a:ext>
            </a:extLst>
          </p:cNvPr>
          <p:cNvSpPr/>
          <p:nvPr userDrawn="1"/>
        </p:nvSpPr>
        <p:spPr>
          <a:xfrm>
            <a:off x="4447284" y="2266191"/>
            <a:ext cx="13428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2164;p85">
            <a:extLst>
              <a:ext uri="{FF2B5EF4-FFF2-40B4-BE49-F238E27FC236}">
                <a16:creationId xmlns:a16="http://schemas.microsoft.com/office/drawing/2014/main" id="{2012561E-D801-DEB2-5100-E81021BBC416}"/>
              </a:ext>
            </a:extLst>
          </p:cNvPr>
          <p:cNvSpPr/>
          <p:nvPr userDrawn="1"/>
        </p:nvSpPr>
        <p:spPr>
          <a:xfrm>
            <a:off x="5805905" y="2266191"/>
            <a:ext cx="13428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4" name="Google Shape;2165;p85">
            <a:extLst>
              <a:ext uri="{FF2B5EF4-FFF2-40B4-BE49-F238E27FC236}">
                <a16:creationId xmlns:a16="http://schemas.microsoft.com/office/drawing/2014/main" id="{FA5E00E4-0686-BB08-8CA0-FF4332EDCA51}"/>
              </a:ext>
            </a:extLst>
          </p:cNvPr>
          <p:cNvSpPr/>
          <p:nvPr userDrawn="1"/>
        </p:nvSpPr>
        <p:spPr>
          <a:xfrm>
            <a:off x="7164551" y="2266191"/>
            <a:ext cx="37704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6" name="Google Shape;2166;p85">
            <a:extLst>
              <a:ext uri="{FF2B5EF4-FFF2-40B4-BE49-F238E27FC236}">
                <a16:creationId xmlns:a16="http://schemas.microsoft.com/office/drawing/2014/main" id="{D6B18645-293A-85EC-0DC9-765AD9C20F6F}"/>
              </a:ext>
            </a:extLst>
          </p:cNvPr>
          <p:cNvSpPr/>
          <p:nvPr userDrawn="1"/>
        </p:nvSpPr>
        <p:spPr>
          <a:xfrm>
            <a:off x="1257051" y="2266191"/>
            <a:ext cx="31743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7" name="Google Shape;2167;p85">
            <a:extLst>
              <a:ext uri="{FF2B5EF4-FFF2-40B4-BE49-F238E27FC236}">
                <a16:creationId xmlns:a16="http://schemas.microsoft.com/office/drawing/2014/main" id="{E3C6C621-AD33-D526-E83B-03631AE9DBF7}"/>
              </a:ext>
            </a:extLst>
          </p:cNvPr>
          <p:cNvSpPr/>
          <p:nvPr userDrawn="1"/>
        </p:nvSpPr>
        <p:spPr>
          <a:xfrm>
            <a:off x="7164371" y="2680954"/>
            <a:ext cx="3770400" cy="899100"/>
          </a:xfrm>
          <a:prstGeom prst="rect">
            <a:avLst/>
          </a:prstGeom>
          <a:solidFill>
            <a:schemeClr val="accent3"/>
          </a:solidFill>
          <a:ln>
            <a:noFill/>
          </a:ln>
        </p:spPr>
        <p:txBody>
          <a:bodyPr spcFirstLastPara="1" wrap="square" lIns="121900" tIns="121900" rIns="121900" bIns="121900" anchor="t" anchorCtr="0">
            <a:noAutofit/>
          </a:bodyPr>
          <a:lstStyle/>
          <a:p>
            <a:pPr marL="609600" lvl="0" indent="-374650" algn="l" rtl="0">
              <a:lnSpc>
                <a:spcPct val="115000"/>
              </a:lnSpc>
              <a:spcBef>
                <a:spcPts val="0"/>
              </a:spcBef>
              <a:spcAft>
                <a:spcPts val="0"/>
              </a:spcAft>
              <a:buClr>
                <a:srgbClr val="FFFFFF"/>
              </a:buClr>
              <a:buSzPts val="1100"/>
              <a:buFont typeface="Inter Light"/>
              <a:buChar char="●"/>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2168;p85">
            <a:extLst>
              <a:ext uri="{FF2B5EF4-FFF2-40B4-BE49-F238E27FC236}">
                <a16:creationId xmlns:a16="http://schemas.microsoft.com/office/drawing/2014/main" id="{1D69A961-3D66-BC88-217B-6C0416B14795}"/>
              </a:ext>
            </a:extLst>
          </p:cNvPr>
          <p:cNvSpPr/>
          <p:nvPr userDrawn="1"/>
        </p:nvSpPr>
        <p:spPr>
          <a:xfrm>
            <a:off x="1258267" y="2680938"/>
            <a:ext cx="31731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10" name="Google Shape;2169;p85">
            <a:extLst>
              <a:ext uri="{FF2B5EF4-FFF2-40B4-BE49-F238E27FC236}">
                <a16:creationId xmlns:a16="http://schemas.microsoft.com/office/drawing/2014/main" id="{B6CC1EDF-CD7D-7B18-A409-7D4E8684990D}"/>
              </a:ext>
            </a:extLst>
          </p:cNvPr>
          <p:cNvSpPr/>
          <p:nvPr userDrawn="1"/>
        </p:nvSpPr>
        <p:spPr>
          <a:xfrm>
            <a:off x="1258267" y="2680954"/>
            <a:ext cx="916800" cy="899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11" name="Google Shape;2170;p85">
            <a:extLst>
              <a:ext uri="{FF2B5EF4-FFF2-40B4-BE49-F238E27FC236}">
                <a16:creationId xmlns:a16="http://schemas.microsoft.com/office/drawing/2014/main" id="{2F19E235-B1FB-8BB1-39DF-BF411386CE8A}"/>
              </a:ext>
            </a:extLst>
          </p:cNvPr>
          <p:cNvSpPr/>
          <p:nvPr userDrawn="1"/>
        </p:nvSpPr>
        <p:spPr>
          <a:xfrm>
            <a:off x="4447173" y="2680954"/>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12" name="Google Shape;2171;p85">
            <a:extLst>
              <a:ext uri="{FF2B5EF4-FFF2-40B4-BE49-F238E27FC236}">
                <a16:creationId xmlns:a16="http://schemas.microsoft.com/office/drawing/2014/main" id="{393A1EB3-DC25-5697-BBDB-3A4C0293FAF0}"/>
              </a:ext>
            </a:extLst>
          </p:cNvPr>
          <p:cNvSpPr/>
          <p:nvPr userDrawn="1"/>
        </p:nvSpPr>
        <p:spPr>
          <a:xfrm>
            <a:off x="5805760" y="2680954"/>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4" name="Google Shape;2174;p85">
            <a:extLst>
              <a:ext uri="{FF2B5EF4-FFF2-40B4-BE49-F238E27FC236}">
                <a16:creationId xmlns:a16="http://schemas.microsoft.com/office/drawing/2014/main" id="{471256A8-D1D9-5E83-ED5C-B7363165B5EC}"/>
              </a:ext>
            </a:extLst>
          </p:cNvPr>
          <p:cNvSpPr/>
          <p:nvPr userDrawn="1"/>
        </p:nvSpPr>
        <p:spPr>
          <a:xfrm>
            <a:off x="7164371" y="3594632"/>
            <a:ext cx="3770400" cy="899100"/>
          </a:xfrm>
          <a:prstGeom prst="rect">
            <a:avLst/>
          </a:prstGeom>
          <a:solidFill>
            <a:schemeClr val="accent3"/>
          </a:solidFill>
          <a:ln>
            <a:noFill/>
          </a:ln>
        </p:spPr>
        <p:txBody>
          <a:bodyPr spcFirstLastPara="1" wrap="square" lIns="121900" tIns="121900" rIns="121900" bIns="121900" anchor="t" anchorCtr="0">
            <a:noAutofit/>
          </a:bodyPr>
          <a:lstStyle/>
          <a:p>
            <a:pPr marL="609600" lvl="0" indent="-374650" algn="l" rtl="0">
              <a:lnSpc>
                <a:spcPct val="115000"/>
              </a:lnSpc>
              <a:spcBef>
                <a:spcPts val="0"/>
              </a:spcBef>
              <a:spcAft>
                <a:spcPts val="0"/>
              </a:spcAft>
              <a:buClr>
                <a:srgbClr val="FFFFFF"/>
              </a:buClr>
              <a:buSzPts val="1100"/>
              <a:buFont typeface="Inter Light"/>
              <a:buChar char="●"/>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35" name="Google Shape;2175;p85">
            <a:extLst>
              <a:ext uri="{FF2B5EF4-FFF2-40B4-BE49-F238E27FC236}">
                <a16:creationId xmlns:a16="http://schemas.microsoft.com/office/drawing/2014/main" id="{AF1CBC77-CA2C-34EF-F6C8-FBB591617204}"/>
              </a:ext>
            </a:extLst>
          </p:cNvPr>
          <p:cNvSpPr/>
          <p:nvPr userDrawn="1"/>
        </p:nvSpPr>
        <p:spPr>
          <a:xfrm>
            <a:off x="1258267" y="3594615"/>
            <a:ext cx="31731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6" name="Google Shape;2176;p85">
            <a:extLst>
              <a:ext uri="{FF2B5EF4-FFF2-40B4-BE49-F238E27FC236}">
                <a16:creationId xmlns:a16="http://schemas.microsoft.com/office/drawing/2014/main" id="{292B90B0-096D-D34A-8CE1-F3DCCB26B083}"/>
              </a:ext>
            </a:extLst>
          </p:cNvPr>
          <p:cNvSpPr/>
          <p:nvPr userDrawn="1"/>
        </p:nvSpPr>
        <p:spPr>
          <a:xfrm>
            <a:off x="1258267" y="3594632"/>
            <a:ext cx="916800" cy="899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7" name="Google Shape;2177;p85">
            <a:extLst>
              <a:ext uri="{FF2B5EF4-FFF2-40B4-BE49-F238E27FC236}">
                <a16:creationId xmlns:a16="http://schemas.microsoft.com/office/drawing/2014/main" id="{0134CA7E-B6C0-25DE-7D1B-A72CA8177246}"/>
              </a:ext>
            </a:extLst>
          </p:cNvPr>
          <p:cNvSpPr/>
          <p:nvPr userDrawn="1"/>
        </p:nvSpPr>
        <p:spPr>
          <a:xfrm>
            <a:off x="4447173" y="3594632"/>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8" name="Google Shape;2178;p85">
            <a:extLst>
              <a:ext uri="{FF2B5EF4-FFF2-40B4-BE49-F238E27FC236}">
                <a16:creationId xmlns:a16="http://schemas.microsoft.com/office/drawing/2014/main" id="{DD8D5F50-DA2B-BB73-AE1F-58CFBBFE311F}"/>
              </a:ext>
            </a:extLst>
          </p:cNvPr>
          <p:cNvSpPr/>
          <p:nvPr userDrawn="1"/>
        </p:nvSpPr>
        <p:spPr>
          <a:xfrm>
            <a:off x="5805760" y="3594632"/>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41" name="Google Shape;2181;p85">
            <a:extLst>
              <a:ext uri="{FF2B5EF4-FFF2-40B4-BE49-F238E27FC236}">
                <a16:creationId xmlns:a16="http://schemas.microsoft.com/office/drawing/2014/main" id="{DEAB43D5-3AFC-21EA-4189-08F4627265D2}"/>
              </a:ext>
            </a:extLst>
          </p:cNvPr>
          <p:cNvSpPr/>
          <p:nvPr userDrawn="1"/>
        </p:nvSpPr>
        <p:spPr>
          <a:xfrm>
            <a:off x="7164371" y="4508309"/>
            <a:ext cx="3770400" cy="899100"/>
          </a:xfrm>
          <a:prstGeom prst="rect">
            <a:avLst/>
          </a:prstGeom>
          <a:solidFill>
            <a:schemeClr val="accent3"/>
          </a:solidFill>
          <a:ln>
            <a:noFill/>
          </a:ln>
        </p:spPr>
        <p:txBody>
          <a:bodyPr spcFirstLastPara="1" wrap="square" lIns="121900" tIns="121900" rIns="121900" bIns="121900" anchor="t" anchorCtr="0">
            <a:noAutofit/>
          </a:bodyPr>
          <a:lstStyle/>
          <a:p>
            <a:pPr marL="609600" lvl="0" indent="-374650" algn="l" rtl="0">
              <a:lnSpc>
                <a:spcPct val="115000"/>
              </a:lnSpc>
              <a:spcBef>
                <a:spcPts val="0"/>
              </a:spcBef>
              <a:spcAft>
                <a:spcPts val="0"/>
              </a:spcAft>
              <a:buClr>
                <a:srgbClr val="FFFFFF"/>
              </a:buClr>
              <a:buSzPts val="1100"/>
              <a:buFont typeface="Inter Light"/>
              <a:buChar char="●"/>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42" name="Google Shape;2182;p85">
            <a:extLst>
              <a:ext uri="{FF2B5EF4-FFF2-40B4-BE49-F238E27FC236}">
                <a16:creationId xmlns:a16="http://schemas.microsoft.com/office/drawing/2014/main" id="{1C294AD9-C89E-41BE-A8DF-E5C38C6CEDB4}"/>
              </a:ext>
            </a:extLst>
          </p:cNvPr>
          <p:cNvSpPr/>
          <p:nvPr userDrawn="1"/>
        </p:nvSpPr>
        <p:spPr>
          <a:xfrm>
            <a:off x="1258267" y="4508292"/>
            <a:ext cx="31731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43" name="Google Shape;2183;p85">
            <a:extLst>
              <a:ext uri="{FF2B5EF4-FFF2-40B4-BE49-F238E27FC236}">
                <a16:creationId xmlns:a16="http://schemas.microsoft.com/office/drawing/2014/main" id="{593472EF-BC6D-97D1-85B1-5B448D49929D}"/>
              </a:ext>
            </a:extLst>
          </p:cNvPr>
          <p:cNvSpPr/>
          <p:nvPr userDrawn="1"/>
        </p:nvSpPr>
        <p:spPr>
          <a:xfrm>
            <a:off x="1258267" y="4508309"/>
            <a:ext cx="916800" cy="899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44" name="Google Shape;2184;p85">
            <a:extLst>
              <a:ext uri="{FF2B5EF4-FFF2-40B4-BE49-F238E27FC236}">
                <a16:creationId xmlns:a16="http://schemas.microsoft.com/office/drawing/2014/main" id="{5F9EF065-3964-97FA-C16C-8C2C5B5BDA6D}"/>
              </a:ext>
            </a:extLst>
          </p:cNvPr>
          <p:cNvSpPr/>
          <p:nvPr userDrawn="1"/>
        </p:nvSpPr>
        <p:spPr>
          <a:xfrm>
            <a:off x="4447173" y="4508309"/>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45" name="Google Shape;2185;p85">
            <a:extLst>
              <a:ext uri="{FF2B5EF4-FFF2-40B4-BE49-F238E27FC236}">
                <a16:creationId xmlns:a16="http://schemas.microsoft.com/office/drawing/2014/main" id="{47B99E6A-6230-1CC0-7CD5-85272539FA7C}"/>
              </a:ext>
            </a:extLst>
          </p:cNvPr>
          <p:cNvSpPr/>
          <p:nvPr userDrawn="1"/>
        </p:nvSpPr>
        <p:spPr>
          <a:xfrm>
            <a:off x="5805760" y="4508309"/>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48" name="Google Shape;2188;p85">
            <a:extLst>
              <a:ext uri="{FF2B5EF4-FFF2-40B4-BE49-F238E27FC236}">
                <a16:creationId xmlns:a16="http://schemas.microsoft.com/office/drawing/2014/main" id="{F7938B13-17B8-0A3E-704D-3E05F49FCB31}"/>
              </a:ext>
            </a:extLst>
          </p:cNvPr>
          <p:cNvSpPr/>
          <p:nvPr userDrawn="1"/>
        </p:nvSpPr>
        <p:spPr>
          <a:xfrm>
            <a:off x="1614424" y="2681014"/>
            <a:ext cx="567600" cy="5457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2100">
                <a:solidFill>
                  <a:srgbClr val="FFFFFF"/>
                </a:solidFill>
                <a:latin typeface="Segoe UI Semibold" panose="020B0702040204020203" pitchFamily="34" charset="0"/>
                <a:ea typeface="Inter Light"/>
                <a:cs typeface="Segoe UI Semibold" panose="020B0702040204020203" pitchFamily="34" charset="0"/>
                <a:sym typeface="Inter Light"/>
              </a:rPr>
              <a:t>1</a:t>
            </a:r>
            <a:endParaRPr sz="2100">
              <a:solidFill>
                <a:srgbClr val="FFFFFF"/>
              </a:solidFill>
              <a:latin typeface="Segoe UI Semibold" panose="020B0702040204020203" pitchFamily="34" charset="0"/>
              <a:ea typeface="Inter Light"/>
              <a:cs typeface="Segoe UI Semibold" panose="020B0702040204020203" pitchFamily="34" charset="0"/>
              <a:sym typeface="Inter Light"/>
            </a:endParaRPr>
          </a:p>
        </p:txBody>
      </p:sp>
      <p:sp>
        <p:nvSpPr>
          <p:cNvPr id="50" name="Google Shape;2190;p85">
            <a:extLst>
              <a:ext uri="{FF2B5EF4-FFF2-40B4-BE49-F238E27FC236}">
                <a16:creationId xmlns:a16="http://schemas.microsoft.com/office/drawing/2014/main" id="{6DF8D35B-F99A-6AAE-511D-601DE947BEF1}"/>
              </a:ext>
            </a:extLst>
          </p:cNvPr>
          <p:cNvSpPr/>
          <p:nvPr userDrawn="1"/>
        </p:nvSpPr>
        <p:spPr>
          <a:xfrm>
            <a:off x="1614424" y="3594692"/>
            <a:ext cx="567600" cy="5457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2100">
                <a:solidFill>
                  <a:srgbClr val="FFFFFF"/>
                </a:solidFill>
                <a:latin typeface="Segoe UI Semibold" panose="020B0702040204020203" pitchFamily="34" charset="0"/>
                <a:ea typeface="Inter Light"/>
                <a:cs typeface="Segoe UI Semibold" panose="020B0702040204020203" pitchFamily="34" charset="0"/>
                <a:sym typeface="Inter Light"/>
              </a:rPr>
              <a:t>2</a:t>
            </a:r>
            <a:endParaRPr sz="2100">
              <a:solidFill>
                <a:srgbClr val="FFFFFF"/>
              </a:solidFill>
              <a:latin typeface="Segoe UI Semibold" panose="020B0702040204020203" pitchFamily="34" charset="0"/>
              <a:ea typeface="Inter Light"/>
              <a:cs typeface="Segoe UI Semibold" panose="020B0702040204020203" pitchFamily="34" charset="0"/>
              <a:sym typeface="Inter Light"/>
            </a:endParaRPr>
          </a:p>
        </p:txBody>
      </p:sp>
      <p:sp>
        <p:nvSpPr>
          <p:cNvPr id="52" name="Google Shape;2192;p85">
            <a:extLst>
              <a:ext uri="{FF2B5EF4-FFF2-40B4-BE49-F238E27FC236}">
                <a16:creationId xmlns:a16="http://schemas.microsoft.com/office/drawing/2014/main" id="{477913EE-C27B-EEFD-224C-FDC1946412AD}"/>
              </a:ext>
            </a:extLst>
          </p:cNvPr>
          <p:cNvSpPr/>
          <p:nvPr userDrawn="1"/>
        </p:nvSpPr>
        <p:spPr>
          <a:xfrm>
            <a:off x="1614424" y="4508369"/>
            <a:ext cx="567600" cy="5457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2100">
                <a:solidFill>
                  <a:srgbClr val="FFFFFF"/>
                </a:solidFill>
                <a:latin typeface="Segoe UI Semibold" panose="020B0702040204020203" pitchFamily="34" charset="0"/>
                <a:ea typeface="Roboto"/>
                <a:cs typeface="Segoe UI Semibold" panose="020B0702040204020203" pitchFamily="34" charset="0"/>
                <a:sym typeface="Roboto"/>
              </a:rPr>
              <a:t>3</a:t>
            </a:r>
            <a:endParaRPr sz="2100">
              <a:solidFill>
                <a:srgbClr val="FFFFFF"/>
              </a:solidFill>
              <a:latin typeface="Segoe UI Semibold" panose="020B0702040204020203" pitchFamily="34" charset="0"/>
              <a:ea typeface="Roboto"/>
              <a:cs typeface="Segoe UI Semibold" panose="020B0702040204020203" pitchFamily="34" charset="0"/>
              <a:sym typeface="Roboto"/>
            </a:endParaRPr>
          </a:p>
        </p:txBody>
      </p:sp>
      <p:sp>
        <p:nvSpPr>
          <p:cNvPr id="54" name="Text Placeholder 12">
            <a:extLst>
              <a:ext uri="{FF2B5EF4-FFF2-40B4-BE49-F238E27FC236}">
                <a16:creationId xmlns:a16="http://schemas.microsoft.com/office/drawing/2014/main" id="{88C571B4-60FA-BA2E-5A8E-82D77C1F613B}"/>
              </a:ext>
            </a:extLst>
          </p:cNvPr>
          <p:cNvSpPr>
            <a:spLocks noGrp="1"/>
          </p:cNvSpPr>
          <p:nvPr>
            <p:ph type="body" sz="quarter" idx="25"/>
          </p:nvPr>
        </p:nvSpPr>
        <p:spPr>
          <a:xfrm>
            <a:off x="2417261" y="2801985"/>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5" name="Text Placeholder 12">
            <a:extLst>
              <a:ext uri="{FF2B5EF4-FFF2-40B4-BE49-F238E27FC236}">
                <a16:creationId xmlns:a16="http://schemas.microsoft.com/office/drawing/2014/main" id="{8CE044C5-8028-C2B7-7746-C1489C60B9FF}"/>
              </a:ext>
            </a:extLst>
          </p:cNvPr>
          <p:cNvSpPr>
            <a:spLocks noGrp="1"/>
          </p:cNvSpPr>
          <p:nvPr>
            <p:ph type="body" sz="quarter" idx="26"/>
          </p:nvPr>
        </p:nvSpPr>
        <p:spPr>
          <a:xfrm>
            <a:off x="2417261" y="3711238"/>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6" name="Text Placeholder 12">
            <a:extLst>
              <a:ext uri="{FF2B5EF4-FFF2-40B4-BE49-F238E27FC236}">
                <a16:creationId xmlns:a16="http://schemas.microsoft.com/office/drawing/2014/main" id="{1BADEF68-9277-7B12-1A78-2CC8EFFFA891}"/>
              </a:ext>
            </a:extLst>
          </p:cNvPr>
          <p:cNvSpPr>
            <a:spLocks noGrp="1"/>
          </p:cNvSpPr>
          <p:nvPr>
            <p:ph type="body" sz="quarter" idx="27"/>
          </p:nvPr>
        </p:nvSpPr>
        <p:spPr>
          <a:xfrm>
            <a:off x="2417261" y="4633151"/>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7" name="Text Placeholder 12">
            <a:extLst>
              <a:ext uri="{FF2B5EF4-FFF2-40B4-BE49-F238E27FC236}">
                <a16:creationId xmlns:a16="http://schemas.microsoft.com/office/drawing/2014/main" id="{5025652F-27C2-731E-BA7E-73D55A2AB54F}"/>
              </a:ext>
            </a:extLst>
          </p:cNvPr>
          <p:cNvSpPr>
            <a:spLocks noGrp="1"/>
          </p:cNvSpPr>
          <p:nvPr>
            <p:ph type="body" sz="quarter" idx="28"/>
          </p:nvPr>
        </p:nvSpPr>
        <p:spPr>
          <a:xfrm>
            <a:off x="4447171" y="2374405"/>
            <a:ext cx="1342803" cy="192745"/>
          </a:xfrm>
          <a:prstGeom prst="rect">
            <a:avLst/>
          </a:prstGeom>
        </p:spPr>
        <p:txBody>
          <a:bodyPr wrap="square" lIns="0" tIns="0" rIns="0" bIns="0">
            <a:spAutoFit/>
          </a:bodyPr>
          <a:lstStyle>
            <a:lvl1pPr algn="ctr">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8" name="Text Placeholder 12">
            <a:extLst>
              <a:ext uri="{FF2B5EF4-FFF2-40B4-BE49-F238E27FC236}">
                <a16:creationId xmlns:a16="http://schemas.microsoft.com/office/drawing/2014/main" id="{88C4FE35-7AEB-860D-F566-90658F17A859}"/>
              </a:ext>
            </a:extLst>
          </p:cNvPr>
          <p:cNvSpPr>
            <a:spLocks noGrp="1"/>
          </p:cNvSpPr>
          <p:nvPr>
            <p:ph type="body" sz="quarter" idx="29"/>
          </p:nvPr>
        </p:nvSpPr>
        <p:spPr>
          <a:xfrm>
            <a:off x="5805760" y="2374405"/>
            <a:ext cx="1342803" cy="192745"/>
          </a:xfrm>
          <a:prstGeom prst="rect">
            <a:avLst/>
          </a:prstGeom>
        </p:spPr>
        <p:txBody>
          <a:bodyPr wrap="square" lIns="0" tIns="0" rIns="0" bIns="0">
            <a:spAutoFit/>
          </a:bodyPr>
          <a:lstStyle>
            <a:lvl1pPr algn="ctr">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9" name="Text Placeholder 12">
            <a:extLst>
              <a:ext uri="{FF2B5EF4-FFF2-40B4-BE49-F238E27FC236}">
                <a16:creationId xmlns:a16="http://schemas.microsoft.com/office/drawing/2014/main" id="{81F1528D-6146-5777-1F80-66F1A1C14140}"/>
              </a:ext>
            </a:extLst>
          </p:cNvPr>
          <p:cNvSpPr>
            <a:spLocks noGrp="1"/>
          </p:cNvSpPr>
          <p:nvPr>
            <p:ph type="body" sz="quarter" idx="30"/>
          </p:nvPr>
        </p:nvSpPr>
        <p:spPr>
          <a:xfrm>
            <a:off x="7298009" y="2374405"/>
            <a:ext cx="1342803"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60" name="Text Placeholder 12">
            <a:extLst>
              <a:ext uri="{FF2B5EF4-FFF2-40B4-BE49-F238E27FC236}">
                <a16:creationId xmlns:a16="http://schemas.microsoft.com/office/drawing/2014/main" id="{CE941987-571C-D839-D2E4-0841034F1EAD}"/>
              </a:ext>
            </a:extLst>
          </p:cNvPr>
          <p:cNvSpPr>
            <a:spLocks noGrp="1"/>
          </p:cNvSpPr>
          <p:nvPr>
            <p:ph type="body" sz="quarter" idx="31"/>
          </p:nvPr>
        </p:nvSpPr>
        <p:spPr>
          <a:xfrm>
            <a:off x="7542485" y="2809999"/>
            <a:ext cx="3035091" cy="176715"/>
          </a:xfrm>
          <a:prstGeom prst="rect">
            <a:avLst/>
          </a:prstGeom>
        </p:spPr>
        <p:txBody>
          <a:bodyPr wrap="square" lIns="0" tIns="0" rIns="0" bIns="0">
            <a:spAutoFit/>
          </a:bodyPr>
          <a:lstStyle>
            <a:lvl1pPr marL="171450" indent="-171450" algn="l">
              <a:lnSpc>
                <a:spcPct val="114000"/>
              </a:lnSpc>
              <a:buClr>
                <a:schemeClr val="tx1"/>
              </a:buClr>
              <a:buFont typeface="Arial" panose="020B0604020202020204" pitchFamily="34" charset="0"/>
              <a:buChar char="•"/>
              <a:defRPr sz="11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61" name="Text Placeholder 12">
            <a:extLst>
              <a:ext uri="{FF2B5EF4-FFF2-40B4-BE49-F238E27FC236}">
                <a16:creationId xmlns:a16="http://schemas.microsoft.com/office/drawing/2014/main" id="{189BB3A2-5F83-B1BF-1068-94E3F88D3709}"/>
              </a:ext>
            </a:extLst>
          </p:cNvPr>
          <p:cNvSpPr>
            <a:spLocks noGrp="1"/>
          </p:cNvSpPr>
          <p:nvPr>
            <p:ph type="body" sz="quarter" idx="32"/>
          </p:nvPr>
        </p:nvSpPr>
        <p:spPr>
          <a:xfrm>
            <a:off x="7542485" y="3719252"/>
            <a:ext cx="3035091" cy="176715"/>
          </a:xfrm>
          <a:prstGeom prst="rect">
            <a:avLst/>
          </a:prstGeom>
        </p:spPr>
        <p:txBody>
          <a:bodyPr wrap="square" lIns="0" tIns="0" rIns="0" bIns="0">
            <a:spAutoFit/>
          </a:bodyPr>
          <a:lstStyle>
            <a:lvl1pPr marL="171450" indent="-171450" algn="l">
              <a:lnSpc>
                <a:spcPct val="114000"/>
              </a:lnSpc>
              <a:buClr>
                <a:schemeClr val="tx1"/>
              </a:buClr>
              <a:buFont typeface="Arial" panose="020B0604020202020204" pitchFamily="34" charset="0"/>
              <a:buChar char="•"/>
              <a:defRPr sz="11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62" name="Text Placeholder 12">
            <a:extLst>
              <a:ext uri="{FF2B5EF4-FFF2-40B4-BE49-F238E27FC236}">
                <a16:creationId xmlns:a16="http://schemas.microsoft.com/office/drawing/2014/main" id="{249436CA-6F3E-9D59-6CDC-7EAE57153831}"/>
              </a:ext>
            </a:extLst>
          </p:cNvPr>
          <p:cNvSpPr>
            <a:spLocks noGrp="1"/>
          </p:cNvSpPr>
          <p:nvPr>
            <p:ph type="body" sz="quarter" idx="33"/>
          </p:nvPr>
        </p:nvSpPr>
        <p:spPr>
          <a:xfrm>
            <a:off x="7542485" y="4628117"/>
            <a:ext cx="3035091" cy="176715"/>
          </a:xfrm>
          <a:prstGeom prst="rect">
            <a:avLst/>
          </a:prstGeom>
        </p:spPr>
        <p:txBody>
          <a:bodyPr wrap="square" lIns="0" tIns="0" rIns="0" bIns="0">
            <a:spAutoFit/>
          </a:bodyPr>
          <a:lstStyle>
            <a:lvl1pPr marL="171450" indent="-171450" algn="l">
              <a:lnSpc>
                <a:spcPct val="114000"/>
              </a:lnSpc>
              <a:buClr>
                <a:schemeClr val="tx1"/>
              </a:buClr>
              <a:buFont typeface="Arial" panose="020B0604020202020204" pitchFamily="34" charset="0"/>
              <a:buChar char="•"/>
              <a:defRPr sz="11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3662975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Google Shape;643;p20">
            <a:extLst>
              <a:ext uri="{FF2B5EF4-FFF2-40B4-BE49-F238E27FC236}">
                <a16:creationId xmlns:a16="http://schemas.microsoft.com/office/drawing/2014/main" id="{EAED3BAB-6812-7F1B-82FA-B6C61BFB8133}"/>
              </a:ext>
            </a:extLst>
          </p:cNvPr>
          <p:cNvSpPr/>
          <p:nvPr userDrawn="1"/>
        </p:nvSpPr>
        <p:spPr>
          <a:xfrm>
            <a:off x="-1" y="-4"/>
            <a:ext cx="3848100" cy="6858000"/>
          </a:xfrm>
          <a:prstGeom prst="rect">
            <a:avLst/>
          </a:prstGeom>
          <a:solidFill>
            <a:srgbClr val="FBF1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sp>
        <p:nvSpPr>
          <p:cNvPr id="6" name="Google Shape;694;p20">
            <a:extLst>
              <a:ext uri="{FF2B5EF4-FFF2-40B4-BE49-F238E27FC236}">
                <a16:creationId xmlns:a16="http://schemas.microsoft.com/office/drawing/2014/main" id="{596FBFC9-C87B-0068-8C0E-C2D1C6257A31}"/>
              </a:ext>
            </a:extLst>
          </p:cNvPr>
          <p:cNvSpPr txBox="1">
            <a:spLocks noGrp="1"/>
          </p:cNvSpPr>
          <p:nvPr>
            <p:ph type="body" idx="1"/>
          </p:nvPr>
        </p:nvSpPr>
        <p:spPr>
          <a:xfrm>
            <a:off x="4189150" y="526532"/>
            <a:ext cx="3571800" cy="242374"/>
          </a:xfrm>
          <a:prstGeom prst="rect">
            <a:avLst/>
          </a:prstGeom>
          <a:noFill/>
          <a:ln>
            <a:noFill/>
          </a:ln>
        </p:spPr>
        <p:txBody>
          <a:bodyPr spcFirstLastPara="1" wrap="square" lIns="0" tIns="0" rIns="0" bIns="0" anchor="t" anchorCtr="0">
            <a:spAutoFit/>
          </a:bodyPr>
          <a:lstStyle>
            <a:lvl1pPr>
              <a:defRPr sz="1050">
                <a:solidFill>
                  <a:schemeClr val="accent3"/>
                </a:solidFill>
                <a:latin typeface="+mj-lt"/>
              </a:defRPr>
            </a:lvl1pPr>
          </a:lstStyle>
          <a:p>
            <a:pPr marL="0" lvl="0" indent="0" algn="l" rtl="0">
              <a:lnSpc>
                <a:spcPct val="150000"/>
              </a:lnSpc>
              <a:spcBef>
                <a:spcPts val="0"/>
              </a:spcBef>
              <a:spcAft>
                <a:spcPts val="0"/>
              </a:spcAft>
              <a:buNone/>
            </a:pPr>
            <a:endParaRPr sz="1050">
              <a:solidFill>
                <a:schemeClr val="accent2"/>
              </a:solidFill>
              <a:latin typeface="Georgia" panose="02040502050405020303" pitchFamily="18" charset="0"/>
              <a:ea typeface="Hedvig Letters Serif"/>
              <a:cs typeface="Hedvig Letters Serif"/>
              <a:sym typeface="Hedvig Letters Serif"/>
            </a:endParaRPr>
          </a:p>
        </p:txBody>
      </p:sp>
      <p:sp>
        <p:nvSpPr>
          <p:cNvPr id="10" name="Google Shape;47;p5">
            <a:extLst>
              <a:ext uri="{FF2B5EF4-FFF2-40B4-BE49-F238E27FC236}">
                <a16:creationId xmlns:a16="http://schemas.microsoft.com/office/drawing/2014/main" id="{87591D1F-F3AA-C9DD-604A-0ACE8D7A81CC}"/>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2" name="Graphic 11">
            <a:extLst>
              <a:ext uri="{FF2B5EF4-FFF2-40B4-BE49-F238E27FC236}">
                <a16:creationId xmlns:a16="http://schemas.microsoft.com/office/drawing/2014/main" id="{C5E41288-828F-3B8F-26B4-3263C05E02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3" name="Text Placeholder 10">
            <a:extLst>
              <a:ext uri="{FF2B5EF4-FFF2-40B4-BE49-F238E27FC236}">
                <a16:creationId xmlns:a16="http://schemas.microsoft.com/office/drawing/2014/main" id="{A736A807-A267-A100-9040-7133FB22C414}"/>
              </a:ext>
            </a:extLst>
          </p:cNvPr>
          <p:cNvSpPr>
            <a:spLocks noGrp="1"/>
          </p:cNvSpPr>
          <p:nvPr>
            <p:ph type="body" sz="quarter" idx="14"/>
          </p:nvPr>
        </p:nvSpPr>
        <p:spPr>
          <a:xfrm>
            <a:off x="539998" y="539997"/>
            <a:ext cx="3143640"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7" name="Text Placeholder 16">
            <a:extLst>
              <a:ext uri="{FF2B5EF4-FFF2-40B4-BE49-F238E27FC236}">
                <a16:creationId xmlns:a16="http://schemas.microsoft.com/office/drawing/2014/main" id="{A76E3AE4-2397-CC23-C816-AFFD52FB5618}"/>
              </a:ext>
            </a:extLst>
          </p:cNvPr>
          <p:cNvSpPr>
            <a:spLocks noGrp="1"/>
          </p:cNvSpPr>
          <p:nvPr>
            <p:ph type="body" sz="quarter" idx="16"/>
          </p:nvPr>
        </p:nvSpPr>
        <p:spPr>
          <a:xfrm>
            <a:off x="4189150" y="868045"/>
            <a:ext cx="3571800" cy="914400"/>
          </a:xfrm>
          <a:prstGeom prst="rect">
            <a:avLst/>
          </a:prstGeom>
        </p:spPr>
        <p:txBody>
          <a:bodyPr/>
          <a:lstStyle>
            <a:lvl1pPr marL="285750" indent="-285750">
              <a:buFont typeface="Arial" panose="020B0604020202020204" pitchFamily="34" charset="0"/>
              <a:buChar char="•"/>
              <a:defRPr sz="1050">
                <a:latin typeface="Segoe UI Semilight" panose="020B0402040204020203" pitchFamily="34" charset="0"/>
                <a:cs typeface="Segoe UI Semilight" panose="020B0402040204020203" pitchFamily="34" charset="0"/>
              </a:defRPr>
            </a:lvl1pPr>
          </a:lstStyle>
          <a:p>
            <a:pPr lvl="0"/>
            <a:endParaRPr lang="en-US"/>
          </a:p>
        </p:txBody>
      </p:sp>
      <p:sp>
        <p:nvSpPr>
          <p:cNvPr id="2" name="Google Shape;43;p3">
            <a:extLst>
              <a:ext uri="{FF2B5EF4-FFF2-40B4-BE49-F238E27FC236}">
                <a16:creationId xmlns:a16="http://schemas.microsoft.com/office/drawing/2014/main" id="{B032BFBD-E6BD-AEF8-DF8F-FA42DAEDF02C}"/>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 name="Google Shape;44;p3">
            <a:extLst>
              <a:ext uri="{FF2B5EF4-FFF2-40B4-BE49-F238E27FC236}">
                <a16:creationId xmlns:a16="http://schemas.microsoft.com/office/drawing/2014/main" id="{C0FAF536-DC88-558B-0BBC-9328809754ED}"/>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1535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8" name="Text Placeholder 10">
            <a:extLst>
              <a:ext uri="{FF2B5EF4-FFF2-40B4-BE49-F238E27FC236}">
                <a16:creationId xmlns:a16="http://schemas.microsoft.com/office/drawing/2014/main" id="{13DB7F28-A37A-8077-12B0-455A17F689F8}"/>
              </a:ext>
            </a:extLst>
          </p:cNvPr>
          <p:cNvSpPr>
            <a:spLocks noGrp="1"/>
          </p:cNvSpPr>
          <p:nvPr>
            <p:ph type="body" sz="quarter" idx="14"/>
          </p:nvPr>
        </p:nvSpPr>
        <p:spPr>
          <a:xfrm>
            <a:off x="1401021"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C8FFC8D3-3D81-1276-3468-565CA14D0C26}"/>
              </a:ext>
            </a:extLst>
          </p:cNvPr>
          <p:cNvSpPr>
            <a:spLocks noGrp="1"/>
          </p:cNvSpPr>
          <p:nvPr>
            <p:ph type="body" sz="quarter" idx="15"/>
          </p:nvPr>
        </p:nvSpPr>
        <p:spPr>
          <a:xfrm>
            <a:off x="1401021"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Google Shape;497;p16">
            <a:extLst>
              <a:ext uri="{FF2B5EF4-FFF2-40B4-BE49-F238E27FC236}">
                <a16:creationId xmlns:a16="http://schemas.microsoft.com/office/drawing/2014/main" id="{691C8BEE-C86A-B1F1-D2D1-FFB39710B97A}"/>
              </a:ext>
            </a:extLst>
          </p:cNvPr>
          <p:cNvSpPr txBox="1">
            <a:spLocks noGrp="1"/>
          </p:cNvSpPr>
          <p:nvPr>
            <p:ph type="body" idx="2"/>
          </p:nvPr>
        </p:nvSpPr>
        <p:spPr>
          <a:xfrm>
            <a:off x="1401021" y="1711777"/>
            <a:ext cx="7606199"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5" name="Text Placeholder 10">
            <a:extLst>
              <a:ext uri="{FF2B5EF4-FFF2-40B4-BE49-F238E27FC236}">
                <a16:creationId xmlns:a16="http://schemas.microsoft.com/office/drawing/2014/main" id="{8383A716-A944-2E88-9AB1-81425AC88952}"/>
              </a:ext>
            </a:extLst>
          </p:cNvPr>
          <p:cNvSpPr>
            <a:spLocks noGrp="1"/>
          </p:cNvSpPr>
          <p:nvPr>
            <p:ph type="body" sz="quarter" idx="17"/>
          </p:nvPr>
        </p:nvSpPr>
        <p:spPr>
          <a:xfrm>
            <a:off x="540001"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8" name="Google Shape;786;p24">
            <a:extLst>
              <a:ext uri="{FF2B5EF4-FFF2-40B4-BE49-F238E27FC236}">
                <a16:creationId xmlns:a16="http://schemas.microsoft.com/office/drawing/2014/main" id="{41928EB6-D865-B4DA-670D-E28E315DB9B6}"/>
              </a:ext>
            </a:extLst>
          </p:cNvPr>
          <p:cNvSpPr/>
          <p:nvPr userDrawn="1"/>
        </p:nvSpPr>
        <p:spPr>
          <a:xfrm>
            <a:off x="540000" y="3823925"/>
            <a:ext cx="2570400" cy="72000"/>
          </a:xfrm>
          <a:prstGeom prst="roundRect">
            <a:avLst>
              <a:gd name="adj" fmla="val 50000"/>
            </a:avLst>
          </a:prstGeom>
          <a:solidFill>
            <a:srgbClr val="07DF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1" name="Google Shape;789;p24">
            <a:extLst>
              <a:ext uri="{FF2B5EF4-FFF2-40B4-BE49-F238E27FC236}">
                <a16:creationId xmlns:a16="http://schemas.microsoft.com/office/drawing/2014/main" id="{D7F512B6-6ABD-52F9-297F-6155F8C2B711}"/>
              </a:ext>
            </a:extLst>
          </p:cNvPr>
          <p:cNvSpPr/>
          <p:nvPr userDrawn="1"/>
        </p:nvSpPr>
        <p:spPr>
          <a:xfrm>
            <a:off x="3387249" y="3823925"/>
            <a:ext cx="2570400" cy="72000"/>
          </a:xfrm>
          <a:prstGeom prst="roundRect">
            <a:avLst>
              <a:gd name="adj" fmla="val 50000"/>
            </a:avLst>
          </a:prstGeom>
          <a:solidFill>
            <a:srgbClr val="FF991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4" name="Google Shape;792;p24">
            <a:extLst>
              <a:ext uri="{FF2B5EF4-FFF2-40B4-BE49-F238E27FC236}">
                <a16:creationId xmlns:a16="http://schemas.microsoft.com/office/drawing/2014/main" id="{F4E5DEC2-1F6E-1F8F-69C7-DB6F649657C2}"/>
              </a:ext>
            </a:extLst>
          </p:cNvPr>
          <p:cNvSpPr/>
          <p:nvPr userDrawn="1"/>
        </p:nvSpPr>
        <p:spPr>
          <a:xfrm>
            <a:off x="6234499" y="3823925"/>
            <a:ext cx="2570400" cy="72000"/>
          </a:xfrm>
          <a:prstGeom prst="roundRect">
            <a:avLst>
              <a:gd name="adj" fmla="val 50000"/>
            </a:avLst>
          </a:prstGeom>
          <a:solidFill>
            <a:srgbClr val="FF61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7" name="Google Shape;795;p24">
            <a:extLst>
              <a:ext uri="{FF2B5EF4-FFF2-40B4-BE49-F238E27FC236}">
                <a16:creationId xmlns:a16="http://schemas.microsoft.com/office/drawing/2014/main" id="{E2868D82-98BD-1061-AFDC-A51E71311E1B}"/>
              </a:ext>
            </a:extLst>
          </p:cNvPr>
          <p:cNvSpPr/>
          <p:nvPr userDrawn="1"/>
        </p:nvSpPr>
        <p:spPr>
          <a:xfrm>
            <a:off x="9081747" y="3823925"/>
            <a:ext cx="2570400" cy="72000"/>
          </a:xfrm>
          <a:prstGeom prst="roundRect">
            <a:avLst>
              <a:gd name="adj" fmla="val 50000"/>
            </a:avLst>
          </a:prstGeom>
          <a:solidFill>
            <a:srgbClr val="FF02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8" name="Google Shape;497;p16">
            <a:extLst>
              <a:ext uri="{FF2B5EF4-FFF2-40B4-BE49-F238E27FC236}">
                <a16:creationId xmlns:a16="http://schemas.microsoft.com/office/drawing/2014/main" id="{D9FE1BD5-5043-2999-1226-1FD01C19D368}"/>
              </a:ext>
            </a:extLst>
          </p:cNvPr>
          <p:cNvSpPr txBox="1">
            <a:spLocks noGrp="1"/>
          </p:cNvSpPr>
          <p:nvPr>
            <p:ph type="body" idx="19"/>
          </p:nvPr>
        </p:nvSpPr>
        <p:spPr>
          <a:xfrm>
            <a:off x="539855"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9" name="Text Placeholder 10">
            <a:extLst>
              <a:ext uri="{FF2B5EF4-FFF2-40B4-BE49-F238E27FC236}">
                <a16:creationId xmlns:a16="http://schemas.microsoft.com/office/drawing/2014/main" id="{24C9DD20-DCC0-E133-C599-AD105F99AB9F}"/>
              </a:ext>
            </a:extLst>
          </p:cNvPr>
          <p:cNvSpPr>
            <a:spLocks noGrp="1"/>
          </p:cNvSpPr>
          <p:nvPr>
            <p:ph type="body" sz="quarter" idx="20"/>
          </p:nvPr>
        </p:nvSpPr>
        <p:spPr>
          <a:xfrm>
            <a:off x="3387012"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0" name="Google Shape;497;p16">
            <a:extLst>
              <a:ext uri="{FF2B5EF4-FFF2-40B4-BE49-F238E27FC236}">
                <a16:creationId xmlns:a16="http://schemas.microsoft.com/office/drawing/2014/main" id="{45752F15-6FD7-7605-8C68-700522F765CD}"/>
              </a:ext>
            </a:extLst>
          </p:cNvPr>
          <p:cNvSpPr txBox="1">
            <a:spLocks noGrp="1"/>
          </p:cNvSpPr>
          <p:nvPr>
            <p:ph type="body" idx="21"/>
          </p:nvPr>
        </p:nvSpPr>
        <p:spPr>
          <a:xfrm>
            <a:off x="3386865"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31" name="Text Placeholder 10">
            <a:extLst>
              <a:ext uri="{FF2B5EF4-FFF2-40B4-BE49-F238E27FC236}">
                <a16:creationId xmlns:a16="http://schemas.microsoft.com/office/drawing/2014/main" id="{68F9F493-EF98-9E36-4AA6-CE0698E6CD99}"/>
              </a:ext>
            </a:extLst>
          </p:cNvPr>
          <p:cNvSpPr>
            <a:spLocks noGrp="1"/>
          </p:cNvSpPr>
          <p:nvPr>
            <p:ph type="body" sz="quarter" idx="22"/>
          </p:nvPr>
        </p:nvSpPr>
        <p:spPr>
          <a:xfrm>
            <a:off x="6234883"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2" name="Google Shape;497;p16">
            <a:extLst>
              <a:ext uri="{FF2B5EF4-FFF2-40B4-BE49-F238E27FC236}">
                <a16:creationId xmlns:a16="http://schemas.microsoft.com/office/drawing/2014/main" id="{CD4FAD6D-AA76-5FEA-1898-9ADCDC642F37}"/>
              </a:ext>
            </a:extLst>
          </p:cNvPr>
          <p:cNvSpPr txBox="1">
            <a:spLocks noGrp="1"/>
          </p:cNvSpPr>
          <p:nvPr>
            <p:ph type="body" idx="23"/>
          </p:nvPr>
        </p:nvSpPr>
        <p:spPr>
          <a:xfrm>
            <a:off x="6234736"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33" name="Text Placeholder 10">
            <a:extLst>
              <a:ext uri="{FF2B5EF4-FFF2-40B4-BE49-F238E27FC236}">
                <a16:creationId xmlns:a16="http://schemas.microsoft.com/office/drawing/2014/main" id="{59CB6147-A087-6234-5096-046BE31B7F4E}"/>
              </a:ext>
            </a:extLst>
          </p:cNvPr>
          <p:cNvSpPr>
            <a:spLocks noGrp="1"/>
          </p:cNvSpPr>
          <p:nvPr>
            <p:ph type="body" sz="quarter" idx="24"/>
          </p:nvPr>
        </p:nvSpPr>
        <p:spPr>
          <a:xfrm>
            <a:off x="9081983"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4" name="Google Shape;497;p16">
            <a:extLst>
              <a:ext uri="{FF2B5EF4-FFF2-40B4-BE49-F238E27FC236}">
                <a16:creationId xmlns:a16="http://schemas.microsoft.com/office/drawing/2014/main" id="{69B8EC25-AA53-B158-F423-979E4B68D197}"/>
              </a:ext>
            </a:extLst>
          </p:cNvPr>
          <p:cNvSpPr txBox="1">
            <a:spLocks noGrp="1"/>
          </p:cNvSpPr>
          <p:nvPr>
            <p:ph type="body" idx="25"/>
          </p:nvPr>
        </p:nvSpPr>
        <p:spPr>
          <a:xfrm>
            <a:off x="9081837"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 name="Google Shape;43;p3">
            <a:extLst>
              <a:ext uri="{FF2B5EF4-FFF2-40B4-BE49-F238E27FC236}">
                <a16:creationId xmlns:a16="http://schemas.microsoft.com/office/drawing/2014/main" id="{9A5FE91A-FF4C-8E2D-0D7B-732E9112677C}"/>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CA957967-32D6-E3F4-0F9E-624FE6FFC9F0}"/>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960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4" grpId="0" animBg="1"/>
      <p:bldP spid="27"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8" name="Text Placeholder 10">
            <a:extLst>
              <a:ext uri="{FF2B5EF4-FFF2-40B4-BE49-F238E27FC236}">
                <a16:creationId xmlns:a16="http://schemas.microsoft.com/office/drawing/2014/main" id="{13DB7F28-A37A-8077-12B0-455A17F689F8}"/>
              </a:ext>
            </a:extLst>
          </p:cNvPr>
          <p:cNvSpPr>
            <a:spLocks noGrp="1"/>
          </p:cNvSpPr>
          <p:nvPr>
            <p:ph type="body" sz="quarter" idx="14"/>
          </p:nvPr>
        </p:nvSpPr>
        <p:spPr>
          <a:xfrm>
            <a:off x="1401020"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C8FFC8D3-3D81-1276-3468-565CA14D0C26}"/>
              </a:ext>
            </a:extLst>
          </p:cNvPr>
          <p:cNvSpPr>
            <a:spLocks noGrp="1"/>
          </p:cNvSpPr>
          <p:nvPr>
            <p:ph type="body" sz="quarter" idx="15"/>
          </p:nvPr>
        </p:nvSpPr>
        <p:spPr>
          <a:xfrm>
            <a:off x="1401020"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 name="Google Shape;43;p3">
            <a:extLst>
              <a:ext uri="{FF2B5EF4-FFF2-40B4-BE49-F238E27FC236}">
                <a16:creationId xmlns:a16="http://schemas.microsoft.com/office/drawing/2014/main" id="{E1FD22B2-A66D-4DC8-3F1D-E05E57451A6C}"/>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FFB54A29-C2EC-3D64-ED0D-AB35CF86FBDE}"/>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64560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3" name="Google Shape;44;p3">
            <a:extLst>
              <a:ext uri="{FF2B5EF4-FFF2-40B4-BE49-F238E27FC236}">
                <a16:creationId xmlns:a16="http://schemas.microsoft.com/office/drawing/2014/main" id="{FFB54A29-C2EC-3D64-ED0D-AB35CF86FBDE}"/>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grpSp>
        <p:nvGrpSpPr>
          <p:cNvPr id="4" name="Group 3">
            <a:extLst>
              <a:ext uri="{FF2B5EF4-FFF2-40B4-BE49-F238E27FC236}">
                <a16:creationId xmlns:a16="http://schemas.microsoft.com/office/drawing/2014/main" id="{7BEC413E-8A36-C2D0-8696-D537AFDE496E}"/>
              </a:ext>
            </a:extLst>
          </p:cNvPr>
          <p:cNvGrpSpPr/>
          <p:nvPr userDrawn="1"/>
        </p:nvGrpSpPr>
        <p:grpSpPr>
          <a:xfrm>
            <a:off x="4981575" y="392958"/>
            <a:ext cx="6759195" cy="402022"/>
            <a:chOff x="5505450" y="390064"/>
            <a:chExt cx="6235319" cy="404916"/>
          </a:xfrm>
        </p:grpSpPr>
        <p:sp>
          <p:nvSpPr>
            <p:cNvPr id="6" name="Freeform: Shape 5">
              <a:extLst>
                <a:ext uri="{FF2B5EF4-FFF2-40B4-BE49-F238E27FC236}">
                  <a16:creationId xmlns:a16="http://schemas.microsoft.com/office/drawing/2014/main" id="{0DA47F79-FAAE-D7C4-A8CA-1FBE15D510A8}"/>
                </a:ext>
              </a:extLst>
            </p:cNvPr>
            <p:cNvSpPr/>
            <p:nvPr/>
          </p:nvSpPr>
          <p:spPr>
            <a:xfrm>
              <a:off x="5505450" y="390064"/>
              <a:ext cx="6235319" cy="404916"/>
            </a:xfrm>
            <a:custGeom>
              <a:avLst/>
              <a:gdLst>
                <a:gd name="csX0" fmla="*/ 131499 w 6063449"/>
                <a:gd name="csY0" fmla="*/ 0 h 404916"/>
                <a:gd name="csX1" fmla="*/ 5931951 w 6063449"/>
                <a:gd name="csY1" fmla="*/ 0 h 404916"/>
                <a:gd name="csX2" fmla="*/ 6063450 w 6063449"/>
                <a:gd name="csY2" fmla="*/ 131499 h 404916"/>
                <a:gd name="csX3" fmla="*/ 6063450 w 6063449"/>
                <a:gd name="csY3" fmla="*/ 404917 h 404916"/>
                <a:gd name="csX4" fmla="*/ 0 w 6063449"/>
                <a:gd name="csY4" fmla="*/ 404917 h 404916"/>
                <a:gd name="csX5" fmla="*/ 0 w 6063449"/>
                <a:gd name="csY5" fmla="*/ 131499 h 404916"/>
                <a:gd name="csX6" fmla="*/ 131499 w 6063449"/>
                <a:gd name="csY6" fmla="*/ 0 h 4049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63449" h="404916">
                  <a:moveTo>
                    <a:pt x="131499" y="0"/>
                  </a:moveTo>
                  <a:lnTo>
                    <a:pt x="5931951" y="0"/>
                  </a:lnTo>
                  <a:cubicBezTo>
                    <a:pt x="6004520" y="0"/>
                    <a:pt x="6063450" y="58930"/>
                    <a:pt x="6063450" y="131499"/>
                  </a:cubicBezTo>
                  <a:lnTo>
                    <a:pt x="6063450" y="404917"/>
                  </a:lnTo>
                  <a:lnTo>
                    <a:pt x="0" y="404917"/>
                  </a:lnTo>
                  <a:lnTo>
                    <a:pt x="0" y="131499"/>
                  </a:lnTo>
                  <a:cubicBezTo>
                    <a:pt x="0" y="58930"/>
                    <a:pt x="58930" y="0"/>
                    <a:pt x="131499" y="0"/>
                  </a:cubicBezTo>
                  <a:close/>
                </a:path>
              </a:pathLst>
            </a:custGeom>
            <a:solidFill>
              <a:schemeClr val="accent3"/>
            </a:solidFill>
            <a:ln w="1960" cap="flat">
              <a:noFill/>
              <a:prstDash val="solid"/>
              <a:miter/>
            </a:ln>
          </p:spPr>
          <p:txBody>
            <a:bodyPr/>
            <a:lstStyle/>
            <a:p>
              <a:endParaRPr lang="en-US"/>
            </a:p>
          </p:txBody>
        </p:sp>
        <p:grpSp>
          <p:nvGrpSpPr>
            <p:cNvPr id="10" name="Graphic 8">
              <a:extLst>
                <a:ext uri="{FF2B5EF4-FFF2-40B4-BE49-F238E27FC236}">
                  <a16:creationId xmlns:a16="http://schemas.microsoft.com/office/drawing/2014/main" id="{43C19162-9BD7-8F0D-6ACB-48AB90E1227D}"/>
                </a:ext>
              </a:extLst>
            </p:cNvPr>
            <p:cNvGrpSpPr/>
            <p:nvPr/>
          </p:nvGrpSpPr>
          <p:grpSpPr>
            <a:xfrm>
              <a:off x="11085298" y="566519"/>
              <a:ext cx="494308" cy="101474"/>
              <a:chOff x="11004967" y="691736"/>
              <a:chExt cx="494308" cy="101474"/>
            </a:xfrm>
            <a:solidFill>
              <a:srgbClr val="FFFFFF"/>
            </a:solidFill>
          </p:grpSpPr>
          <p:sp>
            <p:nvSpPr>
              <p:cNvPr id="22" name="Rectangle 21">
                <a:extLst>
                  <a:ext uri="{FF2B5EF4-FFF2-40B4-BE49-F238E27FC236}">
                    <a16:creationId xmlns:a16="http://schemas.microsoft.com/office/drawing/2014/main" id="{40BB2849-E6C7-C69B-C577-C01568F4C689}"/>
                  </a:ext>
                </a:extLst>
              </p:cNvPr>
              <p:cNvSpPr/>
              <p:nvPr/>
            </p:nvSpPr>
            <p:spPr>
              <a:xfrm>
                <a:off x="11004967" y="774352"/>
                <a:ext cx="81615" cy="18367"/>
              </a:xfrm>
              <a:prstGeom prst="rect">
                <a:avLst/>
              </a:prstGeom>
              <a:solidFill>
                <a:srgbClr val="FFFFFF"/>
              </a:solidFill>
              <a:ln w="1960" cap="flat">
                <a:noFill/>
                <a:prstDash val="solid"/>
                <a:miter/>
              </a:ln>
            </p:spPr>
            <p:txBody>
              <a:bodyPr/>
              <a:lstStyle/>
              <a:p>
                <a:endParaRPr lang="en-US"/>
              </a:p>
            </p:txBody>
          </p:sp>
          <p:grpSp>
            <p:nvGrpSpPr>
              <p:cNvPr id="23" name="Graphic 8">
                <a:extLst>
                  <a:ext uri="{FF2B5EF4-FFF2-40B4-BE49-F238E27FC236}">
                    <a16:creationId xmlns:a16="http://schemas.microsoft.com/office/drawing/2014/main" id="{A995A862-C224-E53E-E1A4-5B2C0F00F849}"/>
                  </a:ext>
                </a:extLst>
              </p:cNvPr>
              <p:cNvGrpSpPr/>
              <p:nvPr/>
            </p:nvGrpSpPr>
            <p:grpSpPr>
              <a:xfrm>
                <a:off x="11197986" y="691736"/>
                <a:ext cx="101357" cy="101474"/>
                <a:chOff x="11197986" y="691736"/>
                <a:chExt cx="101357" cy="101474"/>
              </a:xfrm>
              <a:solidFill>
                <a:srgbClr val="FFFFFF"/>
              </a:solidFill>
            </p:grpSpPr>
            <p:sp>
              <p:nvSpPr>
                <p:cNvPr id="27" name="Freeform: Shape 26">
                  <a:extLst>
                    <a:ext uri="{FF2B5EF4-FFF2-40B4-BE49-F238E27FC236}">
                      <a16:creationId xmlns:a16="http://schemas.microsoft.com/office/drawing/2014/main" id="{0AFAE826-914F-BB80-0916-75826D6153C9}"/>
                    </a:ext>
                  </a:extLst>
                </p:cNvPr>
                <p:cNvSpPr/>
                <p:nvPr/>
              </p:nvSpPr>
              <p:spPr>
                <a:xfrm>
                  <a:off x="11197986" y="733142"/>
                  <a:ext cx="61422" cy="60068"/>
                </a:xfrm>
                <a:custGeom>
                  <a:avLst/>
                  <a:gdLst>
                    <a:gd name="csX0" fmla="*/ 61422 w 61422"/>
                    <a:gd name="csY0" fmla="*/ 60068 h 60068"/>
                    <a:gd name="csX1" fmla="*/ 0 w 61422"/>
                    <a:gd name="csY1" fmla="*/ 60068 h 60068"/>
                    <a:gd name="csX2" fmla="*/ 0 w 61422"/>
                    <a:gd name="csY2" fmla="*/ 0 h 60068"/>
                    <a:gd name="csX3" fmla="*/ 14698 w 61422"/>
                    <a:gd name="csY3" fmla="*/ 0 h 60068"/>
                    <a:gd name="csX4" fmla="*/ 14698 w 61422"/>
                    <a:gd name="csY4" fmla="*/ 45370 h 60068"/>
                    <a:gd name="csX5" fmla="*/ 61422 w 61422"/>
                    <a:gd name="csY5" fmla="*/ 4537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0" y="60068"/>
                      </a:lnTo>
                      <a:lnTo>
                        <a:pt x="0" y="0"/>
                      </a:lnTo>
                      <a:lnTo>
                        <a:pt x="14698" y="0"/>
                      </a:lnTo>
                      <a:lnTo>
                        <a:pt x="14698" y="45370"/>
                      </a:lnTo>
                      <a:lnTo>
                        <a:pt x="61422" y="45370"/>
                      </a:lnTo>
                      <a:lnTo>
                        <a:pt x="61422" y="60068"/>
                      </a:lnTo>
                      <a:close/>
                    </a:path>
                  </a:pathLst>
                </a:custGeom>
                <a:solidFill>
                  <a:srgbClr val="FFFFFF"/>
                </a:solidFill>
                <a:ln w="1960" cap="flat">
                  <a:noFill/>
                  <a:prstDash val="solid"/>
                  <a:miter/>
                </a:ln>
              </p:spPr>
              <p:txBody>
                <a:bodyPr/>
                <a:lstStyle/>
                <a:p>
                  <a:endParaRPr lang="en-US"/>
                </a:p>
              </p:txBody>
            </p:sp>
            <p:sp>
              <p:nvSpPr>
                <p:cNvPr id="28" name="Freeform: Shape 27">
                  <a:extLst>
                    <a:ext uri="{FF2B5EF4-FFF2-40B4-BE49-F238E27FC236}">
                      <a16:creationId xmlns:a16="http://schemas.microsoft.com/office/drawing/2014/main" id="{F6AC8CFF-C400-93D8-CC69-F20FC9A2EA53}"/>
                    </a:ext>
                  </a:extLst>
                </p:cNvPr>
                <p:cNvSpPr/>
                <p:nvPr/>
              </p:nvSpPr>
              <p:spPr>
                <a:xfrm>
                  <a:off x="11237920" y="691736"/>
                  <a:ext cx="61422" cy="60068"/>
                </a:xfrm>
                <a:custGeom>
                  <a:avLst/>
                  <a:gdLst>
                    <a:gd name="csX0" fmla="*/ 61422 w 61422"/>
                    <a:gd name="csY0" fmla="*/ 60068 h 60068"/>
                    <a:gd name="csX1" fmla="*/ 46724 w 61422"/>
                    <a:gd name="csY1" fmla="*/ 60068 h 60068"/>
                    <a:gd name="csX2" fmla="*/ 46724 w 61422"/>
                    <a:gd name="csY2" fmla="*/ 14698 h 60068"/>
                    <a:gd name="csX3" fmla="*/ 0 w 61422"/>
                    <a:gd name="csY3" fmla="*/ 14698 h 60068"/>
                    <a:gd name="csX4" fmla="*/ 0 w 61422"/>
                    <a:gd name="csY4" fmla="*/ 0 h 60068"/>
                    <a:gd name="csX5" fmla="*/ 61422 w 61422"/>
                    <a:gd name="csY5" fmla="*/ 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46724" y="60068"/>
                      </a:lnTo>
                      <a:lnTo>
                        <a:pt x="46724" y="14698"/>
                      </a:lnTo>
                      <a:lnTo>
                        <a:pt x="0" y="14698"/>
                      </a:lnTo>
                      <a:lnTo>
                        <a:pt x="0" y="0"/>
                      </a:lnTo>
                      <a:lnTo>
                        <a:pt x="61422" y="0"/>
                      </a:lnTo>
                      <a:lnTo>
                        <a:pt x="61422" y="60068"/>
                      </a:lnTo>
                      <a:close/>
                    </a:path>
                  </a:pathLst>
                </a:custGeom>
                <a:solidFill>
                  <a:srgbClr val="FFFFFF"/>
                </a:solidFill>
                <a:ln w="1960" cap="flat">
                  <a:noFill/>
                  <a:prstDash val="solid"/>
                  <a:miter/>
                </a:ln>
              </p:spPr>
              <p:txBody>
                <a:bodyPr/>
                <a:lstStyle/>
                <a:p>
                  <a:endParaRPr lang="en-US"/>
                </a:p>
              </p:txBody>
            </p:sp>
            <p:sp>
              <p:nvSpPr>
                <p:cNvPr id="29" name="Rectangle 28">
                  <a:extLst>
                    <a:ext uri="{FF2B5EF4-FFF2-40B4-BE49-F238E27FC236}">
                      <a16:creationId xmlns:a16="http://schemas.microsoft.com/office/drawing/2014/main" id="{33825E0A-9822-3593-B1C9-7BBEED0F5B57}"/>
                    </a:ext>
                  </a:extLst>
                </p:cNvPr>
                <p:cNvSpPr/>
                <p:nvPr/>
              </p:nvSpPr>
              <p:spPr>
                <a:xfrm rot="-2700000">
                  <a:off x="11187395" y="733316"/>
                  <a:ext cx="122628" cy="18367"/>
                </a:xfrm>
                <a:prstGeom prst="rect">
                  <a:avLst/>
                </a:prstGeom>
                <a:solidFill>
                  <a:srgbClr val="FFFFFF"/>
                </a:solidFill>
                <a:ln w="1960" cap="flat">
                  <a:noFill/>
                  <a:prstDash val="solid"/>
                  <a:miter/>
                </a:ln>
              </p:spPr>
              <p:txBody>
                <a:bodyPr/>
                <a:lstStyle/>
                <a:p>
                  <a:endParaRPr lang="en-US"/>
                </a:p>
              </p:txBody>
            </p:sp>
          </p:grpSp>
          <p:grpSp>
            <p:nvGrpSpPr>
              <p:cNvPr id="24" name="Graphic 8">
                <a:extLst>
                  <a:ext uri="{FF2B5EF4-FFF2-40B4-BE49-F238E27FC236}">
                    <a16:creationId xmlns:a16="http://schemas.microsoft.com/office/drawing/2014/main" id="{A62F7ADB-A4A1-BD23-A4D4-DFF784E907AB}"/>
                  </a:ext>
                </a:extLst>
              </p:cNvPr>
              <p:cNvGrpSpPr/>
              <p:nvPr/>
            </p:nvGrpSpPr>
            <p:grpSpPr>
              <a:xfrm>
                <a:off x="11400477" y="693540"/>
                <a:ext cx="98797" cy="98797"/>
                <a:chOff x="11400477" y="693540"/>
                <a:chExt cx="98797" cy="98797"/>
              </a:xfrm>
              <a:solidFill>
                <a:srgbClr val="FFFFFF"/>
              </a:solidFill>
            </p:grpSpPr>
            <p:sp>
              <p:nvSpPr>
                <p:cNvPr id="25" name="Rectangle 24">
                  <a:extLst>
                    <a:ext uri="{FF2B5EF4-FFF2-40B4-BE49-F238E27FC236}">
                      <a16:creationId xmlns:a16="http://schemas.microsoft.com/office/drawing/2014/main" id="{0AAA675A-D34D-7E53-15C6-537C665499CE}"/>
                    </a:ext>
                  </a:extLst>
                </p:cNvPr>
                <p:cNvSpPr/>
                <p:nvPr/>
              </p:nvSpPr>
              <p:spPr>
                <a:xfrm rot="-2700000">
                  <a:off x="11389199" y="733755"/>
                  <a:ext cx="121353" cy="18367"/>
                </a:xfrm>
                <a:prstGeom prst="rect">
                  <a:avLst/>
                </a:prstGeom>
                <a:solidFill>
                  <a:srgbClr val="FFFFFF"/>
                </a:solidFill>
                <a:ln w="1960" cap="flat">
                  <a:noFill/>
                  <a:prstDash val="solid"/>
                  <a:miter/>
                </a:ln>
              </p:spPr>
              <p:txBody>
                <a:bodyPr/>
                <a:lstStyle/>
                <a:p>
                  <a:endParaRPr lang="en-US"/>
                </a:p>
              </p:txBody>
            </p:sp>
            <p:sp>
              <p:nvSpPr>
                <p:cNvPr id="26" name="Rectangle 25">
                  <a:extLst>
                    <a:ext uri="{FF2B5EF4-FFF2-40B4-BE49-F238E27FC236}">
                      <a16:creationId xmlns:a16="http://schemas.microsoft.com/office/drawing/2014/main" id="{780E5226-EF8F-810D-67F2-BE0B3114010F}"/>
                    </a:ext>
                  </a:extLst>
                </p:cNvPr>
                <p:cNvSpPr/>
                <p:nvPr/>
              </p:nvSpPr>
              <p:spPr>
                <a:xfrm rot="-2700000">
                  <a:off x="11440692" y="682262"/>
                  <a:ext cx="18367" cy="121353"/>
                </a:xfrm>
                <a:prstGeom prst="rect">
                  <a:avLst/>
                </a:prstGeom>
                <a:solidFill>
                  <a:srgbClr val="FFFFFF"/>
                </a:solidFill>
                <a:ln w="1960" cap="flat">
                  <a:noFill/>
                  <a:prstDash val="solid"/>
                  <a:miter/>
                </a:ln>
              </p:spPr>
              <p:txBody>
                <a:bodyPr/>
                <a:lstStyle/>
                <a:p>
                  <a:endParaRPr lang="en-US"/>
                </a:p>
              </p:txBody>
            </p:sp>
          </p:grpSp>
        </p:grpSp>
        <p:grpSp>
          <p:nvGrpSpPr>
            <p:cNvPr id="11" name="Graphic 8">
              <a:extLst>
                <a:ext uri="{FF2B5EF4-FFF2-40B4-BE49-F238E27FC236}">
                  <a16:creationId xmlns:a16="http://schemas.microsoft.com/office/drawing/2014/main" id="{095506F4-E89D-A7FD-FD35-C6FEF545B972}"/>
                </a:ext>
              </a:extLst>
            </p:cNvPr>
            <p:cNvGrpSpPr/>
            <p:nvPr/>
          </p:nvGrpSpPr>
          <p:grpSpPr>
            <a:xfrm>
              <a:off x="5687310" y="560995"/>
              <a:ext cx="886837" cy="131184"/>
              <a:chOff x="5767324" y="687301"/>
              <a:chExt cx="886837" cy="131184"/>
            </a:xfrm>
            <a:solidFill>
              <a:srgbClr val="FFFFFF"/>
            </a:solidFill>
          </p:grpSpPr>
          <p:sp>
            <p:nvSpPr>
              <p:cNvPr id="12" name="Freeform: Shape 11">
                <a:extLst>
                  <a:ext uri="{FF2B5EF4-FFF2-40B4-BE49-F238E27FC236}">
                    <a16:creationId xmlns:a16="http://schemas.microsoft.com/office/drawing/2014/main" id="{B0E9ACD3-64C7-3F30-9D22-F1140F7BD7D0}"/>
                  </a:ext>
                </a:extLst>
              </p:cNvPr>
              <p:cNvSpPr/>
              <p:nvPr/>
            </p:nvSpPr>
            <p:spPr>
              <a:xfrm>
                <a:off x="5767324" y="687301"/>
                <a:ext cx="79005" cy="100277"/>
              </a:xfrm>
              <a:custGeom>
                <a:avLst/>
                <a:gdLst>
                  <a:gd name="csX0" fmla="*/ 0 w 79005"/>
                  <a:gd name="csY0" fmla="*/ 0 h 100277"/>
                  <a:gd name="csX1" fmla="*/ 16013 w 79005"/>
                  <a:gd name="csY1" fmla="*/ 0 h 100277"/>
                  <a:gd name="csX2" fmla="*/ 66034 w 79005"/>
                  <a:gd name="csY2" fmla="*/ 81027 h 100277"/>
                  <a:gd name="csX3" fmla="*/ 66034 w 79005"/>
                  <a:gd name="csY3" fmla="*/ 0 h 100277"/>
                  <a:gd name="csX4" fmla="*/ 79005 w 79005"/>
                  <a:gd name="csY4" fmla="*/ 0 h 100277"/>
                  <a:gd name="csX5" fmla="*/ 79005 w 79005"/>
                  <a:gd name="csY5" fmla="*/ 100277 h 100277"/>
                  <a:gd name="csX6" fmla="*/ 63738 w 79005"/>
                  <a:gd name="csY6" fmla="*/ 100277 h 100277"/>
                  <a:gd name="csX7" fmla="*/ 12991 w 79005"/>
                  <a:gd name="csY7" fmla="*/ 19349 h 100277"/>
                  <a:gd name="csX8" fmla="*/ 12991 w 79005"/>
                  <a:gd name="csY8" fmla="*/ 100277 h 100277"/>
                  <a:gd name="csX9" fmla="*/ 20 w 79005"/>
                  <a:gd name="csY9" fmla="*/ 100277 h 100277"/>
                  <a:gd name="csX10" fmla="*/ 20 w 79005"/>
                  <a:gd name="csY10" fmla="*/ 0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9005" h="100277">
                    <a:moveTo>
                      <a:pt x="0" y="0"/>
                    </a:moveTo>
                    <a:lnTo>
                      <a:pt x="16013" y="0"/>
                    </a:lnTo>
                    <a:lnTo>
                      <a:pt x="66034" y="81027"/>
                    </a:lnTo>
                    <a:lnTo>
                      <a:pt x="66034" y="0"/>
                    </a:lnTo>
                    <a:lnTo>
                      <a:pt x="79005" y="0"/>
                    </a:lnTo>
                    <a:lnTo>
                      <a:pt x="79005" y="100277"/>
                    </a:lnTo>
                    <a:lnTo>
                      <a:pt x="63738" y="100277"/>
                    </a:lnTo>
                    <a:lnTo>
                      <a:pt x="12991" y="19349"/>
                    </a:lnTo>
                    <a:lnTo>
                      <a:pt x="12991" y="100277"/>
                    </a:lnTo>
                    <a:lnTo>
                      <a:pt x="20" y="100277"/>
                    </a:lnTo>
                    <a:lnTo>
                      <a:pt x="20" y="0"/>
                    </a:lnTo>
                    <a:close/>
                  </a:path>
                </a:pathLst>
              </a:custGeom>
              <a:solidFill>
                <a:srgbClr val="FFFFFF"/>
              </a:solidFill>
              <a:ln w="1960"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B830C7A8-ACE8-AF16-2DBB-CDF01DEC705E}"/>
                  </a:ext>
                </a:extLst>
              </p:cNvPr>
              <p:cNvSpPr/>
              <p:nvPr/>
            </p:nvSpPr>
            <p:spPr>
              <a:xfrm>
                <a:off x="5866680"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49 w 66367"/>
                  <a:gd name="csY19" fmla="*/ 32360 h 77356"/>
                  <a:gd name="csX20" fmla="*/ 50296 w 66367"/>
                  <a:gd name="csY20" fmla="*/ 19585 h 77356"/>
                  <a:gd name="csX21" fmla="*/ 33576 w 66367"/>
                  <a:gd name="csY21" fmla="*/ 10715 h 77356"/>
                  <a:gd name="csX22" fmla="*/ 19486 w 66367"/>
                  <a:gd name="csY22" fmla="*/ 16818 h 77356"/>
                  <a:gd name="csX23" fmla="*/ 13462 w 66367"/>
                  <a:gd name="csY23" fmla="*/ 32340 h 77356"/>
                  <a:gd name="csX24" fmla="*/ 53749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5"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49" y="32360"/>
                    </a:moveTo>
                    <a:cubicBezTo>
                      <a:pt x="53259" y="27042"/>
                      <a:pt x="52101" y="22783"/>
                      <a:pt x="50296" y="19585"/>
                    </a:cubicBezTo>
                    <a:cubicBezTo>
                      <a:pt x="46960" y="13678"/>
                      <a:pt x="41387" y="10715"/>
                      <a:pt x="33576" y="10715"/>
                    </a:cubicBezTo>
                    <a:cubicBezTo>
                      <a:pt x="27983" y="10715"/>
                      <a:pt x="23293" y="12755"/>
                      <a:pt x="19486" y="16818"/>
                    </a:cubicBezTo>
                    <a:cubicBezTo>
                      <a:pt x="15699" y="20899"/>
                      <a:pt x="13678" y="26060"/>
                      <a:pt x="13462" y="32340"/>
                    </a:cubicBezTo>
                    <a:lnTo>
                      <a:pt x="53749" y="32340"/>
                    </a:lnTo>
                    <a:close/>
                  </a:path>
                </a:pathLst>
              </a:custGeom>
              <a:solidFill>
                <a:srgbClr val="FFFFFF"/>
              </a:solidFill>
              <a:ln w="1960"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09469185-9A5A-BB79-E988-B820FA81AAD4}"/>
                  </a:ext>
                </a:extLst>
              </p:cNvPr>
              <p:cNvSpPr/>
              <p:nvPr/>
            </p:nvSpPr>
            <p:spPr>
              <a:xfrm>
                <a:off x="5943664" y="714480"/>
                <a:ext cx="97157" cy="73118"/>
              </a:xfrm>
              <a:custGeom>
                <a:avLst/>
                <a:gdLst>
                  <a:gd name="csX0" fmla="*/ 13442 w 97157"/>
                  <a:gd name="csY0" fmla="*/ 0 h 73118"/>
                  <a:gd name="csX1" fmla="*/ 27513 w 97157"/>
                  <a:gd name="csY1" fmla="*/ 57615 h 73118"/>
                  <a:gd name="csX2" fmla="*/ 41779 w 97157"/>
                  <a:gd name="csY2" fmla="*/ 0 h 73118"/>
                  <a:gd name="csX3" fmla="*/ 55574 w 97157"/>
                  <a:gd name="csY3" fmla="*/ 0 h 73118"/>
                  <a:gd name="csX4" fmla="*/ 69919 w 97157"/>
                  <a:gd name="csY4" fmla="*/ 57282 h 73118"/>
                  <a:gd name="csX5" fmla="*/ 84873 w 97157"/>
                  <a:gd name="csY5" fmla="*/ 0 h 73118"/>
                  <a:gd name="csX6" fmla="*/ 97157 w 97157"/>
                  <a:gd name="csY6" fmla="*/ 0 h 73118"/>
                  <a:gd name="csX7" fmla="*/ 75924 w 97157"/>
                  <a:gd name="csY7" fmla="*/ 73118 h 73118"/>
                  <a:gd name="csX8" fmla="*/ 63149 w 97157"/>
                  <a:gd name="csY8" fmla="*/ 73118 h 73118"/>
                  <a:gd name="csX9" fmla="*/ 48274 w 97157"/>
                  <a:gd name="csY9" fmla="*/ 16523 h 73118"/>
                  <a:gd name="csX10" fmla="*/ 33871 w 97157"/>
                  <a:gd name="csY10" fmla="*/ 73118 h 73118"/>
                  <a:gd name="csX11" fmla="*/ 21096 w 97157"/>
                  <a:gd name="csY11" fmla="*/ 73118 h 73118"/>
                  <a:gd name="csX12" fmla="*/ 0 w 97157"/>
                  <a:gd name="csY12" fmla="*/ 0 h 73118"/>
                  <a:gd name="csX13" fmla="*/ 13442 w 97157"/>
                  <a:gd name="csY13" fmla="*/ 0 h 73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7157" h="73118">
                    <a:moveTo>
                      <a:pt x="13442" y="0"/>
                    </a:moveTo>
                    <a:lnTo>
                      <a:pt x="27513" y="57615"/>
                    </a:lnTo>
                    <a:lnTo>
                      <a:pt x="41779" y="0"/>
                    </a:lnTo>
                    <a:lnTo>
                      <a:pt x="55574" y="0"/>
                    </a:lnTo>
                    <a:lnTo>
                      <a:pt x="69919" y="57282"/>
                    </a:lnTo>
                    <a:lnTo>
                      <a:pt x="84873" y="0"/>
                    </a:lnTo>
                    <a:lnTo>
                      <a:pt x="97157" y="0"/>
                    </a:lnTo>
                    <a:lnTo>
                      <a:pt x="75924" y="73118"/>
                    </a:lnTo>
                    <a:lnTo>
                      <a:pt x="63149" y="73118"/>
                    </a:lnTo>
                    <a:lnTo>
                      <a:pt x="48274" y="16523"/>
                    </a:lnTo>
                    <a:lnTo>
                      <a:pt x="33871" y="73118"/>
                    </a:lnTo>
                    <a:lnTo>
                      <a:pt x="21096" y="73118"/>
                    </a:lnTo>
                    <a:lnTo>
                      <a:pt x="0" y="0"/>
                    </a:lnTo>
                    <a:lnTo>
                      <a:pt x="13442" y="0"/>
                    </a:lnTo>
                    <a:close/>
                  </a:path>
                </a:pathLst>
              </a:custGeom>
              <a:solidFill>
                <a:srgbClr val="FFFFFF"/>
              </a:solidFill>
              <a:ln w="1960" cap="flat">
                <a:noFill/>
                <a:prstDash val="solid"/>
                <a:miter/>
              </a:ln>
            </p:spPr>
            <p:txBody>
              <a:bodyPr/>
              <a:lstStyle/>
              <a:p>
                <a:endParaRPr lang="en-US"/>
              </a:p>
            </p:txBody>
          </p:sp>
          <p:sp>
            <p:nvSpPr>
              <p:cNvPr id="15" name="Freeform: Shape 14">
                <a:extLst>
                  <a:ext uri="{FF2B5EF4-FFF2-40B4-BE49-F238E27FC236}">
                    <a16:creationId xmlns:a16="http://schemas.microsoft.com/office/drawing/2014/main" id="{9BEC95D3-7720-A178-472F-FFA4123D0CF7}"/>
                  </a:ext>
                </a:extLst>
              </p:cNvPr>
              <p:cNvSpPr/>
              <p:nvPr/>
            </p:nvSpPr>
            <p:spPr>
              <a:xfrm>
                <a:off x="6091215" y="712851"/>
                <a:ext cx="98393" cy="74746"/>
              </a:xfrm>
              <a:custGeom>
                <a:avLst/>
                <a:gdLst>
                  <a:gd name="csX0" fmla="*/ 0 w 98393"/>
                  <a:gd name="csY0" fmla="*/ 1629 h 74746"/>
                  <a:gd name="csX1" fmla="*/ 12147 w 98393"/>
                  <a:gd name="csY1" fmla="*/ 1629 h 74746"/>
                  <a:gd name="csX2" fmla="*/ 12147 w 98393"/>
                  <a:gd name="csY2" fmla="*/ 12010 h 74746"/>
                  <a:gd name="csX3" fmla="*/ 20075 w 98393"/>
                  <a:gd name="csY3" fmla="*/ 4160 h 74746"/>
                  <a:gd name="csX4" fmla="*/ 33871 w 98393"/>
                  <a:gd name="csY4" fmla="*/ 0 h 74746"/>
                  <a:gd name="csX5" fmla="*/ 47941 w 98393"/>
                  <a:gd name="csY5" fmla="*/ 4298 h 74746"/>
                  <a:gd name="csX6" fmla="*/ 53396 w 98393"/>
                  <a:gd name="csY6" fmla="*/ 11539 h 74746"/>
                  <a:gd name="csX7" fmla="*/ 63032 w 98393"/>
                  <a:gd name="csY7" fmla="*/ 2826 h 74746"/>
                  <a:gd name="csX8" fmla="*/ 75453 w 98393"/>
                  <a:gd name="csY8" fmla="*/ 0 h 74746"/>
                  <a:gd name="csX9" fmla="*/ 95529 w 98393"/>
                  <a:gd name="csY9" fmla="*/ 10656 h 74746"/>
                  <a:gd name="csX10" fmla="*/ 98394 w 98393"/>
                  <a:gd name="csY10" fmla="*/ 26080 h 74746"/>
                  <a:gd name="csX11" fmla="*/ 98394 w 98393"/>
                  <a:gd name="csY11" fmla="*/ 74747 h 74746"/>
                  <a:gd name="csX12" fmla="*/ 85619 w 98393"/>
                  <a:gd name="csY12" fmla="*/ 74747 h 74746"/>
                  <a:gd name="csX13" fmla="*/ 85619 w 98393"/>
                  <a:gd name="csY13" fmla="*/ 23961 h 74746"/>
                  <a:gd name="csX14" fmla="*/ 81969 w 98393"/>
                  <a:gd name="csY14" fmla="*/ 13933 h 74746"/>
                  <a:gd name="csX15" fmla="*/ 73059 w 98393"/>
                  <a:gd name="csY15" fmla="*/ 11205 h 74746"/>
                  <a:gd name="csX16" fmla="*/ 60598 w 98393"/>
                  <a:gd name="csY16" fmla="*/ 16052 h 74746"/>
                  <a:gd name="csX17" fmla="*/ 55378 w 98393"/>
                  <a:gd name="csY17" fmla="*/ 32222 h 74746"/>
                  <a:gd name="csX18" fmla="*/ 55378 w 98393"/>
                  <a:gd name="csY18" fmla="*/ 74747 h 74746"/>
                  <a:gd name="csX19" fmla="*/ 42878 w 98393"/>
                  <a:gd name="csY19" fmla="*/ 74747 h 74746"/>
                  <a:gd name="csX20" fmla="*/ 42878 w 98393"/>
                  <a:gd name="csY20" fmla="*/ 27022 h 74746"/>
                  <a:gd name="csX21" fmla="*/ 41112 w 98393"/>
                  <a:gd name="csY21" fmla="*/ 16170 h 74746"/>
                  <a:gd name="csX22" fmla="*/ 30672 w 98393"/>
                  <a:gd name="csY22" fmla="*/ 11048 h 74746"/>
                  <a:gd name="csX23" fmla="*/ 18015 w 98393"/>
                  <a:gd name="csY23" fmla="*/ 16445 h 74746"/>
                  <a:gd name="csX24" fmla="*/ 12324 w 98393"/>
                  <a:gd name="csY24" fmla="*/ 35970 h 74746"/>
                  <a:gd name="csX25" fmla="*/ 12324 w 98393"/>
                  <a:gd name="csY25" fmla="*/ 74747 h 74746"/>
                  <a:gd name="csX26" fmla="*/ 39 w 98393"/>
                  <a:gd name="csY26" fmla="*/ 74747 h 74746"/>
                  <a:gd name="csX27" fmla="*/ 39 w 98393"/>
                  <a:gd name="csY27" fmla="*/ 1629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8393" h="74746">
                    <a:moveTo>
                      <a:pt x="0" y="1629"/>
                    </a:moveTo>
                    <a:lnTo>
                      <a:pt x="12147" y="1629"/>
                    </a:lnTo>
                    <a:lnTo>
                      <a:pt x="12147" y="12010"/>
                    </a:lnTo>
                    <a:cubicBezTo>
                      <a:pt x="15051" y="8419"/>
                      <a:pt x="17701" y="5789"/>
                      <a:pt x="20075" y="4160"/>
                    </a:cubicBezTo>
                    <a:cubicBezTo>
                      <a:pt x="24118" y="1393"/>
                      <a:pt x="28729" y="0"/>
                      <a:pt x="33871" y="0"/>
                    </a:cubicBezTo>
                    <a:cubicBezTo>
                      <a:pt x="39699" y="0"/>
                      <a:pt x="44389" y="1433"/>
                      <a:pt x="47941" y="4298"/>
                    </a:cubicBezTo>
                    <a:cubicBezTo>
                      <a:pt x="49943" y="5926"/>
                      <a:pt x="51768" y="8340"/>
                      <a:pt x="53396" y="11539"/>
                    </a:cubicBezTo>
                    <a:cubicBezTo>
                      <a:pt x="56124" y="7634"/>
                      <a:pt x="59342" y="4729"/>
                      <a:pt x="63032" y="2826"/>
                    </a:cubicBezTo>
                    <a:cubicBezTo>
                      <a:pt x="66721" y="942"/>
                      <a:pt x="70861" y="0"/>
                      <a:pt x="75453" y="0"/>
                    </a:cubicBezTo>
                    <a:cubicBezTo>
                      <a:pt x="85285" y="0"/>
                      <a:pt x="91977" y="3552"/>
                      <a:pt x="95529" y="10656"/>
                    </a:cubicBezTo>
                    <a:cubicBezTo>
                      <a:pt x="97432" y="14482"/>
                      <a:pt x="98394" y="19624"/>
                      <a:pt x="98394" y="26080"/>
                    </a:cubicBezTo>
                    <a:lnTo>
                      <a:pt x="98394" y="74747"/>
                    </a:lnTo>
                    <a:lnTo>
                      <a:pt x="85619" y="74747"/>
                    </a:lnTo>
                    <a:lnTo>
                      <a:pt x="85619" y="23961"/>
                    </a:lnTo>
                    <a:cubicBezTo>
                      <a:pt x="85619" y="19094"/>
                      <a:pt x="84402" y="15738"/>
                      <a:pt x="81969" y="13933"/>
                    </a:cubicBezTo>
                    <a:cubicBezTo>
                      <a:pt x="79535" y="12108"/>
                      <a:pt x="76572" y="11205"/>
                      <a:pt x="73059" y="11205"/>
                    </a:cubicBezTo>
                    <a:cubicBezTo>
                      <a:pt x="68232" y="11205"/>
                      <a:pt x="64091" y="12814"/>
                      <a:pt x="60598" y="16052"/>
                    </a:cubicBezTo>
                    <a:cubicBezTo>
                      <a:pt x="57125" y="19290"/>
                      <a:pt x="55378" y="24687"/>
                      <a:pt x="55378" y="32222"/>
                    </a:cubicBezTo>
                    <a:lnTo>
                      <a:pt x="55378" y="74747"/>
                    </a:lnTo>
                    <a:lnTo>
                      <a:pt x="42878" y="74747"/>
                    </a:lnTo>
                    <a:lnTo>
                      <a:pt x="42878" y="27022"/>
                    </a:lnTo>
                    <a:cubicBezTo>
                      <a:pt x="42878" y="22057"/>
                      <a:pt x="42289" y="18446"/>
                      <a:pt x="41112" y="16170"/>
                    </a:cubicBezTo>
                    <a:cubicBezTo>
                      <a:pt x="39248" y="12755"/>
                      <a:pt x="35755" y="11048"/>
                      <a:pt x="30672" y="11048"/>
                    </a:cubicBezTo>
                    <a:cubicBezTo>
                      <a:pt x="26021" y="11048"/>
                      <a:pt x="21802" y="12854"/>
                      <a:pt x="18015" y="16445"/>
                    </a:cubicBezTo>
                    <a:cubicBezTo>
                      <a:pt x="14208" y="20036"/>
                      <a:pt x="12324" y="26551"/>
                      <a:pt x="12324" y="35970"/>
                    </a:cubicBezTo>
                    <a:lnTo>
                      <a:pt x="12324" y="74747"/>
                    </a:lnTo>
                    <a:lnTo>
                      <a:pt x="39" y="74747"/>
                    </a:lnTo>
                    <a:lnTo>
                      <a:pt x="39" y="1629"/>
                    </a:lnTo>
                    <a:close/>
                  </a:path>
                </a:pathLst>
              </a:custGeom>
              <a:solidFill>
                <a:srgbClr val="FFFFFF"/>
              </a:solidFill>
              <a:ln w="1960" cap="flat">
                <a:noFill/>
                <a:prstDash val="solid"/>
                <a:miter/>
              </a:ln>
            </p:spPr>
            <p:txBody>
              <a:bodyPr/>
              <a:lstStyle/>
              <a:p>
                <a:endParaRPr lang="en-US"/>
              </a:p>
            </p:txBody>
          </p:sp>
          <p:sp>
            <p:nvSpPr>
              <p:cNvPr id="16" name="Freeform: Shape 15">
                <a:extLst>
                  <a:ext uri="{FF2B5EF4-FFF2-40B4-BE49-F238E27FC236}">
                    <a16:creationId xmlns:a16="http://schemas.microsoft.com/office/drawing/2014/main" id="{943845E7-303D-5EC1-85AC-39179BB3B1C5}"/>
                  </a:ext>
                </a:extLst>
              </p:cNvPr>
              <p:cNvSpPr/>
              <p:nvPr/>
            </p:nvSpPr>
            <p:spPr>
              <a:xfrm>
                <a:off x="6204915"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5 h 77356"/>
                  <a:gd name="csX21" fmla="*/ 33557 w 66367"/>
                  <a:gd name="csY21" fmla="*/ 10715 h 77356"/>
                  <a:gd name="csX22" fmla="*/ 19467 w 66367"/>
                  <a:gd name="csY22" fmla="*/ 16818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6"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30" y="32360"/>
                    </a:moveTo>
                    <a:cubicBezTo>
                      <a:pt x="53239" y="27042"/>
                      <a:pt x="52081" y="22783"/>
                      <a:pt x="50276" y="19585"/>
                    </a:cubicBezTo>
                    <a:cubicBezTo>
                      <a:pt x="46940" y="13678"/>
                      <a:pt x="41367" y="10715"/>
                      <a:pt x="33557" y="10715"/>
                    </a:cubicBezTo>
                    <a:cubicBezTo>
                      <a:pt x="27964" y="10715"/>
                      <a:pt x="23274" y="12755"/>
                      <a:pt x="19467" y="16818"/>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17" name="Freeform: Shape 16">
                <a:extLst>
                  <a:ext uri="{FF2B5EF4-FFF2-40B4-BE49-F238E27FC236}">
                    <a16:creationId xmlns:a16="http://schemas.microsoft.com/office/drawing/2014/main" id="{E8D134EF-BAE7-231D-518E-9BD5300F04BC}"/>
                  </a:ext>
                </a:extLst>
              </p:cNvPr>
              <p:cNvSpPr/>
              <p:nvPr/>
            </p:nvSpPr>
            <p:spPr>
              <a:xfrm>
                <a:off x="6283763"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3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5" y="62482"/>
                      <a:pt x="48942" y="59421"/>
                      <a:pt x="48942" y="55280"/>
                    </a:cubicBezTo>
                    <a:cubicBezTo>
                      <a:pt x="48942" y="52140"/>
                      <a:pt x="47529" y="49746"/>
                      <a:pt x="44703" y="48117"/>
                    </a:cubicBezTo>
                    <a:cubicBezTo>
                      <a:pt x="42898" y="47117"/>
                      <a:pt x="39346" y="45959"/>
                      <a:pt x="34028" y="44644"/>
                    </a:cubicBezTo>
                    <a:lnTo>
                      <a:pt x="24098" y="42191"/>
                    </a:lnTo>
                    <a:cubicBezTo>
                      <a:pt x="17759"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3" y="52101"/>
                    </a:lnTo>
                    <a:close/>
                  </a:path>
                </a:pathLst>
              </a:custGeom>
              <a:solidFill>
                <a:srgbClr val="FFFFFF"/>
              </a:solidFill>
              <a:ln w="1960" cap="flat">
                <a:noFill/>
                <a:prstDash val="solid"/>
                <a:miter/>
              </a:ln>
            </p:spPr>
            <p:txBody>
              <a:bodyPr/>
              <a:lstStyle/>
              <a:p>
                <a:endParaRPr lang="en-US"/>
              </a:p>
            </p:txBody>
          </p:sp>
          <p:sp>
            <p:nvSpPr>
              <p:cNvPr id="18" name="Freeform: Shape 17">
                <a:extLst>
                  <a:ext uri="{FF2B5EF4-FFF2-40B4-BE49-F238E27FC236}">
                    <a16:creationId xmlns:a16="http://schemas.microsoft.com/office/drawing/2014/main" id="{19588C82-013B-F396-5D36-4048E80E43CD}"/>
                  </a:ext>
                </a:extLst>
              </p:cNvPr>
              <p:cNvSpPr/>
              <p:nvPr/>
            </p:nvSpPr>
            <p:spPr>
              <a:xfrm>
                <a:off x="6356449"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4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6" y="62482"/>
                      <a:pt x="48942" y="59421"/>
                      <a:pt x="48942" y="55280"/>
                    </a:cubicBezTo>
                    <a:cubicBezTo>
                      <a:pt x="48942" y="52140"/>
                      <a:pt x="47529" y="49746"/>
                      <a:pt x="44703" y="48117"/>
                    </a:cubicBezTo>
                    <a:cubicBezTo>
                      <a:pt x="42898" y="47117"/>
                      <a:pt x="39346" y="45959"/>
                      <a:pt x="34028" y="44644"/>
                    </a:cubicBezTo>
                    <a:lnTo>
                      <a:pt x="24098" y="42191"/>
                    </a:lnTo>
                    <a:cubicBezTo>
                      <a:pt x="17760"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4" y="52101"/>
                    </a:lnTo>
                    <a:close/>
                  </a:path>
                </a:pathLst>
              </a:custGeom>
              <a:solidFill>
                <a:srgbClr val="FFFFFF"/>
              </a:solidFill>
              <a:ln w="1960" cap="flat">
                <a:noFill/>
                <a:prstDash val="solid"/>
                <a:miter/>
              </a:ln>
            </p:spPr>
            <p:txBody>
              <a:bodyPr/>
              <a:lstStyle/>
              <a:p>
                <a:endParaRPr lang="en-US"/>
              </a:p>
            </p:txBody>
          </p:sp>
          <p:sp>
            <p:nvSpPr>
              <p:cNvPr id="19" name="Freeform: Shape 18">
                <a:extLst>
                  <a:ext uri="{FF2B5EF4-FFF2-40B4-BE49-F238E27FC236}">
                    <a16:creationId xmlns:a16="http://schemas.microsoft.com/office/drawing/2014/main" id="{5FC17DD2-D0CF-063E-5C10-F86BB0BC8545}"/>
                  </a:ext>
                </a:extLst>
              </p:cNvPr>
              <p:cNvSpPr/>
              <p:nvPr/>
            </p:nvSpPr>
            <p:spPr>
              <a:xfrm>
                <a:off x="6430254" y="712713"/>
                <a:ext cx="69193" cy="77337"/>
              </a:xfrm>
              <a:custGeom>
                <a:avLst/>
                <a:gdLst>
                  <a:gd name="csX0" fmla="*/ 42584 w 69193"/>
                  <a:gd name="csY0" fmla="*/ 30633 h 77337"/>
                  <a:gd name="csX1" fmla="*/ 48255 w 69193"/>
                  <a:gd name="csY1" fmla="*/ 27081 h 77337"/>
                  <a:gd name="csX2" fmla="*/ 49079 w 69193"/>
                  <a:gd name="csY2" fmla="*/ 22351 h 77337"/>
                  <a:gd name="csX3" fmla="*/ 44624 w 69193"/>
                  <a:gd name="csY3" fmla="*/ 13207 h 77337"/>
                  <a:gd name="csX4" fmla="*/ 31849 w 69193"/>
                  <a:gd name="csY4" fmla="*/ 10361 h 77337"/>
                  <a:gd name="csX5" fmla="*/ 18230 w 69193"/>
                  <a:gd name="csY5" fmla="*/ 15581 h 77337"/>
                  <a:gd name="csX6" fmla="*/ 15307 w 69193"/>
                  <a:gd name="csY6" fmla="*/ 24157 h 77337"/>
                  <a:gd name="csX7" fmla="*/ 3846 w 69193"/>
                  <a:gd name="csY7" fmla="*/ 24157 h 77337"/>
                  <a:gd name="csX8" fmla="*/ 12598 w 69193"/>
                  <a:gd name="csY8" fmla="*/ 5298 h 77337"/>
                  <a:gd name="csX9" fmla="*/ 32144 w 69193"/>
                  <a:gd name="csY9" fmla="*/ 0 h 77337"/>
                  <a:gd name="csX10" fmla="*/ 53082 w 69193"/>
                  <a:gd name="csY10" fmla="*/ 4906 h 77337"/>
                  <a:gd name="csX11" fmla="*/ 61069 w 69193"/>
                  <a:gd name="csY11" fmla="*/ 20193 h 77337"/>
                  <a:gd name="csX12" fmla="*/ 61069 w 69193"/>
                  <a:gd name="csY12" fmla="*/ 62325 h 77337"/>
                  <a:gd name="csX13" fmla="*/ 61854 w 69193"/>
                  <a:gd name="csY13" fmla="*/ 65406 h 77337"/>
                  <a:gd name="csX14" fmla="*/ 65171 w 69193"/>
                  <a:gd name="csY14" fmla="*/ 66564 h 77337"/>
                  <a:gd name="csX15" fmla="*/ 67015 w 69193"/>
                  <a:gd name="csY15" fmla="*/ 66466 h 77337"/>
                  <a:gd name="csX16" fmla="*/ 69193 w 69193"/>
                  <a:gd name="csY16" fmla="*/ 66152 h 77337"/>
                  <a:gd name="csX17" fmla="*/ 69193 w 69193"/>
                  <a:gd name="csY17" fmla="*/ 75238 h 77337"/>
                  <a:gd name="csX18" fmla="*/ 64817 w 69193"/>
                  <a:gd name="csY18" fmla="*/ 76258 h 77337"/>
                  <a:gd name="csX19" fmla="*/ 60716 w 69193"/>
                  <a:gd name="csY19" fmla="*/ 76454 h 77337"/>
                  <a:gd name="csX20" fmla="*/ 51493 w 69193"/>
                  <a:gd name="csY20" fmla="*/ 71941 h 77337"/>
                  <a:gd name="csX21" fmla="*/ 49373 w 69193"/>
                  <a:gd name="csY21" fmla="*/ 65190 h 77337"/>
                  <a:gd name="csX22" fmla="*/ 38580 w 69193"/>
                  <a:gd name="csY22" fmla="*/ 73726 h 77337"/>
                  <a:gd name="csX23" fmla="*/ 23078 w 69193"/>
                  <a:gd name="csY23" fmla="*/ 77337 h 77337"/>
                  <a:gd name="csX24" fmla="*/ 6456 w 69193"/>
                  <a:gd name="csY24" fmla="*/ 71175 h 77337"/>
                  <a:gd name="csX25" fmla="*/ 0 w 69193"/>
                  <a:gd name="csY25" fmla="*/ 55732 h 77337"/>
                  <a:gd name="csX26" fmla="*/ 6358 w 69193"/>
                  <a:gd name="csY26" fmla="*/ 39974 h 77337"/>
                  <a:gd name="csX27" fmla="*/ 23019 w 69193"/>
                  <a:gd name="csY27" fmla="*/ 33086 h 77337"/>
                  <a:gd name="csX28" fmla="*/ 42623 w 69193"/>
                  <a:gd name="csY28" fmla="*/ 30633 h 77337"/>
                  <a:gd name="csX29" fmla="*/ 16700 w 69193"/>
                  <a:gd name="csY29" fmla="*/ 63816 h 77337"/>
                  <a:gd name="csX30" fmla="*/ 25923 w 69193"/>
                  <a:gd name="csY30" fmla="*/ 66878 h 77337"/>
                  <a:gd name="csX31" fmla="*/ 38482 w 69193"/>
                  <a:gd name="csY31" fmla="*/ 63875 h 77337"/>
                  <a:gd name="csX32" fmla="*/ 48726 w 69193"/>
                  <a:gd name="csY32" fmla="*/ 47588 h 77337"/>
                  <a:gd name="csX33" fmla="*/ 48726 w 69193"/>
                  <a:gd name="csY33" fmla="*/ 37697 h 77337"/>
                  <a:gd name="csX34" fmla="*/ 42937 w 69193"/>
                  <a:gd name="csY34" fmla="*/ 40091 h 77337"/>
                  <a:gd name="csX35" fmla="*/ 35990 w 69193"/>
                  <a:gd name="csY35" fmla="*/ 41465 h 77337"/>
                  <a:gd name="csX36" fmla="*/ 28572 w 69193"/>
                  <a:gd name="csY36" fmla="*/ 42427 h 77337"/>
                  <a:gd name="csX37" fmla="*/ 18525 w 69193"/>
                  <a:gd name="csY37" fmla="*/ 45213 h 77337"/>
                  <a:gd name="csX38" fmla="*/ 12834 w 69193"/>
                  <a:gd name="csY38" fmla="*/ 55437 h 77337"/>
                  <a:gd name="csX39" fmla="*/ 16719 w 69193"/>
                  <a:gd name="csY39" fmla="*/ 63816 h 773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69193" h="77337">
                    <a:moveTo>
                      <a:pt x="42584" y="30633"/>
                    </a:moveTo>
                    <a:cubicBezTo>
                      <a:pt x="45409" y="30279"/>
                      <a:pt x="47293" y="29082"/>
                      <a:pt x="48255" y="27081"/>
                    </a:cubicBezTo>
                    <a:cubicBezTo>
                      <a:pt x="48804" y="25982"/>
                      <a:pt x="49079" y="24412"/>
                      <a:pt x="49079" y="22351"/>
                    </a:cubicBezTo>
                    <a:cubicBezTo>
                      <a:pt x="49079" y="18152"/>
                      <a:pt x="47588" y="15091"/>
                      <a:pt x="44624" y="13207"/>
                    </a:cubicBezTo>
                    <a:cubicBezTo>
                      <a:pt x="41642" y="11303"/>
                      <a:pt x="37383" y="10361"/>
                      <a:pt x="31849" y="10361"/>
                    </a:cubicBezTo>
                    <a:cubicBezTo>
                      <a:pt x="25452" y="10361"/>
                      <a:pt x="20899" y="12108"/>
                      <a:pt x="18230" y="15581"/>
                    </a:cubicBezTo>
                    <a:cubicBezTo>
                      <a:pt x="16739" y="17504"/>
                      <a:pt x="15758" y="20369"/>
                      <a:pt x="15307" y="24157"/>
                    </a:cubicBezTo>
                    <a:lnTo>
                      <a:pt x="3846" y="24157"/>
                    </a:lnTo>
                    <a:cubicBezTo>
                      <a:pt x="4082" y="15110"/>
                      <a:pt x="6986" y="8831"/>
                      <a:pt x="12598" y="5298"/>
                    </a:cubicBezTo>
                    <a:cubicBezTo>
                      <a:pt x="18211" y="1766"/>
                      <a:pt x="24726" y="0"/>
                      <a:pt x="32144" y="0"/>
                    </a:cubicBezTo>
                    <a:cubicBezTo>
                      <a:pt x="40739" y="0"/>
                      <a:pt x="47705" y="1648"/>
                      <a:pt x="53082" y="4906"/>
                    </a:cubicBezTo>
                    <a:cubicBezTo>
                      <a:pt x="58400" y="8183"/>
                      <a:pt x="61069" y="13285"/>
                      <a:pt x="61069" y="20193"/>
                    </a:cubicBezTo>
                    <a:lnTo>
                      <a:pt x="61069" y="62325"/>
                    </a:lnTo>
                    <a:cubicBezTo>
                      <a:pt x="61069" y="63601"/>
                      <a:pt x="61324" y="64621"/>
                      <a:pt x="61854" y="65406"/>
                    </a:cubicBezTo>
                    <a:cubicBezTo>
                      <a:pt x="62384" y="66171"/>
                      <a:pt x="63483" y="66564"/>
                      <a:pt x="65171" y="66564"/>
                    </a:cubicBezTo>
                    <a:cubicBezTo>
                      <a:pt x="65720" y="66564"/>
                      <a:pt x="66328" y="66525"/>
                      <a:pt x="67015" y="66466"/>
                    </a:cubicBezTo>
                    <a:cubicBezTo>
                      <a:pt x="67702" y="66407"/>
                      <a:pt x="68428" y="66289"/>
                      <a:pt x="69193" y="66152"/>
                    </a:cubicBezTo>
                    <a:lnTo>
                      <a:pt x="69193" y="75238"/>
                    </a:lnTo>
                    <a:cubicBezTo>
                      <a:pt x="67290" y="75787"/>
                      <a:pt x="65818" y="76121"/>
                      <a:pt x="64817" y="76258"/>
                    </a:cubicBezTo>
                    <a:cubicBezTo>
                      <a:pt x="63816" y="76395"/>
                      <a:pt x="62443" y="76454"/>
                      <a:pt x="60716" y="76454"/>
                    </a:cubicBezTo>
                    <a:cubicBezTo>
                      <a:pt x="56477" y="76454"/>
                      <a:pt x="53416" y="74943"/>
                      <a:pt x="51493" y="71941"/>
                    </a:cubicBezTo>
                    <a:cubicBezTo>
                      <a:pt x="50492" y="70351"/>
                      <a:pt x="49785" y="68094"/>
                      <a:pt x="49373" y="65190"/>
                    </a:cubicBezTo>
                    <a:cubicBezTo>
                      <a:pt x="46862" y="68467"/>
                      <a:pt x="43270" y="71313"/>
                      <a:pt x="38580" y="73726"/>
                    </a:cubicBezTo>
                    <a:cubicBezTo>
                      <a:pt x="33890" y="76140"/>
                      <a:pt x="28729" y="77337"/>
                      <a:pt x="23078" y="77337"/>
                    </a:cubicBezTo>
                    <a:cubicBezTo>
                      <a:pt x="16288" y="77337"/>
                      <a:pt x="10754" y="75277"/>
                      <a:pt x="6456" y="71175"/>
                    </a:cubicBezTo>
                    <a:cubicBezTo>
                      <a:pt x="2159" y="67054"/>
                      <a:pt x="0" y="61913"/>
                      <a:pt x="0" y="55732"/>
                    </a:cubicBezTo>
                    <a:cubicBezTo>
                      <a:pt x="0" y="48961"/>
                      <a:pt x="2119" y="43702"/>
                      <a:pt x="6358" y="39974"/>
                    </a:cubicBezTo>
                    <a:cubicBezTo>
                      <a:pt x="10597" y="36245"/>
                      <a:pt x="16150" y="33949"/>
                      <a:pt x="23019" y="33086"/>
                    </a:cubicBezTo>
                    <a:lnTo>
                      <a:pt x="42623" y="30633"/>
                    </a:lnTo>
                    <a:close/>
                    <a:moveTo>
                      <a:pt x="16700" y="63816"/>
                    </a:moveTo>
                    <a:cubicBezTo>
                      <a:pt x="19290" y="65857"/>
                      <a:pt x="22371" y="66878"/>
                      <a:pt x="25923" y="66878"/>
                    </a:cubicBezTo>
                    <a:cubicBezTo>
                      <a:pt x="30240" y="66878"/>
                      <a:pt x="34440" y="65877"/>
                      <a:pt x="38482" y="63875"/>
                    </a:cubicBezTo>
                    <a:cubicBezTo>
                      <a:pt x="45311" y="60559"/>
                      <a:pt x="48726" y="55123"/>
                      <a:pt x="48726" y="47588"/>
                    </a:cubicBezTo>
                    <a:lnTo>
                      <a:pt x="48726" y="37697"/>
                    </a:lnTo>
                    <a:cubicBezTo>
                      <a:pt x="47234" y="38659"/>
                      <a:pt x="45292" y="39463"/>
                      <a:pt x="42937" y="40091"/>
                    </a:cubicBezTo>
                    <a:cubicBezTo>
                      <a:pt x="40582" y="40739"/>
                      <a:pt x="38266" y="41190"/>
                      <a:pt x="35990" y="41465"/>
                    </a:cubicBezTo>
                    <a:lnTo>
                      <a:pt x="28572" y="42427"/>
                    </a:lnTo>
                    <a:cubicBezTo>
                      <a:pt x="24118" y="43015"/>
                      <a:pt x="20782" y="43957"/>
                      <a:pt x="18525" y="45213"/>
                    </a:cubicBezTo>
                    <a:cubicBezTo>
                      <a:pt x="14718" y="47352"/>
                      <a:pt x="12834" y="50747"/>
                      <a:pt x="12834" y="55437"/>
                    </a:cubicBezTo>
                    <a:cubicBezTo>
                      <a:pt x="12834" y="58969"/>
                      <a:pt x="14129" y="61776"/>
                      <a:pt x="16719" y="63816"/>
                    </a:cubicBezTo>
                    <a:close/>
                  </a:path>
                </a:pathLst>
              </a:custGeom>
              <a:solidFill>
                <a:srgbClr val="FFFFFF"/>
              </a:solidFill>
              <a:ln w="1960" cap="flat">
                <a:noFill/>
                <a:prstDash val="solid"/>
                <a:miter/>
              </a:ln>
            </p:spPr>
            <p:txBody>
              <a:bodyPr/>
              <a:lstStyle/>
              <a:p>
                <a:endParaRPr lang="en-US"/>
              </a:p>
            </p:txBody>
          </p:sp>
          <p:sp>
            <p:nvSpPr>
              <p:cNvPr id="20" name="Freeform: Shape 19">
                <a:extLst>
                  <a:ext uri="{FF2B5EF4-FFF2-40B4-BE49-F238E27FC236}">
                    <a16:creationId xmlns:a16="http://schemas.microsoft.com/office/drawing/2014/main" id="{960EAFC2-EBB6-626C-2D8D-312434F7419B}"/>
                  </a:ext>
                </a:extLst>
              </p:cNvPr>
              <p:cNvSpPr/>
              <p:nvPr/>
            </p:nvSpPr>
            <p:spPr>
              <a:xfrm>
                <a:off x="6507945" y="713125"/>
                <a:ext cx="63894" cy="105359"/>
              </a:xfrm>
              <a:custGeom>
                <a:avLst/>
                <a:gdLst>
                  <a:gd name="csX0" fmla="*/ 45508 w 63894"/>
                  <a:gd name="csY0" fmla="*/ 4278 h 105359"/>
                  <a:gd name="csX1" fmla="*/ 52572 w 63894"/>
                  <a:gd name="csY1" fmla="*/ 11244 h 105359"/>
                  <a:gd name="csX2" fmla="*/ 52572 w 63894"/>
                  <a:gd name="csY2" fmla="*/ 2021 h 105359"/>
                  <a:gd name="csX3" fmla="*/ 63895 w 63894"/>
                  <a:gd name="csY3" fmla="*/ 2021 h 105359"/>
                  <a:gd name="csX4" fmla="*/ 63895 w 63894"/>
                  <a:gd name="csY4" fmla="*/ 68507 h 105359"/>
                  <a:gd name="csX5" fmla="*/ 59813 w 63894"/>
                  <a:gd name="csY5" fmla="*/ 90485 h 105359"/>
                  <a:gd name="csX6" fmla="*/ 31025 w 63894"/>
                  <a:gd name="csY6" fmla="*/ 105360 h 105359"/>
                  <a:gd name="csX7" fmla="*/ 11225 w 63894"/>
                  <a:gd name="csY7" fmla="*/ 100062 h 105359"/>
                  <a:gd name="csX8" fmla="*/ 2237 w 63894"/>
                  <a:gd name="csY8" fmla="*/ 83499 h 105359"/>
                  <a:gd name="csX9" fmla="*/ 14737 w 63894"/>
                  <a:gd name="csY9" fmla="*/ 83499 h 105359"/>
                  <a:gd name="csX10" fmla="*/ 18270 w 63894"/>
                  <a:gd name="csY10" fmla="*/ 91074 h 105359"/>
                  <a:gd name="csX11" fmla="*/ 31300 w 63894"/>
                  <a:gd name="csY11" fmla="*/ 95175 h 105359"/>
                  <a:gd name="csX12" fmla="*/ 49707 w 63894"/>
                  <a:gd name="csY12" fmla="*/ 85206 h 105359"/>
                  <a:gd name="csX13" fmla="*/ 52081 w 63894"/>
                  <a:gd name="csY13" fmla="*/ 64248 h 105359"/>
                  <a:gd name="csX14" fmla="*/ 43251 w 63894"/>
                  <a:gd name="csY14" fmla="*/ 72569 h 105359"/>
                  <a:gd name="csX15" fmla="*/ 29573 w 63894"/>
                  <a:gd name="csY15" fmla="*/ 75296 h 105359"/>
                  <a:gd name="csX16" fmla="*/ 8870 w 63894"/>
                  <a:gd name="csY16" fmla="*/ 66858 h 105359"/>
                  <a:gd name="csX17" fmla="*/ 0 w 63894"/>
                  <a:gd name="csY17" fmla="*/ 38973 h 105359"/>
                  <a:gd name="csX18" fmla="*/ 8948 w 63894"/>
                  <a:gd name="csY18" fmla="*/ 10302 h 105359"/>
                  <a:gd name="csX19" fmla="*/ 30535 w 63894"/>
                  <a:gd name="csY19" fmla="*/ 0 h 105359"/>
                  <a:gd name="csX20" fmla="*/ 45488 w 63894"/>
                  <a:gd name="csY20" fmla="*/ 4239 h 105359"/>
                  <a:gd name="csX21" fmla="*/ 47019 w 63894"/>
                  <a:gd name="csY21" fmla="*/ 17465 h 105359"/>
                  <a:gd name="csX22" fmla="*/ 32831 w 63894"/>
                  <a:gd name="csY22" fmla="*/ 10911 h 105359"/>
                  <a:gd name="csX23" fmla="*/ 15169 w 63894"/>
                  <a:gd name="csY23" fmla="*/ 23058 h 105359"/>
                  <a:gd name="csX24" fmla="*/ 12657 w 63894"/>
                  <a:gd name="csY24" fmla="*/ 40052 h 105359"/>
                  <a:gd name="csX25" fmla="*/ 17642 w 63894"/>
                  <a:gd name="csY25" fmla="*/ 58852 h 105359"/>
                  <a:gd name="csX26" fmla="*/ 31064 w 63894"/>
                  <a:gd name="csY26" fmla="*/ 65308 h 105359"/>
                  <a:gd name="csX27" fmla="*/ 49609 w 63894"/>
                  <a:gd name="csY27" fmla="*/ 53357 h 105359"/>
                  <a:gd name="csX28" fmla="*/ 52592 w 63894"/>
                  <a:gd name="csY28" fmla="*/ 37580 h 105359"/>
                  <a:gd name="csX29" fmla="*/ 47019 w 63894"/>
                  <a:gd name="csY29" fmla="*/ 17446 h 105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3894" h="105359">
                    <a:moveTo>
                      <a:pt x="45508" y="4278"/>
                    </a:moveTo>
                    <a:cubicBezTo>
                      <a:pt x="47823" y="5868"/>
                      <a:pt x="50178" y="8183"/>
                      <a:pt x="52572" y="11244"/>
                    </a:cubicBezTo>
                    <a:lnTo>
                      <a:pt x="52572" y="2021"/>
                    </a:lnTo>
                    <a:lnTo>
                      <a:pt x="63895" y="2021"/>
                    </a:lnTo>
                    <a:lnTo>
                      <a:pt x="63895" y="68507"/>
                    </a:lnTo>
                    <a:cubicBezTo>
                      <a:pt x="63895" y="77789"/>
                      <a:pt x="62541" y="85108"/>
                      <a:pt x="59813" y="90485"/>
                    </a:cubicBezTo>
                    <a:cubicBezTo>
                      <a:pt x="54731" y="100415"/>
                      <a:pt x="45135" y="105360"/>
                      <a:pt x="31025" y="105360"/>
                    </a:cubicBezTo>
                    <a:cubicBezTo>
                      <a:pt x="23176" y="105360"/>
                      <a:pt x="16582" y="103594"/>
                      <a:pt x="11225" y="100062"/>
                    </a:cubicBezTo>
                    <a:cubicBezTo>
                      <a:pt x="5867" y="96529"/>
                      <a:pt x="2885" y="91015"/>
                      <a:pt x="2237" y="83499"/>
                    </a:cubicBezTo>
                    <a:lnTo>
                      <a:pt x="14737" y="83499"/>
                    </a:lnTo>
                    <a:cubicBezTo>
                      <a:pt x="15326" y="86776"/>
                      <a:pt x="16504" y="89308"/>
                      <a:pt x="18270" y="91074"/>
                    </a:cubicBezTo>
                    <a:cubicBezTo>
                      <a:pt x="21037" y="93802"/>
                      <a:pt x="25374" y="95175"/>
                      <a:pt x="31300" y="95175"/>
                    </a:cubicBezTo>
                    <a:cubicBezTo>
                      <a:pt x="40660" y="95175"/>
                      <a:pt x="46803" y="91859"/>
                      <a:pt x="49707" y="85206"/>
                    </a:cubicBezTo>
                    <a:cubicBezTo>
                      <a:pt x="51434" y="81301"/>
                      <a:pt x="52219" y="74315"/>
                      <a:pt x="52081" y="64248"/>
                    </a:cubicBezTo>
                    <a:cubicBezTo>
                      <a:pt x="49629" y="67977"/>
                      <a:pt x="46685" y="70763"/>
                      <a:pt x="43251" y="72569"/>
                    </a:cubicBezTo>
                    <a:cubicBezTo>
                      <a:pt x="39797" y="74394"/>
                      <a:pt x="35244" y="75296"/>
                      <a:pt x="29573" y="75296"/>
                    </a:cubicBezTo>
                    <a:cubicBezTo>
                      <a:pt x="21684" y="75296"/>
                      <a:pt x="14777" y="72490"/>
                      <a:pt x="8870" y="66858"/>
                    </a:cubicBezTo>
                    <a:cubicBezTo>
                      <a:pt x="2963" y="61246"/>
                      <a:pt x="0" y="51944"/>
                      <a:pt x="0" y="38973"/>
                    </a:cubicBezTo>
                    <a:cubicBezTo>
                      <a:pt x="0" y="26728"/>
                      <a:pt x="2983" y="17171"/>
                      <a:pt x="8948" y="10302"/>
                    </a:cubicBezTo>
                    <a:cubicBezTo>
                      <a:pt x="14914" y="3434"/>
                      <a:pt x="22116" y="0"/>
                      <a:pt x="30535" y="0"/>
                    </a:cubicBezTo>
                    <a:cubicBezTo>
                      <a:pt x="36245" y="0"/>
                      <a:pt x="41230" y="1413"/>
                      <a:pt x="45488" y="4239"/>
                    </a:cubicBezTo>
                    <a:close/>
                    <a:moveTo>
                      <a:pt x="47019" y="17465"/>
                    </a:moveTo>
                    <a:cubicBezTo>
                      <a:pt x="43310" y="13089"/>
                      <a:pt x="38580" y="10911"/>
                      <a:pt x="32831" y="10911"/>
                    </a:cubicBezTo>
                    <a:cubicBezTo>
                      <a:pt x="24235" y="10911"/>
                      <a:pt x="18348" y="14953"/>
                      <a:pt x="15169" y="23058"/>
                    </a:cubicBezTo>
                    <a:cubicBezTo>
                      <a:pt x="13501" y="27375"/>
                      <a:pt x="12657" y="33046"/>
                      <a:pt x="12657" y="40052"/>
                    </a:cubicBezTo>
                    <a:cubicBezTo>
                      <a:pt x="12657" y="48294"/>
                      <a:pt x="14325" y="54554"/>
                      <a:pt x="17642" y="58852"/>
                    </a:cubicBezTo>
                    <a:cubicBezTo>
                      <a:pt x="20978" y="63149"/>
                      <a:pt x="25432" y="65308"/>
                      <a:pt x="31064" y="65308"/>
                    </a:cubicBezTo>
                    <a:cubicBezTo>
                      <a:pt x="39856" y="65308"/>
                      <a:pt x="46037" y="61324"/>
                      <a:pt x="49609" y="53357"/>
                    </a:cubicBezTo>
                    <a:cubicBezTo>
                      <a:pt x="51610" y="48844"/>
                      <a:pt x="52592" y="43604"/>
                      <a:pt x="52592" y="37580"/>
                    </a:cubicBezTo>
                    <a:cubicBezTo>
                      <a:pt x="52592" y="28513"/>
                      <a:pt x="50727" y="21802"/>
                      <a:pt x="47019" y="17446"/>
                    </a:cubicBezTo>
                    <a:close/>
                  </a:path>
                </a:pathLst>
              </a:custGeom>
              <a:solidFill>
                <a:srgbClr val="FFFFFF"/>
              </a:solidFill>
              <a:ln w="1960" cap="flat">
                <a:noFill/>
                <a:prstDash val="solid"/>
                <a:miter/>
              </a:ln>
            </p:spPr>
            <p:txBody>
              <a:bodyPr/>
              <a:lstStyle/>
              <a:p>
                <a:endParaRPr lang="en-US"/>
              </a:p>
            </p:txBody>
          </p:sp>
          <p:sp>
            <p:nvSpPr>
              <p:cNvPr id="21" name="Freeform: Shape 20">
                <a:extLst>
                  <a:ext uri="{FF2B5EF4-FFF2-40B4-BE49-F238E27FC236}">
                    <a16:creationId xmlns:a16="http://schemas.microsoft.com/office/drawing/2014/main" id="{868367AE-CDF3-CC3D-B229-D813650E705C}"/>
                  </a:ext>
                </a:extLst>
              </p:cNvPr>
              <p:cNvSpPr/>
              <p:nvPr/>
            </p:nvSpPr>
            <p:spPr>
              <a:xfrm>
                <a:off x="6587814" y="712831"/>
                <a:ext cx="66347" cy="77356"/>
              </a:xfrm>
              <a:custGeom>
                <a:avLst/>
                <a:gdLst>
                  <a:gd name="csX0" fmla="*/ 49315 w 66347"/>
                  <a:gd name="csY0" fmla="*/ 3650 h 77356"/>
                  <a:gd name="csX1" fmla="*/ 60382 w 66347"/>
                  <a:gd name="csY1" fmla="*/ 13109 h 77356"/>
                  <a:gd name="csX2" fmla="*/ 65269 w 66347"/>
                  <a:gd name="csY2" fmla="*/ 26021 h 77356"/>
                  <a:gd name="csX3" fmla="*/ 66348 w 66347"/>
                  <a:gd name="csY3" fmla="*/ 42132 h 77356"/>
                  <a:gd name="csX4" fmla="*/ 13168 w 66347"/>
                  <a:gd name="csY4" fmla="*/ 42132 h 77356"/>
                  <a:gd name="csX5" fmla="*/ 18387 w 66347"/>
                  <a:gd name="csY5" fmla="*/ 60029 h 77356"/>
                  <a:gd name="csX6" fmla="*/ 33498 w 66347"/>
                  <a:gd name="csY6" fmla="*/ 66780 h 77356"/>
                  <a:gd name="csX7" fmla="*/ 48745 w 66347"/>
                  <a:gd name="csY7" fmla="*/ 60402 h 77356"/>
                  <a:gd name="csX8" fmla="*/ 53259 w 66347"/>
                  <a:gd name="csY8" fmla="*/ 51826 h 77356"/>
                  <a:gd name="csX9" fmla="*/ 65347 w 66347"/>
                  <a:gd name="csY9" fmla="*/ 51826 h 77356"/>
                  <a:gd name="csX10" fmla="*/ 62168 w 66347"/>
                  <a:gd name="csY10" fmla="*/ 60794 h 77356"/>
                  <a:gd name="csX11" fmla="*/ 56144 w 66347"/>
                  <a:gd name="csY11" fmla="*/ 68879 h 77356"/>
                  <a:gd name="csX12" fmla="*/ 42387 w 66347"/>
                  <a:gd name="csY12" fmla="*/ 76258 h 77356"/>
                  <a:gd name="csX13" fmla="*/ 32419 w 66347"/>
                  <a:gd name="csY13" fmla="*/ 77357 h 77356"/>
                  <a:gd name="csX14" fmla="*/ 9419 w 66347"/>
                  <a:gd name="csY14" fmla="*/ 67427 h 77356"/>
                  <a:gd name="csX15" fmla="*/ 0 w 66347"/>
                  <a:gd name="csY15" fmla="*/ 39601 h 77356"/>
                  <a:gd name="csX16" fmla="*/ 9498 w 66347"/>
                  <a:gd name="csY16" fmla="*/ 10989 h 77356"/>
                  <a:gd name="csX17" fmla="*/ 34322 w 66347"/>
                  <a:gd name="csY17" fmla="*/ 0 h 77356"/>
                  <a:gd name="csX18" fmla="*/ 49315 w 66347"/>
                  <a:gd name="csY18" fmla="*/ 3650 h 77356"/>
                  <a:gd name="csX19" fmla="*/ 53710 w 66347"/>
                  <a:gd name="csY19" fmla="*/ 32360 h 77356"/>
                  <a:gd name="csX20" fmla="*/ 50256 w 66347"/>
                  <a:gd name="csY20" fmla="*/ 19585 h 77356"/>
                  <a:gd name="csX21" fmla="*/ 33537 w 66347"/>
                  <a:gd name="csY21" fmla="*/ 10715 h 77356"/>
                  <a:gd name="csX22" fmla="*/ 19447 w 66347"/>
                  <a:gd name="csY22" fmla="*/ 16818 h 77356"/>
                  <a:gd name="csX23" fmla="*/ 13423 w 66347"/>
                  <a:gd name="csY23" fmla="*/ 32340 h 77356"/>
                  <a:gd name="csX24" fmla="*/ 53710 w 6634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47" h="77356">
                    <a:moveTo>
                      <a:pt x="49315" y="3650"/>
                    </a:moveTo>
                    <a:cubicBezTo>
                      <a:pt x="54162" y="6083"/>
                      <a:pt x="57831" y="9243"/>
                      <a:pt x="60382" y="13109"/>
                    </a:cubicBezTo>
                    <a:cubicBezTo>
                      <a:pt x="62816" y="16798"/>
                      <a:pt x="64445" y="21096"/>
                      <a:pt x="65269" y="26021"/>
                    </a:cubicBezTo>
                    <a:cubicBezTo>
                      <a:pt x="65995" y="29396"/>
                      <a:pt x="66348" y="34754"/>
                      <a:pt x="66348" y="42132"/>
                    </a:cubicBezTo>
                    <a:lnTo>
                      <a:pt x="13168" y="42132"/>
                    </a:lnTo>
                    <a:cubicBezTo>
                      <a:pt x="13403" y="49570"/>
                      <a:pt x="15130" y="55535"/>
                      <a:pt x="18387" y="60029"/>
                    </a:cubicBezTo>
                    <a:cubicBezTo>
                      <a:pt x="21645" y="64523"/>
                      <a:pt x="26669" y="66780"/>
                      <a:pt x="33498" y="66780"/>
                    </a:cubicBezTo>
                    <a:cubicBezTo>
                      <a:pt x="39856" y="66780"/>
                      <a:pt x="44938" y="64660"/>
                      <a:pt x="48745" y="60402"/>
                    </a:cubicBezTo>
                    <a:cubicBezTo>
                      <a:pt x="50865" y="57929"/>
                      <a:pt x="52376" y="55084"/>
                      <a:pt x="53259" y="51826"/>
                    </a:cubicBezTo>
                    <a:lnTo>
                      <a:pt x="65347" y="51826"/>
                    </a:lnTo>
                    <a:cubicBezTo>
                      <a:pt x="65033" y="54515"/>
                      <a:pt x="63974" y="57498"/>
                      <a:pt x="62168" y="60794"/>
                    </a:cubicBezTo>
                    <a:cubicBezTo>
                      <a:pt x="60363" y="64091"/>
                      <a:pt x="58361" y="66799"/>
                      <a:pt x="56144" y="68879"/>
                    </a:cubicBezTo>
                    <a:cubicBezTo>
                      <a:pt x="52435" y="72529"/>
                      <a:pt x="47862" y="74982"/>
                      <a:pt x="42387" y="76258"/>
                    </a:cubicBezTo>
                    <a:cubicBezTo>
                      <a:pt x="39444" y="76984"/>
                      <a:pt x="36127" y="77357"/>
                      <a:pt x="32419" y="77357"/>
                    </a:cubicBezTo>
                    <a:cubicBezTo>
                      <a:pt x="23372" y="77357"/>
                      <a:pt x="15699" y="74040"/>
                      <a:pt x="9419" y="67427"/>
                    </a:cubicBezTo>
                    <a:cubicBezTo>
                      <a:pt x="3140" y="60814"/>
                      <a:pt x="0" y="51532"/>
                      <a:pt x="0" y="39601"/>
                    </a:cubicBezTo>
                    <a:cubicBezTo>
                      <a:pt x="0" y="27670"/>
                      <a:pt x="3159" y="18329"/>
                      <a:pt x="9498" y="10989"/>
                    </a:cubicBezTo>
                    <a:cubicBezTo>
                      <a:pt x="15836" y="3670"/>
                      <a:pt x="24098" y="0"/>
                      <a:pt x="34322" y="0"/>
                    </a:cubicBezTo>
                    <a:cubicBezTo>
                      <a:pt x="39483" y="0"/>
                      <a:pt x="44468" y="1217"/>
                      <a:pt x="49315" y="3650"/>
                    </a:cubicBezTo>
                    <a:close/>
                    <a:moveTo>
                      <a:pt x="53710" y="32360"/>
                    </a:moveTo>
                    <a:cubicBezTo>
                      <a:pt x="53220" y="27042"/>
                      <a:pt x="52062" y="22783"/>
                      <a:pt x="50256" y="19585"/>
                    </a:cubicBezTo>
                    <a:cubicBezTo>
                      <a:pt x="46920" y="13678"/>
                      <a:pt x="41347" y="10715"/>
                      <a:pt x="33537" y="10715"/>
                    </a:cubicBezTo>
                    <a:cubicBezTo>
                      <a:pt x="27944" y="10715"/>
                      <a:pt x="23254" y="12755"/>
                      <a:pt x="19447" y="16818"/>
                    </a:cubicBezTo>
                    <a:cubicBezTo>
                      <a:pt x="15660" y="20899"/>
                      <a:pt x="13639" y="26060"/>
                      <a:pt x="13423" y="32340"/>
                    </a:cubicBezTo>
                    <a:lnTo>
                      <a:pt x="53710" y="32340"/>
                    </a:lnTo>
                    <a:close/>
                  </a:path>
                </a:pathLst>
              </a:custGeom>
              <a:solidFill>
                <a:srgbClr val="FFFFFF"/>
              </a:solidFill>
              <a:ln w="1960" cap="flat">
                <a:noFill/>
                <a:prstDash val="solid"/>
                <a:miter/>
              </a:ln>
            </p:spPr>
            <p:txBody>
              <a:bodyPr/>
              <a:lstStyle/>
              <a:p>
                <a:endParaRPr lang="en-US"/>
              </a:p>
            </p:txBody>
          </p:sp>
        </p:grpSp>
      </p:grpSp>
      <p:sp>
        <p:nvSpPr>
          <p:cNvPr id="73" name="Freeform: Shape 72">
            <a:extLst>
              <a:ext uri="{FF2B5EF4-FFF2-40B4-BE49-F238E27FC236}">
                <a16:creationId xmlns:a16="http://schemas.microsoft.com/office/drawing/2014/main" id="{7361A9D8-6537-66A0-26DB-A830AEA04465}"/>
              </a:ext>
            </a:extLst>
          </p:cNvPr>
          <p:cNvSpPr/>
          <p:nvPr userDrawn="1"/>
        </p:nvSpPr>
        <p:spPr>
          <a:xfrm>
            <a:off x="4981573" y="794981"/>
            <a:ext cx="6759195" cy="5670062"/>
          </a:xfrm>
          <a:custGeom>
            <a:avLst/>
            <a:gdLst>
              <a:gd name="csX0" fmla="*/ 0 w 6063449"/>
              <a:gd name="csY0" fmla="*/ 0 h 4071264"/>
              <a:gd name="csX1" fmla="*/ 6063450 w 6063449"/>
              <a:gd name="csY1" fmla="*/ 0 h 4071264"/>
              <a:gd name="csX2" fmla="*/ 6063450 w 6063449"/>
              <a:gd name="csY2" fmla="*/ 3939765 h 4071264"/>
              <a:gd name="csX3" fmla="*/ 5931951 w 6063449"/>
              <a:gd name="csY3" fmla="*/ 4071264 h 4071264"/>
              <a:gd name="csX4" fmla="*/ 131499 w 6063449"/>
              <a:gd name="csY4" fmla="*/ 4071264 h 4071264"/>
              <a:gd name="csX5" fmla="*/ 0 w 6063449"/>
              <a:gd name="csY5" fmla="*/ 3939765 h 4071264"/>
              <a:gd name="csX6" fmla="*/ 0 w 6063449"/>
              <a:gd name="csY6" fmla="*/ 0 h 4071264"/>
              <a:gd name="csX7" fmla="*/ 0 w 6063449"/>
              <a:gd name="csY7" fmla="*/ 0 h 40712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063449" h="4071264">
                <a:moveTo>
                  <a:pt x="0" y="0"/>
                </a:moveTo>
                <a:lnTo>
                  <a:pt x="6063450" y="0"/>
                </a:lnTo>
                <a:lnTo>
                  <a:pt x="6063450" y="3939765"/>
                </a:lnTo>
                <a:cubicBezTo>
                  <a:pt x="6063450" y="4012334"/>
                  <a:pt x="6004520" y="4071264"/>
                  <a:pt x="5931951" y="4071264"/>
                </a:cubicBezTo>
                <a:lnTo>
                  <a:pt x="131499" y="4071264"/>
                </a:lnTo>
                <a:cubicBezTo>
                  <a:pt x="58930" y="4071264"/>
                  <a:pt x="0" y="4012334"/>
                  <a:pt x="0" y="3939765"/>
                </a:cubicBezTo>
                <a:lnTo>
                  <a:pt x="0" y="0"/>
                </a:lnTo>
                <a:lnTo>
                  <a:pt x="0" y="0"/>
                </a:lnTo>
                <a:close/>
              </a:path>
            </a:pathLst>
          </a:custGeom>
          <a:solidFill>
            <a:srgbClr val="FBF1E8">
              <a:alpha val="46000"/>
            </a:srgbClr>
          </a:solidFill>
          <a:ln w="1960" cap="flat">
            <a:noFill/>
            <a:prstDash val="solid"/>
            <a:miter/>
          </a:ln>
        </p:spPr>
        <p:txBody>
          <a:bodyPr/>
          <a:lstStyle/>
          <a:p>
            <a:endParaRPr lang="en-US"/>
          </a:p>
        </p:txBody>
      </p:sp>
      <p:grpSp>
        <p:nvGrpSpPr>
          <p:cNvPr id="74" name="Group 73">
            <a:extLst>
              <a:ext uri="{FF2B5EF4-FFF2-40B4-BE49-F238E27FC236}">
                <a16:creationId xmlns:a16="http://schemas.microsoft.com/office/drawing/2014/main" id="{7DCE33E9-7252-E969-3B4F-E7DF41DCA5C8}"/>
              </a:ext>
            </a:extLst>
          </p:cNvPr>
          <p:cNvGrpSpPr>
            <a:grpSpLocks noChangeAspect="1"/>
          </p:cNvGrpSpPr>
          <p:nvPr userDrawn="1"/>
        </p:nvGrpSpPr>
        <p:grpSpPr>
          <a:xfrm>
            <a:off x="5175597" y="6167630"/>
            <a:ext cx="3394245" cy="258199"/>
            <a:chOff x="5847657" y="6163850"/>
            <a:chExt cx="3606800" cy="274368"/>
          </a:xfrm>
        </p:grpSpPr>
        <p:sp>
          <p:nvSpPr>
            <p:cNvPr id="75" name="Freeform: Shape 74">
              <a:extLst>
                <a:ext uri="{FF2B5EF4-FFF2-40B4-BE49-F238E27FC236}">
                  <a16:creationId xmlns:a16="http://schemas.microsoft.com/office/drawing/2014/main" id="{5F602F15-F9CF-B6ED-5EDC-C97EFD356554}"/>
                </a:ext>
              </a:extLst>
            </p:cNvPr>
            <p:cNvSpPr/>
            <p:nvPr/>
          </p:nvSpPr>
          <p:spPr>
            <a:xfrm>
              <a:off x="7084686" y="6215031"/>
              <a:ext cx="137876" cy="146138"/>
            </a:xfrm>
            <a:custGeom>
              <a:avLst/>
              <a:gdLst>
                <a:gd name="csX0" fmla="*/ 13305 w 137876"/>
                <a:gd name="csY0" fmla="*/ 132814 h 146138"/>
                <a:gd name="csX1" fmla="*/ 13305 w 137876"/>
                <a:gd name="csY1" fmla="*/ 68467 h 146138"/>
                <a:gd name="csX2" fmla="*/ 72235 w 137876"/>
                <a:gd name="csY2" fmla="*/ 9537 h 146138"/>
                <a:gd name="csX3" fmla="*/ 118371 w 137876"/>
                <a:gd name="csY3" fmla="*/ 9537 h 146138"/>
                <a:gd name="csX4" fmla="*/ 118371 w 137876"/>
                <a:gd name="csY4" fmla="*/ 55672 h 146138"/>
                <a:gd name="csX5" fmla="*/ 62580 w 137876"/>
                <a:gd name="csY5" fmla="*/ 111463 h 146138"/>
                <a:gd name="csX6" fmla="*/ 34067 w 137876"/>
                <a:gd name="csY6" fmla="*/ 111463 h 146138"/>
                <a:gd name="csX7" fmla="*/ 34067 w 137876"/>
                <a:gd name="csY7" fmla="*/ 82969 h 146138"/>
                <a:gd name="csX8" fmla="*/ 91113 w 137876"/>
                <a:gd name="csY8" fmla="*/ 25923 h 146138"/>
                <a:gd name="csX9" fmla="*/ 101514 w 137876"/>
                <a:gd name="csY9" fmla="*/ 36324 h 146138"/>
                <a:gd name="csX10" fmla="*/ 44467 w 137876"/>
                <a:gd name="csY10" fmla="*/ 93370 h 146138"/>
                <a:gd name="csX11" fmla="*/ 44467 w 137876"/>
                <a:gd name="csY11" fmla="*/ 101082 h 146138"/>
                <a:gd name="csX12" fmla="*/ 52199 w 137876"/>
                <a:gd name="csY12" fmla="*/ 101082 h 146138"/>
                <a:gd name="csX13" fmla="*/ 107990 w 137876"/>
                <a:gd name="csY13" fmla="*/ 45292 h 146138"/>
                <a:gd name="csX14" fmla="*/ 107990 w 137876"/>
                <a:gd name="csY14" fmla="*/ 19938 h 146138"/>
                <a:gd name="csX15" fmla="*/ 82636 w 137876"/>
                <a:gd name="csY15" fmla="*/ 19938 h 146138"/>
                <a:gd name="csX16" fmla="*/ 23705 w 137876"/>
                <a:gd name="csY16" fmla="*/ 78868 h 146138"/>
                <a:gd name="csX17" fmla="*/ 23705 w 137876"/>
                <a:gd name="csY17" fmla="*/ 122433 h 146138"/>
                <a:gd name="csX18" fmla="*/ 67270 w 137876"/>
                <a:gd name="csY18" fmla="*/ 122433 h 146138"/>
                <a:gd name="csX19" fmla="*/ 127476 w 137876"/>
                <a:gd name="csY19" fmla="*/ 62227 h 146138"/>
                <a:gd name="csX20" fmla="*/ 137877 w 137876"/>
                <a:gd name="csY20" fmla="*/ 72628 h 146138"/>
                <a:gd name="csX21" fmla="*/ 77671 w 137876"/>
                <a:gd name="csY21" fmla="*/ 132833 h 146138"/>
                <a:gd name="csX22" fmla="*/ 13325 w 137876"/>
                <a:gd name="csY22" fmla="*/ 132833 h 1461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37876" h="146138">
                  <a:moveTo>
                    <a:pt x="13305" y="132814"/>
                  </a:moveTo>
                  <a:cubicBezTo>
                    <a:pt x="-4435" y="115074"/>
                    <a:pt x="-4435" y="86207"/>
                    <a:pt x="13305" y="68467"/>
                  </a:cubicBezTo>
                  <a:lnTo>
                    <a:pt x="72235" y="9537"/>
                  </a:lnTo>
                  <a:cubicBezTo>
                    <a:pt x="84951" y="-3179"/>
                    <a:pt x="105654" y="-3179"/>
                    <a:pt x="118371" y="9537"/>
                  </a:cubicBezTo>
                  <a:cubicBezTo>
                    <a:pt x="131087" y="22254"/>
                    <a:pt x="131087" y="42956"/>
                    <a:pt x="118371" y="55672"/>
                  </a:cubicBezTo>
                  <a:lnTo>
                    <a:pt x="62580" y="111463"/>
                  </a:lnTo>
                  <a:cubicBezTo>
                    <a:pt x="54711" y="119332"/>
                    <a:pt x="41936" y="119332"/>
                    <a:pt x="34067" y="111463"/>
                  </a:cubicBezTo>
                  <a:cubicBezTo>
                    <a:pt x="26217" y="103614"/>
                    <a:pt x="26217" y="90819"/>
                    <a:pt x="34067" y="82969"/>
                  </a:cubicBezTo>
                  <a:lnTo>
                    <a:pt x="91113" y="25923"/>
                  </a:lnTo>
                  <a:lnTo>
                    <a:pt x="101514" y="36324"/>
                  </a:lnTo>
                  <a:lnTo>
                    <a:pt x="44467" y="93370"/>
                  </a:lnTo>
                  <a:cubicBezTo>
                    <a:pt x="42329" y="95509"/>
                    <a:pt x="42329" y="98963"/>
                    <a:pt x="44467" y="101082"/>
                  </a:cubicBezTo>
                  <a:cubicBezTo>
                    <a:pt x="46606" y="103202"/>
                    <a:pt x="50060" y="103221"/>
                    <a:pt x="52199" y="101082"/>
                  </a:cubicBezTo>
                  <a:lnTo>
                    <a:pt x="107990" y="45292"/>
                  </a:lnTo>
                  <a:cubicBezTo>
                    <a:pt x="114976" y="38306"/>
                    <a:pt x="114976" y="26924"/>
                    <a:pt x="107990" y="19938"/>
                  </a:cubicBezTo>
                  <a:cubicBezTo>
                    <a:pt x="101004" y="12952"/>
                    <a:pt x="89622" y="12952"/>
                    <a:pt x="82636" y="19938"/>
                  </a:cubicBezTo>
                  <a:lnTo>
                    <a:pt x="23705" y="78868"/>
                  </a:lnTo>
                  <a:cubicBezTo>
                    <a:pt x="11696" y="90878"/>
                    <a:pt x="11696" y="110423"/>
                    <a:pt x="23705" y="122433"/>
                  </a:cubicBezTo>
                  <a:cubicBezTo>
                    <a:pt x="35715" y="134443"/>
                    <a:pt x="55261" y="134443"/>
                    <a:pt x="67270" y="122433"/>
                  </a:cubicBezTo>
                  <a:lnTo>
                    <a:pt x="127476" y="62227"/>
                  </a:lnTo>
                  <a:lnTo>
                    <a:pt x="137877" y="72628"/>
                  </a:lnTo>
                  <a:lnTo>
                    <a:pt x="77671" y="132833"/>
                  </a:lnTo>
                  <a:cubicBezTo>
                    <a:pt x="59931" y="150573"/>
                    <a:pt x="31064" y="150573"/>
                    <a:pt x="13325" y="132833"/>
                  </a:cubicBezTo>
                  <a:close/>
                </a:path>
              </a:pathLst>
            </a:custGeom>
            <a:solidFill>
              <a:schemeClr val="accent4"/>
            </a:solidFill>
            <a:ln w="1960" cap="flat">
              <a:noFill/>
              <a:prstDash val="solid"/>
              <a:miter/>
            </a:ln>
          </p:spPr>
          <p:txBody>
            <a:bodyPr/>
            <a:lstStyle/>
            <a:p>
              <a:endParaRPr lang="en-US"/>
            </a:p>
          </p:txBody>
        </p:sp>
        <p:grpSp>
          <p:nvGrpSpPr>
            <p:cNvPr id="76" name="Graphic 8">
              <a:extLst>
                <a:ext uri="{FF2B5EF4-FFF2-40B4-BE49-F238E27FC236}">
                  <a16:creationId xmlns:a16="http://schemas.microsoft.com/office/drawing/2014/main" id="{47492CE6-EEFC-663F-2263-3D3EE13A9575}"/>
                </a:ext>
              </a:extLst>
            </p:cNvPr>
            <p:cNvGrpSpPr/>
            <p:nvPr/>
          </p:nvGrpSpPr>
          <p:grpSpPr>
            <a:xfrm>
              <a:off x="6768490" y="6207400"/>
              <a:ext cx="162465" cy="154595"/>
              <a:chOff x="6865549" y="4622710"/>
              <a:chExt cx="162465" cy="154595"/>
            </a:xfrm>
            <a:solidFill>
              <a:schemeClr val="accent4"/>
            </a:solidFill>
          </p:grpSpPr>
          <p:sp>
            <p:nvSpPr>
              <p:cNvPr id="114" name="Rectangle 113">
                <a:extLst>
                  <a:ext uri="{FF2B5EF4-FFF2-40B4-BE49-F238E27FC236}">
                    <a16:creationId xmlns:a16="http://schemas.microsoft.com/office/drawing/2014/main" id="{37C2EFF3-4FB5-F876-F1E7-82BF8AC91702}"/>
                  </a:ext>
                </a:extLst>
              </p:cNvPr>
              <p:cNvSpPr/>
              <p:nvPr/>
            </p:nvSpPr>
            <p:spPr>
              <a:xfrm>
                <a:off x="6865549" y="4753522"/>
                <a:ext cx="162465" cy="23784"/>
              </a:xfrm>
              <a:prstGeom prst="rect">
                <a:avLst/>
              </a:prstGeom>
              <a:grpFill/>
              <a:ln w="1960" cap="flat">
                <a:noFill/>
                <a:prstDash val="solid"/>
                <a:miter/>
              </a:ln>
            </p:spPr>
            <p:txBody>
              <a:bodyPr/>
              <a:lstStyle/>
              <a:p>
                <a:endParaRPr lang="en-US"/>
              </a:p>
            </p:txBody>
          </p:sp>
          <p:sp>
            <p:nvSpPr>
              <p:cNvPr id="115" name="Freeform: Shape 114">
                <a:extLst>
                  <a:ext uri="{FF2B5EF4-FFF2-40B4-BE49-F238E27FC236}">
                    <a16:creationId xmlns:a16="http://schemas.microsoft.com/office/drawing/2014/main" id="{90D7E620-A2F7-A6AE-A61E-D28F400A58F2}"/>
                  </a:ext>
                </a:extLst>
              </p:cNvPr>
              <p:cNvSpPr/>
              <p:nvPr/>
            </p:nvSpPr>
            <p:spPr>
              <a:xfrm>
                <a:off x="6900715" y="4622710"/>
                <a:ext cx="92133" cy="99609"/>
              </a:xfrm>
              <a:custGeom>
                <a:avLst/>
                <a:gdLst>
                  <a:gd name="csX0" fmla="*/ 25589 w 92133"/>
                  <a:gd name="csY0" fmla="*/ 75512 h 99609"/>
                  <a:gd name="csX1" fmla="*/ 66505 w 92133"/>
                  <a:gd name="csY1" fmla="*/ 75512 h 99609"/>
                  <a:gd name="csX2" fmla="*/ 76278 w 92133"/>
                  <a:gd name="csY2" fmla="*/ 99610 h 99609"/>
                  <a:gd name="csX3" fmla="*/ 92134 w 92133"/>
                  <a:gd name="csY3" fmla="*/ 99610 h 99609"/>
                  <a:gd name="csX4" fmla="*/ 51807 w 92133"/>
                  <a:gd name="csY4" fmla="*/ 0 h 99609"/>
                  <a:gd name="csX5" fmla="*/ 40327 w 92133"/>
                  <a:gd name="csY5" fmla="*/ 0 h 99609"/>
                  <a:gd name="csX6" fmla="*/ 0 w 92133"/>
                  <a:gd name="csY6" fmla="*/ 99610 h 99609"/>
                  <a:gd name="csX7" fmla="*/ 15856 w 92133"/>
                  <a:gd name="csY7" fmla="*/ 99610 h 99609"/>
                  <a:gd name="csX8" fmla="*/ 25609 w 92133"/>
                  <a:gd name="csY8" fmla="*/ 75512 h 99609"/>
                  <a:gd name="csX9" fmla="*/ 46057 w 92133"/>
                  <a:gd name="csY9" fmla="*/ 24981 h 99609"/>
                  <a:gd name="csX10" fmla="*/ 60559 w 92133"/>
                  <a:gd name="csY10" fmla="*/ 60814 h 99609"/>
                  <a:gd name="csX11" fmla="*/ 31535 w 92133"/>
                  <a:gd name="csY11" fmla="*/ 60814 h 99609"/>
                  <a:gd name="csX12" fmla="*/ 46037 w 92133"/>
                  <a:gd name="csY12" fmla="*/ 24981 h 996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2133" h="99609">
                    <a:moveTo>
                      <a:pt x="25589" y="75512"/>
                    </a:moveTo>
                    <a:lnTo>
                      <a:pt x="66505" y="75512"/>
                    </a:lnTo>
                    <a:lnTo>
                      <a:pt x="76278" y="99610"/>
                    </a:lnTo>
                    <a:lnTo>
                      <a:pt x="92134" y="99610"/>
                    </a:lnTo>
                    <a:lnTo>
                      <a:pt x="51807" y="0"/>
                    </a:lnTo>
                    <a:lnTo>
                      <a:pt x="40327" y="0"/>
                    </a:lnTo>
                    <a:lnTo>
                      <a:pt x="0" y="99610"/>
                    </a:lnTo>
                    <a:lnTo>
                      <a:pt x="15856" y="99610"/>
                    </a:lnTo>
                    <a:lnTo>
                      <a:pt x="25609" y="75512"/>
                    </a:lnTo>
                    <a:close/>
                    <a:moveTo>
                      <a:pt x="46057" y="24981"/>
                    </a:moveTo>
                    <a:lnTo>
                      <a:pt x="60559" y="60814"/>
                    </a:lnTo>
                    <a:lnTo>
                      <a:pt x="31535" y="60814"/>
                    </a:lnTo>
                    <a:lnTo>
                      <a:pt x="46037" y="24981"/>
                    </a:lnTo>
                    <a:close/>
                  </a:path>
                </a:pathLst>
              </a:custGeom>
              <a:grpFill/>
              <a:ln w="1960" cap="flat">
                <a:noFill/>
                <a:prstDash val="solid"/>
                <a:miter/>
              </a:ln>
            </p:spPr>
            <p:txBody>
              <a:bodyPr/>
              <a:lstStyle/>
              <a:p>
                <a:endParaRPr lang="en-US"/>
              </a:p>
            </p:txBody>
          </p:sp>
        </p:grpSp>
        <p:grpSp>
          <p:nvGrpSpPr>
            <p:cNvPr id="77" name="Graphic 8">
              <a:extLst>
                <a:ext uri="{FF2B5EF4-FFF2-40B4-BE49-F238E27FC236}">
                  <a16:creationId xmlns:a16="http://schemas.microsoft.com/office/drawing/2014/main" id="{7D96DCB2-3DA2-1A8A-8841-3B35748E4514}"/>
                </a:ext>
              </a:extLst>
            </p:cNvPr>
            <p:cNvGrpSpPr/>
            <p:nvPr/>
          </p:nvGrpSpPr>
          <p:grpSpPr>
            <a:xfrm>
              <a:off x="7718553" y="6248450"/>
              <a:ext cx="165016" cy="94154"/>
              <a:chOff x="7815614" y="4663762"/>
              <a:chExt cx="165016" cy="94154"/>
            </a:xfrm>
            <a:solidFill>
              <a:schemeClr val="accent4"/>
            </a:solidFill>
          </p:grpSpPr>
          <p:sp>
            <p:nvSpPr>
              <p:cNvPr id="110" name="Rectangle 109">
                <a:extLst>
                  <a:ext uri="{FF2B5EF4-FFF2-40B4-BE49-F238E27FC236}">
                    <a16:creationId xmlns:a16="http://schemas.microsoft.com/office/drawing/2014/main" id="{7D16352E-0F41-FF23-AD71-D63402827C71}"/>
                  </a:ext>
                </a:extLst>
              </p:cNvPr>
              <p:cNvSpPr/>
              <p:nvPr/>
            </p:nvSpPr>
            <p:spPr>
              <a:xfrm>
                <a:off x="7858217" y="4703481"/>
                <a:ext cx="79790" cy="14698"/>
              </a:xfrm>
              <a:prstGeom prst="rect">
                <a:avLst/>
              </a:prstGeom>
              <a:grpFill/>
              <a:ln w="1960" cap="flat">
                <a:noFill/>
                <a:prstDash val="solid"/>
                <a:miter/>
              </a:ln>
            </p:spPr>
            <p:txBody>
              <a:bodyPr/>
              <a:lstStyle/>
              <a:p>
                <a:endParaRPr lang="en-US"/>
              </a:p>
            </p:txBody>
          </p:sp>
          <p:grpSp>
            <p:nvGrpSpPr>
              <p:cNvPr id="111" name="Graphic 8">
                <a:extLst>
                  <a:ext uri="{FF2B5EF4-FFF2-40B4-BE49-F238E27FC236}">
                    <a16:creationId xmlns:a16="http://schemas.microsoft.com/office/drawing/2014/main" id="{1CCF16B7-7106-2492-2395-D05DC0263D2A}"/>
                  </a:ext>
                </a:extLst>
              </p:cNvPr>
              <p:cNvGrpSpPr/>
              <p:nvPr/>
            </p:nvGrpSpPr>
            <p:grpSpPr>
              <a:xfrm>
                <a:off x="7815614" y="4663762"/>
                <a:ext cx="165016" cy="94154"/>
                <a:chOff x="7815614" y="4663762"/>
                <a:chExt cx="165016" cy="94154"/>
              </a:xfrm>
              <a:grpFill/>
            </p:grpSpPr>
            <p:sp>
              <p:nvSpPr>
                <p:cNvPr id="112" name="Freeform: Shape 111">
                  <a:extLst>
                    <a:ext uri="{FF2B5EF4-FFF2-40B4-BE49-F238E27FC236}">
                      <a16:creationId xmlns:a16="http://schemas.microsoft.com/office/drawing/2014/main" id="{9F960C8E-4FB3-7A26-EC50-481A44B6232B}"/>
                    </a:ext>
                  </a:extLst>
                </p:cNvPr>
                <p:cNvSpPr/>
                <p:nvPr/>
              </p:nvSpPr>
              <p:spPr>
                <a:xfrm>
                  <a:off x="7815614" y="4663782"/>
                  <a:ext cx="69448" cy="94135"/>
                </a:xfrm>
                <a:custGeom>
                  <a:avLst/>
                  <a:gdLst>
                    <a:gd name="csX0" fmla="*/ 69449 w 69448"/>
                    <a:gd name="csY0" fmla="*/ 94116 h 94135"/>
                    <a:gd name="csX1" fmla="*/ 47058 w 69448"/>
                    <a:gd name="csY1" fmla="*/ 94116 h 94135"/>
                    <a:gd name="csX2" fmla="*/ 0 w 69448"/>
                    <a:gd name="csY2" fmla="*/ 47058 h 94135"/>
                    <a:gd name="csX3" fmla="*/ 47058 w 69448"/>
                    <a:gd name="csY3" fmla="*/ 0 h 94135"/>
                    <a:gd name="csX4" fmla="*/ 69449 w 69448"/>
                    <a:gd name="csY4" fmla="*/ 0 h 94135"/>
                    <a:gd name="csX5" fmla="*/ 69449 w 69448"/>
                    <a:gd name="csY5" fmla="*/ 14698 h 94135"/>
                    <a:gd name="csX6" fmla="*/ 47058 w 69448"/>
                    <a:gd name="csY6" fmla="*/ 14698 h 94135"/>
                    <a:gd name="csX7" fmla="*/ 14679 w 69448"/>
                    <a:gd name="csY7" fmla="*/ 47077 h 94135"/>
                    <a:gd name="csX8" fmla="*/ 47058 w 69448"/>
                    <a:gd name="csY8" fmla="*/ 79437 h 94135"/>
                    <a:gd name="csX9" fmla="*/ 69449 w 69448"/>
                    <a:gd name="csY9" fmla="*/ 79437 h 94135"/>
                    <a:gd name="csX10" fmla="*/ 69449 w 69448"/>
                    <a:gd name="csY10" fmla="*/ 94135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69449" y="94116"/>
                      </a:moveTo>
                      <a:lnTo>
                        <a:pt x="47058" y="94116"/>
                      </a:lnTo>
                      <a:cubicBezTo>
                        <a:pt x="21096" y="94116"/>
                        <a:pt x="0" y="73000"/>
                        <a:pt x="0" y="47058"/>
                      </a:cubicBezTo>
                      <a:cubicBezTo>
                        <a:pt x="0" y="21115"/>
                        <a:pt x="21115" y="0"/>
                        <a:pt x="47058" y="0"/>
                      </a:cubicBezTo>
                      <a:lnTo>
                        <a:pt x="69449" y="0"/>
                      </a:lnTo>
                      <a:lnTo>
                        <a:pt x="69449" y="14698"/>
                      </a:lnTo>
                      <a:lnTo>
                        <a:pt x="47058" y="14698"/>
                      </a:lnTo>
                      <a:cubicBezTo>
                        <a:pt x="29220" y="14698"/>
                        <a:pt x="14679" y="29220"/>
                        <a:pt x="14679" y="47077"/>
                      </a:cubicBezTo>
                      <a:cubicBezTo>
                        <a:pt x="14679" y="64935"/>
                        <a:pt x="29200" y="79437"/>
                        <a:pt x="47058" y="79437"/>
                      </a:cubicBezTo>
                      <a:lnTo>
                        <a:pt x="69449" y="79437"/>
                      </a:lnTo>
                      <a:lnTo>
                        <a:pt x="69449" y="94135"/>
                      </a:lnTo>
                      <a:close/>
                    </a:path>
                  </a:pathLst>
                </a:custGeom>
                <a:grpFill/>
                <a:ln w="1960" cap="flat">
                  <a:noFill/>
                  <a:prstDash val="solid"/>
                  <a:miter/>
                </a:ln>
              </p:spPr>
              <p:txBody>
                <a:bodyPr/>
                <a:lstStyle/>
                <a:p>
                  <a:endParaRPr lang="en-US"/>
                </a:p>
              </p:txBody>
            </p:sp>
            <p:sp>
              <p:nvSpPr>
                <p:cNvPr id="113" name="Freeform: Shape 112">
                  <a:extLst>
                    <a:ext uri="{FF2B5EF4-FFF2-40B4-BE49-F238E27FC236}">
                      <a16:creationId xmlns:a16="http://schemas.microsoft.com/office/drawing/2014/main" id="{53338714-1471-24C4-5D33-90B2D0038997}"/>
                    </a:ext>
                  </a:extLst>
                </p:cNvPr>
                <p:cNvSpPr/>
                <p:nvPr/>
              </p:nvSpPr>
              <p:spPr>
                <a:xfrm>
                  <a:off x="7911182" y="4663762"/>
                  <a:ext cx="69448" cy="94135"/>
                </a:xfrm>
                <a:custGeom>
                  <a:avLst/>
                  <a:gdLst>
                    <a:gd name="csX0" fmla="*/ 22391 w 69448"/>
                    <a:gd name="csY0" fmla="*/ 94135 h 94135"/>
                    <a:gd name="csX1" fmla="*/ 0 w 69448"/>
                    <a:gd name="csY1" fmla="*/ 94135 h 94135"/>
                    <a:gd name="csX2" fmla="*/ 0 w 69448"/>
                    <a:gd name="csY2" fmla="*/ 79437 h 94135"/>
                    <a:gd name="csX3" fmla="*/ 22391 w 69448"/>
                    <a:gd name="csY3" fmla="*/ 79437 h 94135"/>
                    <a:gd name="csX4" fmla="*/ 54770 w 69448"/>
                    <a:gd name="csY4" fmla="*/ 47077 h 94135"/>
                    <a:gd name="csX5" fmla="*/ 22391 w 69448"/>
                    <a:gd name="csY5" fmla="*/ 14698 h 94135"/>
                    <a:gd name="csX6" fmla="*/ 0 w 69448"/>
                    <a:gd name="csY6" fmla="*/ 14698 h 94135"/>
                    <a:gd name="csX7" fmla="*/ 0 w 69448"/>
                    <a:gd name="csY7" fmla="*/ 0 h 94135"/>
                    <a:gd name="csX8" fmla="*/ 22391 w 69448"/>
                    <a:gd name="csY8" fmla="*/ 0 h 94135"/>
                    <a:gd name="csX9" fmla="*/ 69449 w 69448"/>
                    <a:gd name="csY9" fmla="*/ 47058 h 94135"/>
                    <a:gd name="csX10" fmla="*/ 22391 w 69448"/>
                    <a:gd name="csY10" fmla="*/ 94116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22391" y="94135"/>
                      </a:moveTo>
                      <a:lnTo>
                        <a:pt x="0" y="94135"/>
                      </a:lnTo>
                      <a:lnTo>
                        <a:pt x="0" y="79437"/>
                      </a:lnTo>
                      <a:lnTo>
                        <a:pt x="22391" y="79437"/>
                      </a:lnTo>
                      <a:cubicBezTo>
                        <a:pt x="40229" y="79437"/>
                        <a:pt x="54770" y="64916"/>
                        <a:pt x="54770" y="47077"/>
                      </a:cubicBezTo>
                      <a:cubicBezTo>
                        <a:pt x="54770" y="29239"/>
                        <a:pt x="40248" y="14698"/>
                        <a:pt x="22391" y="14698"/>
                      </a:cubicBezTo>
                      <a:lnTo>
                        <a:pt x="0" y="14698"/>
                      </a:lnTo>
                      <a:lnTo>
                        <a:pt x="0" y="0"/>
                      </a:lnTo>
                      <a:lnTo>
                        <a:pt x="22391" y="0"/>
                      </a:lnTo>
                      <a:cubicBezTo>
                        <a:pt x="48353" y="0"/>
                        <a:pt x="69449" y="21115"/>
                        <a:pt x="69449" y="47058"/>
                      </a:cubicBezTo>
                      <a:cubicBezTo>
                        <a:pt x="69449" y="73000"/>
                        <a:pt x="48333" y="94116"/>
                        <a:pt x="22391" y="94116"/>
                      </a:cubicBezTo>
                      <a:close/>
                    </a:path>
                  </a:pathLst>
                </a:custGeom>
                <a:grpFill/>
                <a:ln w="1960" cap="flat">
                  <a:noFill/>
                  <a:prstDash val="solid"/>
                  <a:miter/>
                </a:ln>
              </p:spPr>
              <p:txBody>
                <a:bodyPr/>
                <a:lstStyle/>
                <a:p>
                  <a:endParaRPr lang="en-US"/>
                </a:p>
              </p:txBody>
            </p:sp>
          </p:grpSp>
        </p:grpSp>
        <p:grpSp>
          <p:nvGrpSpPr>
            <p:cNvPr id="78" name="Graphic 8">
              <a:extLst>
                <a:ext uri="{FF2B5EF4-FFF2-40B4-BE49-F238E27FC236}">
                  <a16:creationId xmlns:a16="http://schemas.microsoft.com/office/drawing/2014/main" id="{06CA3708-4479-9DBC-D88E-D20F30E8E845}"/>
                </a:ext>
              </a:extLst>
            </p:cNvPr>
            <p:cNvGrpSpPr/>
            <p:nvPr/>
          </p:nvGrpSpPr>
          <p:grpSpPr>
            <a:xfrm>
              <a:off x="7393171" y="6207319"/>
              <a:ext cx="162092" cy="162092"/>
              <a:chOff x="7490232" y="4622631"/>
              <a:chExt cx="162092" cy="162092"/>
            </a:xfrm>
            <a:solidFill>
              <a:schemeClr val="accent4"/>
            </a:solidFill>
          </p:grpSpPr>
          <p:sp>
            <p:nvSpPr>
              <p:cNvPr id="106" name="Freeform: Shape 105">
                <a:extLst>
                  <a:ext uri="{FF2B5EF4-FFF2-40B4-BE49-F238E27FC236}">
                    <a16:creationId xmlns:a16="http://schemas.microsoft.com/office/drawing/2014/main" id="{E633FC51-BEF6-75C0-E586-E7853B1C64B0}"/>
                  </a:ext>
                </a:extLst>
              </p:cNvPr>
              <p:cNvSpPr/>
              <p:nvPr/>
            </p:nvSpPr>
            <p:spPr>
              <a:xfrm>
                <a:off x="7490232" y="4622631"/>
                <a:ext cx="162092" cy="162092"/>
              </a:xfrm>
              <a:custGeom>
                <a:avLst/>
                <a:gdLst>
                  <a:gd name="csX0" fmla="*/ 81046 w 162092"/>
                  <a:gd name="csY0" fmla="*/ 162092 h 162092"/>
                  <a:gd name="csX1" fmla="*/ 0 w 162092"/>
                  <a:gd name="csY1" fmla="*/ 81046 h 162092"/>
                  <a:gd name="csX2" fmla="*/ 81046 w 162092"/>
                  <a:gd name="csY2" fmla="*/ 0 h 162092"/>
                  <a:gd name="csX3" fmla="*/ 162092 w 162092"/>
                  <a:gd name="csY3" fmla="*/ 81046 h 162092"/>
                  <a:gd name="csX4" fmla="*/ 81046 w 162092"/>
                  <a:gd name="csY4" fmla="*/ 162092 h 162092"/>
                  <a:gd name="csX5" fmla="*/ 81046 w 162092"/>
                  <a:gd name="csY5" fmla="*/ 14718 h 162092"/>
                  <a:gd name="csX6" fmla="*/ 14698 w 162092"/>
                  <a:gd name="csY6" fmla="*/ 81065 h 162092"/>
                  <a:gd name="csX7" fmla="*/ 81046 w 162092"/>
                  <a:gd name="csY7" fmla="*/ 147413 h 162092"/>
                  <a:gd name="csX8" fmla="*/ 147394 w 162092"/>
                  <a:gd name="csY8" fmla="*/ 81065 h 162092"/>
                  <a:gd name="csX9" fmla="*/ 81046 w 162092"/>
                  <a:gd name="csY9" fmla="*/ 14718 h 162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2092" h="162092">
                    <a:moveTo>
                      <a:pt x="81046" y="162092"/>
                    </a:moveTo>
                    <a:cubicBezTo>
                      <a:pt x="36363" y="162092"/>
                      <a:pt x="0" y="125749"/>
                      <a:pt x="0" y="81046"/>
                    </a:cubicBezTo>
                    <a:cubicBezTo>
                      <a:pt x="0" y="36343"/>
                      <a:pt x="36343" y="0"/>
                      <a:pt x="81046" y="0"/>
                    </a:cubicBezTo>
                    <a:cubicBezTo>
                      <a:pt x="125749" y="0"/>
                      <a:pt x="162092" y="36363"/>
                      <a:pt x="162092" y="81046"/>
                    </a:cubicBezTo>
                    <a:cubicBezTo>
                      <a:pt x="162092" y="125729"/>
                      <a:pt x="125749" y="162092"/>
                      <a:pt x="81046" y="162092"/>
                    </a:cubicBezTo>
                    <a:close/>
                    <a:moveTo>
                      <a:pt x="81046" y="14718"/>
                    </a:moveTo>
                    <a:cubicBezTo>
                      <a:pt x="44468" y="14718"/>
                      <a:pt x="14698" y="44487"/>
                      <a:pt x="14698" y="81065"/>
                    </a:cubicBezTo>
                    <a:cubicBezTo>
                      <a:pt x="14698" y="117644"/>
                      <a:pt x="44448" y="147413"/>
                      <a:pt x="81046" y="147413"/>
                    </a:cubicBezTo>
                    <a:cubicBezTo>
                      <a:pt x="117645" y="147413"/>
                      <a:pt x="147394" y="117664"/>
                      <a:pt x="147394" y="81065"/>
                    </a:cubicBezTo>
                    <a:cubicBezTo>
                      <a:pt x="147394" y="44467"/>
                      <a:pt x="117645" y="14718"/>
                      <a:pt x="81046" y="14718"/>
                    </a:cubicBezTo>
                    <a:close/>
                  </a:path>
                </a:pathLst>
              </a:custGeom>
              <a:grpFill/>
              <a:ln w="1960" cap="flat">
                <a:noFill/>
                <a:prstDash val="solid"/>
                <a:miter/>
              </a:ln>
            </p:spPr>
            <p:txBody>
              <a:bodyPr/>
              <a:lstStyle/>
              <a:p>
                <a:endParaRPr lang="en-US"/>
              </a:p>
            </p:txBody>
          </p:sp>
          <p:sp>
            <p:nvSpPr>
              <p:cNvPr id="107" name="Freeform: Shape 106">
                <a:extLst>
                  <a:ext uri="{FF2B5EF4-FFF2-40B4-BE49-F238E27FC236}">
                    <a16:creationId xmlns:a16="http://schemas.microsoft.com/office/drawing/2014/main" id="{683991B5-3C96-1EE8-8FF8-97D9D50DA17A}"/>
                  </a:ext>
                </a:extLst>
              </p:cNvPr>
              <p:cNvSpPr/>
              <p:nvPr/>
            </p:nvSpPr>
            <p:spPr>
              <a:xfrm>
                <a:off x="7587448" y="4671808"/>
                <a:ext cx="21958" cy="21959"/>
              </a:xfrm>
              <a:custGeom>
                <a:avLst/>
                <a:gdLst>
                  <a:gd name="csX0" fmla="*/ 10970 w 21958"/>
                  <a:gd name="csY0" fmla="*/ 21959 h 21959"/>
                  <a:gd name="csX1" fmla="*/ 0 w 21958"/>
                  <a:gd name="csY1" fmla="*/ 10990 h 21959"/>
                  <a:gd name="csX2" fmla="*/ 10970 w 21958"/>
                  <a:gd name="csY2" fmla="*/ 0 h 21959"/>
                  <a:gd name="csX3" fmla="*/ 21959 w 21958"/>
                  <a:gd name="csY3" fmla="*/ 10990 h 21959"/>
                  <a:gd name="csX4" fmla="*/ 10970 w 21958"/>
                  <a:gd name="csY4" fmla="*/ 21959 h 21959"/>
                </a:gdLst>
                <a:ahLst/>
                <a:cxnLst>
                  <a:cxn ang="0">
                    <a:pos x="csX0" y="csY0"/>
                  </a:cxn>
                  <a:cxn ang="0">
                    <a:pos x="csX1" y="csY1"/>
                  </a:cxn>
                  <a:cxn ang="0">
                    <a:pos x="csX2" y="csY2"/>
                  </a:cxn>
                  <a:cxn ang="0">
                    <a:pos x="csX3" y="csY3"/>
                  </a:cxn>
                  <a:cxn ang="0">
                    <a:pos x="csX4" y="csY4"/>
                  </a:cxn>
                </a:cxnLst>
                <a:rect l="l" t="t" r="r" b="b"/>
                <a:pathLst>
                  <a:path w="21958" h="21959">
                    <a:moveTo>
                      <a:pt x="10970" y="21959"/>
                    </a:moveTo>
                    <a:cubicBezTo>
                      <a:pt x="4906" y="21959"/>
                      <a:pt x="0" y="17034"/>
                      <a:pt x="0" y="10990"/>
                    </a:cubicBezTo>
                    <a:cubicBezTo>
                      <a:pt x="0" y="4945"/>
                      <a:pt x="4926" y="0"/>
                      <a:pt x="10970" y="0"/>
                    </a:cubicBezTo>
                    <a:cubicBezTo>
                      <a:pt x="17014" y="0"/>
                      <a:pt x="21959" y="4926"/>
                      <a:pt x="21959" y="10990"/>
                    </a:cubicBezTo>
                    <a:cubicBezTo>
                      <a:pt x="21959" y="17053"/>
                      <a:pt x="17033" y="21959"/>
                      <a:pt x="10970" y="21959"/>
                    </a:cubicBezTo>
                    <a:close/>
                  </a:path>
                </a:pathLst>
              </a:custGeom>
              <a:grpFill/>
              <a:ln w="1960" cap="flat">
                <a:noFill/>
                <a:prstDash val="solid"/>
                <a:miter/>
              </a:ln>
            </p:spPr>
            <p:txBody>
              <a:bodyPr/>
              <a:lstStyle/>
              <a:p>
                <a:endParaRPr lang="en-US"/>
              </a:p>
            </p:txBody>
          </p:sp>
          <p:sp>
            <p:nvSpPr>
              <p:cNvPr id="108" name="Freeform: Shape 107">
                <a:extLst>
                  <a:ext uri="{FF2B5EF4-FFF2-40B4-BE49-F238E27FC236}">
                    <a16:creationId xmlns:a16="http://schemas.microsoft.com/office/drawing/2014/main" id="{0E6E0401-6E38-07F4-ABC8-4459A083341C}"/>
                  </a:ext>
                </a:extLst>
              </p:cNvPr>
              <p:cNvSpPr/>
              <p:nvPr/>
            </p:nvSpPr>
            <p:spPr>
              <a:xfrm>
                <a:off x="7533169" y="4671808"/>
                <a:ext cx="21939" cy="21959"/>
              </a:xfrm>
              <a:custGeom>
                <a:avLst/>
                <a:gdLst>
                  <a:gd name="csX0" fmla="*/ 10970 w 21939"/>
                  <a:gd name="csY0" fmla="*/ 21959 h 21959"/>
                  <a:gd name="csX1" fmla="*/ 0 w 21939"/>
                  <a:gd name="csY1" fmla="*/ 10990 h 21959"/>
                  <a:gd name="csX2" fmla="*/ 10970 w 21939"/>
                  <a:gd name="csY2" fmla="*/ 0 h 21959"/>
                  <a:gd name="csX3" fmla="*/ 21939 w 21939"/>
                  <a:gd name="csY3" fmla="*/ 10990 h 21959"/>
                  <a:gd name="csX4" fmla="*/ 10970 w 21939"/>
                  <a:gd name="csY4" fmla="*/ 21959 h 21959"/>
                </a:gdLst>
                <a:ahLst/>
                <a:cxnLst>
                  <a:cxn ang="0">
                    <a:pos x="csX0" y="csY0"/>
                  </a:cxn>
                  <a:cxn ang="0">
                    <a:pos x="csX1" y="csY1"/>
                  </a:cxn>
                  <a:cxn ang="0">
                    <a:pos x="csX2" y="csY2"/>
                  </a:cxn>
                  <a:cxn ang="0">
                    <a:pos x="csX3" y="csY3"/>
                  </a:cxn>
                  <a:cxn ang="0">
                    <a:pos x="csX4" y="csY4"/>
                  </a:cxn>
                </a:cxnLst>
                <a:rect l="l" t="t" r="r" b="b"/>
                <a:pathLst>
                  <a:path w="21939" h="21959">
                    <a:moveTo>
                      <a:pt x="10970" y="21959"/>
                    </a:moveTo>
                    <a:cubicBezTo>
                      <a:pt x="4906" y="21959"/>
                      <a:pt x="0" y="17034"/>
                      <a:pt x="0" y="10990"/>
                    </a:cubicBezTo>
                    <a:cubicBezTo>
                      <a:pt x="0" y="4945"/>
                      <a:pt x="4926" y="0"/>
                      <a:pt x="10970" y="0"/>
                    </a:cubicBezTo>
                    <a:cubicBezTo>
                      <a:pt x="17014" y="0"/>
                      <a:pt x="21939" y="4926"/>
                      <a:pt x="21939" y="10990"/>
                    </a:cubicBezTo>
                    <a:cubicBezTo>
                      <a:pt x="21939" y="17053"/>
                      <a:pt x="17014" y="21959"/>
                      <a:pt x="10970" y="21959"/>
                    </a:cubicBezTo>
                    <a:close/>
                  </a:path>
                </a:pathLst>
              </a:custGeom>
              <a:grpFill/>
              <a:ln w="1960" cap="flat">
                <a:noFill/>
                <a:prstDash val="solid"/>
                <a:miter/>
              </a:ln>
            </p:spPr>
            <p:txBody>
              <a:bodyPr/>
              <a:lstStyle/>
              <a:p>
                <a:endParaRPr lang="en-US"/>
              </a:p>
            </p:txBody>
          </p:sp>
          <p:sp>
            <p:nvSpPr>
              <p:cNvPr id="109" name="Freeform: Shape 108">
                <a:extLst>
                  <a:ext uri="{FF2B5EF4-FFF2-40B4-BE49-F238E27FC236}">
                    <a16:creationId xmlns:a16="http://schemas.microsoft.com/office/drawing/2014/main" id="{6F65D766-F1A8-D950-F97A-646AF1C528DB}"/>
                  </a:ext>
                </a:extLst>
              </p:cNvPr>
              <p:cNvSpPr/>
              <p:nvPr/>
            </p:nvSpPr>
            <p:spPr>
              <a:xfrm>
                <a:off x="7531894" y="4721653"/>
                <a:ext cx="78730" cy="27296"/>
              </a:xfrm>
              <a:custGeom>
                <a:avLst/>
                <a:gdLst>
                  <a:gd name="csX0" fmla="*/ 62364 w 78730"/>
                  <a:gd name="csY0" fmla="*/ 0 h 27296"/>
                  <a:gd name="csX1" fmla="*/ 39365 w 78730"/>
                  <a:gd name="csY1" fmla="*/ 12598 h 27296"/>
                  <a:gd name="csX2" fmla="*/ 16366 w 78730"/>
                  <a:gd name="csY2" fmla="*/ 0 h 27296"/>
                  <a:gd name="csX3" fmla="*/ 0 w 78730"/>
                  <a:gd name="csY3" fmla="*/ 0 h 27296"/>
                  <a:gd name="csX4" fmla="*/ 39365 w 78730"/>
                  <a:gd name="csY4" fmla="*/ 27296 h 27296"/>
                  <a:gd name="csX5" fmla="*/ 78730 w 78730"/>
                  <a:gd name="csY5" fmla="*/ 0 h 27296"/>
                  <a:gd name="csX6" fmla="*/ 62364 w 78730"/>
                  <a:gd name="csY6" fmla="*/ 0 h 272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730" h="27296">
                    <a:moveTo>
                      <a:pt x="62364" y="0"/>
                    </a:moveTo>
                    <a:cubicBezTo>
                      <a:pt x="57478" y="7555"/>
                      <a:pt x="49020" y="12598"/>
                      <a:pt x="39365" y="12598"/>
                    </a:cubicBezTo>
                    <a:cubicBezTo>
                      <a:pt x="29710" y="12598"/>
                      <a:pt x="21253" y="7555"/>
                      <a:pt x="16366" y="0"/>
                    </a:cubicBezTo>
                    <a:lnTo>
                      <a:pt x="0" y="0"/>
                    </a:lnTo>
                    <a:cubicBezTo>
                      <a:pt x="6005" y="15915"/>
                      <a:pt x="21370" y="27296"/>
                      <a:pt x="39365" y="27296"/>
                    </a:cubicBezTo>
                    <a:cubicBezTo>
                      <a:pt x="57360" y="27296"/>
                      <a:pt x="72706" y="15915"/>
                      <a:pt x="78730" y="0"/>
                    </a:cubicBezTo>
                    <a:lnTo>
                      <a:pt x="62364" y="0"/>
                    </a:lnTo>
                    <a:close/>
                  </a:path>
                </a:pathLst>
              </a:custGeom>
              <a:grpFill/>
              <a:ln w="1960" cap="flat">
                <a:noFill/>
                <a:prstDash val="solid"/>
                <a:miter/>
              </a:ln>
            </p:spPr>
            <p:txBody>
              <a:bodyPr/>
              <a:lstStyle/>
              <a:p>
                <a:endParaRPr lang="en-US"/>
              </a:p>
            </p:txBody>
          </p:sp>
        </p:grpSp>
        <p:grpSp>
          <p:nvGrpSpPr>
            <p:cNvPr id="79" name="Graphic 8">
              <a:extLst>
                <a:ext uri="{FF2B5EF4-FFF2-40B4-BE49-F238E27FC236}">
                  <a16:creationId xmlns:a16="http://schemas.microsoft.com/office/drawing/2014/main" id="{52A3229C-49BB-64E3-5C73-58BBA2336D66}"/>
                </a:ext>
              </a:extLst>
            </p:cNvPr>
            <p:cNvGrpSpPr/>
            <p:nvPr/>
          </p:nvGrpSpPr>
          <p:grpSpPr>
            <a:xfrm>
              <a:off x="8364945" y="6217172"/>
              <a:ext cx="162178" cy="142389"/>
              <a:chOff x="8462006" y="4632482"/>
              <a:chExt cx="162178" cy="142389"/>
            </a:xfrm>
            <a:solidFill>
              <a:schemeClr val="accent4"/>
            </a:solidFill>
          </p:grpSpPr>
          <p:sp>
            <p:nvSpPr>
              <p:cNvPr id="104" name="Freeform: Shape 103">
                <a:extLst>
                  <a:ext uri="{FF2B5EF4-FFF2-40B4-BE49-F238E27FC236}">
                    <a16:creationId xmlns:a16="http://schemas.microsoft.com/office/drawing/2014/main" id="{360809D4-6643-695F-869A-00FC318497A2}"/>
                  </a:ext>
                </a:extLst>
              </p:cNvPr>
              <p:cNvSpPr/>
              <p:nvPr/>
            </p:nvSpPr>
            <p:spPr>
              <a:xfrm>
                <a:off x="8502338" y="4671396"/>
                <a:ext cx="81639" cy="67859"/>
              </a:xfrm>
              <a:custGeom>
                <a:avLst/>
                <a:gdLst>
                  <a:gd name="csX0" fmla="*/ 75168 w 81639"/>
                  <a:gd name="csY0" fmla="*/ 67839 h 67859"/>
                  <a:gd name="csX1" fmla="*/ 6485 w 81639"/>
                  <a:gd name="csY1" fmla="*/ 67839 h 67859"/>
                  <a:gd name="csX2" fmla="*/ 814 w 81639"/>
                  <a:gd name="csY2" fmla="*/ 64504 h 67859"/>
                  <a:gd name="csX3" fmla="*/ 971 w 81639"/>
                  <a:gd name="csY3" fmla="*/ 57929 h 67859"/>
                  <a:gd name="csX4" fmla="*/ 35155 w 81639"/>
                  <a:gd name="csY4" fmla="*/ 3061 h 67859"/>
                  <a:gd name="csX5" fmla="*/ 40650 w 81639"/>
                  <a:gd name="csY5" fmla="*/ 0 h 67859"/>
                  <a:gd name="csX6" fmla="*/ 40650 w 81639"/>
                  <a:gd name="csY6" fmla="*/ 0 h 67859"/>
                  <a:gd name="csX7" fmla="*/ 46145 w 81639"/>
                  <a:gd name="csY7" fmla="*/ 3042 h 67859"/>
                  <a:gd name="csX8" fmla="*/ 80643 w 81639"/>
                  <a:gd name="csY8" fmla="*/ 57910 h 67859"/>
                  <a:gd name="csX9" fmla="*/ 80820 w 81639"/>
                  <a:gd name="csY9" fmla="*/ 64504 h 67859"/>
                  <a:gd name="csX10" fmla="*/ 75149 w 81639"/>
                  <a:gd name="csY10" fmla="*/ 67859 h 67859"/>
                  <a:gd name="csX11" fmla="*/ 18161 w 81639"/>
                  <a:gd name="csY11" fmla="*/ 54868 h 67859"/>
                  <a:gd name="csX12" fmla="*/ 63433 w 81639"/>
                  <a:gd name="csY12" fmla="*/ 54868 h 67859"/>
                  <a:gd name="csX13" fmla="*/ 40689 w 81639"/>
                  <a:gd name="csY13" fmla="*/ 18702 h 67859"/>
                  <a:gd name="csX14" fmla="*/ 18161 w 81639"/>
                  <a:gd name="csY14" fmla="*/ 54868 h 6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1639" h="67859">
                    <a:moveTo>
                      <a:pt x="75168" y="67839"/>
                    </a:moveTo>
                    <a:lnTo>
                      <a:pt x="6485" y="67839"/>
                    </a:lnTo>
                    <a:cubicBezTo>
                      <a:pt x="4130" y="67839"/>
                      <a:pt x="1952" y="66564"/>
                      <a:pt x="814" y="64504"/>
                    </a:cubicBezTo>
                    <a:cubicBezTo>
                      <a:pt x="-324" y="62443"/>
                      <a:pt x="-266" y="59931"/>
                      <a:pt x="971" y="57929"/>
                    </a:cubicBezTo>
                    <a:lnTo>
                      <a:pt x="35155" y="3061"/>
                    </a:lnTo>
                    <a:cubicBezTo>
                      <a:pt x="36333" y="1158"/>
                      <a:pt x="38413" y="0"/>
                      <a:pt x="40650" y="0"/>
                    </a:cubicBezTo>
                    <a:lnTo>
                      <a:pt x="40650" y="0"/>
                    </a:lnTo>
                    <a:cubicBezTo>
                      <a:pt x="42887" y="0"/>
                      <a:pt x="44948" y="1138"/>
                      <a:pt x="46145" y="3042"/>
                    </a:cubicBezTo>
                    <a:lnTo>
                      <a:pt x="80643" y="57910"/>
                    </a:lnTo>
                    <a:cubicBezTo>
                      <a:pt x="81899" y="59911"/>
                      <a:pt x="81978" y="62423"/>
                      <a:pt x="80820" y="64504"/>
                    </a:cubicBezTo>
                    <a:cubicBezTo>
                      <a:pt x="79682" y="66564"/>
                      <a:pt x="77503" y="67859"/>
                      <a:pt x="75149" y="67859"/>
                    </a:cubicBezTo>
                    <a:close/>
                    <a:moveTo>
                      <a:pt x="18161" y="54868"/>
                    </a:moveTo>
                    <a:lnTo>
                      <a:pt x="63433" y="54868"/>
                    </a:lnTo>
                    <a:lnTo>
                      <a:pt x="40689" y="18702"/>
                    </a:lnTo>
                    <a:lnTo>
                      <a:pt x="18161" y="54868"/>
                    </a:lnTo>
                    <a:close/>
                  </a:path>
                </a:pathLst>
              </a:custGeom>
              <a:grpFill/>
              <a:ln w="1960" cap="flat">
                <a:noFill/>
                <a:prstDash val="solid"/>
                <a:miter/>
              </a:ln>
            </p:spPr>
            <p:txBody>
              <a:bodyPr/>
              <a:lstStyle/>
              <a:p>
                <a:endParaRPr lang="en-US"/>
              </a:p>
            </p:txBody>
          </p:sp>
          <p:sp>
            <p:nvSpPr>
              <p:cNvPr id="105" name="Freeform: Shape 104">
                <a:extLst>
                  <a:ext uri="{FF2B5EF4-FFF2-40B4-BE49-F238E27FC236}">
                    <a16:creationId xmlns:a16="http://schemas.microsoft.com/office/drawing/2014/main" id="{E6EB5BF2-1A7E-71FA-F0A0-2058BEC6697E}"/>
                  </a:ext>
                </a:extLst>
              </p:cNvPr>
              <p:cNvSpPr/>
              <p:nvPr/>
            </p:nvSpPr>
            <p:spPr>
              <a:xfrm>
                <a:off x="8462006" y="4632482"/>
                <a:ext cx="162178" cy="142389"/>
              </a:xfrm>
              <a:custGeom>
                <a:avLst/>
                <a:gdLst>
                  <a:gd name="csX0" fmla="*/ 130513 w 162178"/>
                  <a:gd name="csY0" fmla="*/ 142390 h 142389"/>
                  <a:gd name="csX1" fmla="*/ 31472 w 162178"/>
                  <a:gd name="csY1" fmla="*/ 142390 h 142389"/>
                  <a:gd name="csX2" fmla="*/ 26036 w 162178"/>
                  <a:gd name="csY2" fmla="*/ 139446 h 142389"/>
                  <a:gd name="csX3" fmla="*/ 1055 w 162178"/>
                  <a:gd name="csY3" fmla="*/ 101102 h 142389"/>
                  <a:gd name="csX4" fmla="*/ 977 w 162178"/>
                  <a:gd name="csY4" fmla="*/ 94135 h 142389"/>
                  <a:gd name="csX5" fmla="*/ 57709 w 162178"/>
                  <a:gd name="csY5" fmla="*/ 3061 h 142389"/>
                  <a:gd name="csX6" fmla="*/ 63204 w 162178"/>
                  <a:gd name="csY6" fmla="*/ 0 h 142389"/>
                  <a:gd name="csX7" fmla="*/ 98644 w 162178"/>
                  <a:gd name="csY7" fmla="*/ 0 h 142389"/>
                  <a:gd name="csX8" fmla="*/ 104139 w 162178"/>
                  <a:gd name="csY8" fmla="*/ 3041 h 142389"/>
                  <a:gd name="csX9" fmla="*/ 161185 w 162178"/>
                  <a:gd name="csY9" fmla="*/ 93782 h 142389"/>
                  <a:gd name="csX10" fmla="*/ 161126 w 162178"/>
                  <a:gd name="csY10" fmla="*/ 100768 h 142389"/>
                  <a:gd name="csX11" fmla="*/ 135929 w 162178"/>
                  <a:gd name="csY11" fmla="*/ 139446 h 142389"/>
                  <a:gd name="csX12" fmla="*/ 130494 w 162178"/>
                  <a:gd name="csY12" fmla="*/ 142390 h 142389"/>
                  <a:gd name="csX13" fmla="*/ 34985 w 162178"/>
                  <a:gd name="csY13" fmla="*/ 129438 h 142389"/>
                  <a:gd name="csX14" fmla="*/ 127001 w 162178"/>
                  <a:gd name="csY14" fmla="*/ 129438 h 142389"/>
                  <a:gd name="csX15" fmla="*/ 147998 w 162178"/>
                  <a:gd name="csY15" fmla="*/ 97177 h 142389"/>
                  <a:gd name="csX16" fmla="*/ 95053 w 162178"/>
                  <a:gd name="csY16" fmla="*/ 12991 h 142389"/>
                  <a:gd name="csX17" fmla="*/ 66795 w 162178"/>
                  <a:gd name="csY17" fmla="*/ 12991 h 142389"/>
                  <a:gd name="csX18" fmla="*/ 14164 w 162178"/>
                  <a:gd name="csY18" fmla="*/ 97491 h 142389"/>
                  <a:gd name="csX19" fmla="*/ 34965 w 162178"/>
                  <a:gd name="csY19" fmla="*/ 129438 h 1423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62178" h="142389">
                    <a:moveTo>
                      <a:pt x="130513" y="142390"/>
                    </a:moveTo>
                    <a:lnTo>
                      <a:pt x="31472" y="142390"/>
                    </a:lnTo>
                    <a:cubicBezTo>
                      <a:pt x="29274" y="142390"/>
                      <a:pt x="27233" y="141291"/>
                      <a:pt x="26036" y="139446"/>
                    </a:cubicBezTo>
                    <a:lnTo>
                      <a:pt x="1055" y="101102"/>
                    </a:lnTo>
                    <a:cubicBezTo>
                      <a:pt x="-318" y="98982"/>
                      <a:pt x="-358" y="96274"/>
                      <a:pt x="977" y="94135"/>
                    </a:cubicBezTo>
                    <a:lnTo>
                      <a:pt x="57709" y="3061"/>
                    </a:lnTo>
                    <a:cubicBezTo>
                      <a:pt x="58887" y="1157"/>
                      <a:pt x="60967" y="0"/>
                      <a:pt x="63204" y="0"/>
                    </a:cubicBezTo>
                    <a:lnTo>
                      <a:pt x="98644" y="0"/>
                    </a:lnTo>
                    <a:cubicBezTo>
                      <a:pt x="100881" y="0"/>
                      <a:pt x="102942" y="1138"/>
                      <a:pt x="104139" y="3041"/>
                    </a:cubicBezTo>
                    <a:lnTo>
                      <a:pt x="161185" y="93782"/>
                    </a:lnTo>
                    <a:cubicBezTo>
                      <a:pt x="162539" y="95921"/>
                      <a:pt x="162500" y="98649"/>
                      <a:pt x="161126" y="100768"/>
                    </a:cubicBezTo>
                    <a:lnTo>
                      <a:pt x="135929" y="139446"/>
                    </a:lnTo>
                    <a:cubicBezTo>
                      <a:pt x="134732" y="141291"/>
                      <a:pt x="132692" y="142390"/>
                      <a:pt x="130494" y="142390"/>
                    </a:cubicBezTo>
                    <a:close/>
                    <a:moveTo>
                      <a:pt x="34985" y="129438"/>
                    </a:moveTo>
                    <a:lnTo>
                      <a:pt x="127001" y="129438"/>
                    </a:lnTo>
                    <a:lnTo>
                      <a:pt x="147998" y="97177"/>
                    </a:lnTo>
                    <a:lnTo>
                      <a:pt x="95053" y="12991"/>
                    </a:lnTo>
                    <a:lnTo>
                      <a:pt x="66795" y="12991"/>
                    </a:lnTo>
                    <a:lnTo>
                      <a:pt x="14164" y="97491"/>
                    </a:lnTo>
                    <a:lnTo>
                      <a:pt x="34965" y="129438"/>
                    </a:lnTo>
                    <a:close/>
                  </a:path>
                </a:pathLst>
              </a:custGeom>
              <a:grpFill/>
              <a:ln w="1960" cap="flat">
                <a:noFill/>
                <a:prstDash val="solid"/>
                <a:miter/>
              </a:ln>
            </p:spPr>
            <p:txBody>
              <a:bodyPr/>
              <a:lstStyle/>
              <a:p>
                <a:endParaRPr lang="en-US"/>
              </a:p>
            </p:txBody>
          </p:sp>
        </p:grpSp>
        <p:grpSp>
          <p:nvGrpSpPr>
            <p:cNvPr id="80" name="Graphic 8">
              <a:extLst>
                <a:ext uri="{FF2B5EF4-FFF2-40B4-BE49-F238E27FC236}">
                  <a16:creationId xmlns:a16="http://schemas.microsoft.com/office/drawing/2014/main" id="{6A52C085-0A2A-D7DC-81A6-0F2EA4C545AC}"/>
                </a:ext>
              </a:extLst>
            </p:cNvPr>
            <p:cNvGrpSpPr/>
            <p:nvPr/>
          </p:nvGrpSpPr>
          <p:grpSpPr>
            <a:xfrm>
              <a:off x="8042384" y="6220408"/>
              <a:ext cx="140682" cy="140682"/>
              <a:chOff x="8139445" y="4635720"/>
              <a:chExt cx="140682" cy="140682"/>
            </a:xfrm>
            <a:solidFill>
              <a:schemeClr val="accent4"/>
            </a:solidFill>
          </p:grpSpPr>
          <p:sp>
            <p:nvSpPr>
              <p:cNvPr id="102" name="Freeform: Shape 101">
                <a:extLst>
                  <a:ext uri="{FF2B5EF4-FFF2-40B4-BE49-F238E27FC236}">
                    <a16:creationId xmlns:a16="http://schemas.microsoft.com/office/drawing/2014/main" id="{B8F09C1B-51E8-052F-4D03-26CA11C0A2F7}"/>
                  </a:ext>
                </a:extLst>
              </p:cNvPr>
              <p:cNvSpPr/>
              <p:nvPr/>
            </p:nvSpPr>
            <p:spPr>
              <a:xfrm>
                <a:off x="8139445" y="4635720"/>
                <a:ext cx="140682" cy="140682"/>
              </a:xfrm>
              <a:custGeom>
                <a:avLst/>
                <a:gdLst>
                  <a:gd name="csX0" fmla="*/ 133343 w 140682"/>
                  <a:gd name="csY0" fmla="*/ 0 h 140682"/>
                  <a:gd name="csX1" fmla="*/ 7339 w 140682"/>
                  <a:gd name="csY1" fmla="*/ 0 h 140682"/>
                  <a:gd name="csX2" fmla="*/ 0 w 140682"/>
                  <a:gd name="csY2" fmla="*/ 7339 h 140682"/>
                  <a:gd name="csX3" fmla="*/ 0 w 140682"/>
                  <a:gd name="csY3" fmla="*/ 133343 h 140682"/>
                  <a:gd name="csX4" fmla="*/ 7339 w 140682"/>
                  <a:gd name="csY4" fmla="*/ 140683 h 140682"/>
                  <a:gd name="csX5" fmla="*/ 133343 w 140682"/>
                  <a:gd name="csY5" fmla="*/ 140683 h 140682"/>
                  <a:gd name="csX6" fmla="*/ 140683 w 140682"/>
                  <a:gd name="csY6" fmla="*/ 133343 h 140682"/>
                  <a:gd name="csX7" fmla="*/ 140683 w 140682"/>
                  <a:gd name="csY7" fmla="*/ 7339 h 140682"/>
                  <a:gd name="csX8" fmla="*/ 133343 w 140682"/>
                  <a:gd name="csY8" fmla="*/ 0 h 140682"/>
                  <a:gd name="csX9" fmla="*/ 126004 w 140682"/>
                  <a:gd name="csY9" fmla="*/ 126004 h 140682"/>
                  <a:gd name="csX10" fmla="*/ 14698 w 140682"/>
                  <a:gd name="csY10" fmla="*/ 126004 h 140682"/>
                  <a:gd name="csX11" fmla="*/ 14698 w 140682"/>
                  <a:gd name="csY11" fmla="*/ 14698 h 140682"/>
                  <a:gd name="csX12" fmla="*/ 126004 w 140682"/>
                  <a:gd name="csY12" fmla="*/ 14698 h 140682"/>
                  <a:gd name="csX13" fmla="*/ 126004 w 140682"/>
                  <a:gd name="csY13" fmla="*/ 126004 h 1406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0682" h="140682">
                    <a:moveTo>
                      <a:pt x="133343" y="0"/>
                    </a:moveTo>
                    <a:lnTo>
                      <a:pt x="7339" y="0"/>
                    </a:lnTo>
                    <a:cubicBezTo>
                      <a:pt x="3277" y="0"/>
                      <a:pt x="0" y="3277"/>
                      <a:pt x="0" y="7339"/>
                    </a:cubicBezTo>
                    <a:lnTo>
                      <a:pt x="0" y="133343"/>
                    </a:lnTo>
                    <a:cubicBezTo>
                      <a:pt x="0" y="137406"/>
                      <a:pt x="3277" y="140683"/>
                      <a:pt x="7339" y="140683"/>
                    </a:cubicBezTo>
                    <a:lnTo>
                      <a:pt x="133343" y="140683"/>
                    </a:lnTo>
                    <a:cubicBezTo>
                      <a:pt x="137405" y="140683"/>
                      <a:pt x="140683" y="137406"/>
                      <a:pt x="140683" y="133343"/>
                    </a:cubicBezTo>
                    <a:lnTo>
                      <a:pt x="140683" y="7339"/>
                    </a:lnTo>
                    <a:cubicBezTo>
                      <a:pt x="140683" y="3277"/>
                      <a:pt x="137405" y="0"/>
                      <a:pt x="133343" y="0"/>
                    </a:cubicBezTo>
                    <a:close/>
                    <a:moveTo>
                      <a:pt x="126004" y="126004"/>
                    </a:moveTo>
                    <a:lnTo>
                      <a:pt x="14698" y="126004"/>
                    </a:lnTo>
                    <a:lnTo>
                      <a:pt x="14698" y="14698"/>
                    </a:lnTo>
                    <a:lnTo>
                      <a:pt x="126004" y="14698"/>
                    </a:lnTo>
                    <a:lnTo>
                      <a:pt x="126004" y="126004"/>
                    </a:lnTo>
                    <a:close/>
                  </a:path>
                </a:pathLst>
              </a:custGeom>
              <a:grpFill/>
              <a:ln w="1960" cap="flat">
                <a:noFill/>
                <a:prstDash val="solid"/>
                <a:miter/>
              </a:ln>
            </p:spPr>
            <p:txBody>
              <a:bodyPr/>
              <a:lstStyle/>
              <a:p>
                <a:endParaRPr lang="en-US"/>
              </a:p>
            </p:txBody>
          </p:sp>
          <p:sp>
            <p:nvSpPr>
              <p:cNvPr id="103" name="Freeform: Shape 102">
                <a:extLst>
                  <a:ext uri="{FF2B5EF4-FFF2-40B4-BE49-F238E27FC236}">
                    <a16:creationId xmlns:a16="http://schemas.microsoft.com/office/drawing/2014/main" id="{4BD67B08-5D05-3AD6-5284-7732C3E10AA7}"/>
                  </a:ext>
                </a:extLst>
              </p:cNvPr>
              <p:cNvSpPr/>
              <p:nvPr/>
            </p:nvSpPr>
            <p:spPr>
              <a:xfrm>
                <a:off x="8165918" y="4709682"/>
                <a:ext cx="87796" cy="36147"/>
              </a:xfrm>
              <a:custGeom>
                <a:avLst/>
                <a:gdLst>
                  <a:gd name="csX0" fmla="*/ 87797 w 87796"/>
                  <a:gd name="csY0" fmla="*/ 36147 h 36147"/>
                  <a:gd name="csX1" fmla="*/ 59009 w 87796"/>
                  <a:gd name="csY1" fmla="*/ 0 h 36147"/>
                  <a:gd name="csX2" fmla="*/ 37069 w 87796"/>
                  <a:gd name="csY2" fmla="*/ 27532 h 36147"/>
                  <a:gd name="csX3" fmla="*/ 21115 w 87796"/>
                  <a:gd name="csY3" fmla="*/ 8870 h 36147"/>
                  <a:gd name="csX4" fmla="*/ 0 w 87796"/>
                  <a:gd name="csY4" fmla="*/ 36147 h 36147"/>
                  <a:gd name="csX5" fmla="*/ 87797 w 87796"/>
                  <a:gd name="csY5" fmla="*/ 36147 h 36147"/>
                  <a:gd name="csX6" fmla="*/ 87797 w 87796"/>
                  <a:gd name="csY6" fmla="*/ 36147 h 361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796" h="36147">
                    <a:moveTo>
                      <a:pt x="87797" y="36147"/>
                    </a:moveTo>
                    <a:lnTo>
                      <a:pt x="59009" y="0"/>
                    </a:lnTo>
                    <a:lnTo>
                      <a:pt x="37069" y="27532"/>
                    </a:lnTo>
                    <a:lnTo>
                      <a:pt x="21115" y="8870"/>
                    </a:lnTo>
                    <a:lnTo>
                      <a:pt x="0" y="36147"/>
                    </a:lnTo>
                    <a:lnTo>
                      <a:pt x="87797" y="36147"/>
                    </a:lnTo>
                    <a:lnTo>
                      <a:pt x="87797" y="36147"/>
                    </a:lnTo>
                    <a:close/>
                  </a:path>
                </a:pathLst>
              </a:custGeom>
              <a:grpFill/>
              <a:ln w="1960" cap="flat">
                <a:noFill/>
                <a:prstDash val="solid"/>
                <a:miter/>
              </a:ln>
            </p:spPr>
            <p:txBody>
              <a:bodyPr/>
              <a:lstStyle/>
              <a:p>
                <a:endParaRPr lang="en-US"/>
              </a:p>
            </p:txBody>
          </p:sp>
        </p:grpSp>
        <p:grpSp>
          <p:nvGrpSpPr>
            <p:cNvPr id="81" name="Graphic 8">
              <a:extLst>
                <a:ext uri="{FF2B5EF4-FFF2-40B4-BE49-F238E27FC236}">
                  <a16:creationId xmlns:a16="http://schemas.microsoft.com/office/drawing/2014/main" id="{96DD2091-BFFC-81A2-A56D-4BC33A3F8C46}"/>
                </a:ext>
              </a:extLst>
            </p:cNvPr>
            <p:cNvGrpSpPr/>
            <p:nvPr/>
          </p:nvGrpSpPr>
          <p:grpSpPr>
            <a:xfrm>
              <a:off x="8709045" y="6190756"/>
              <a:ext cx="144175" cy="180656"/>
              <a:chOff x="8806104" y="4606068"/>
              <a:chExt cx="144175" cy="180656"/>
            </a:xfrm>
            <a:solidFill>
              <a:schemeClr val="accent4"/>
            </a:solidFill>
          </p:grpSpPr>
          <p:sp>
            <p:nvSpPr>
              <p:cNvPr id="99" name="Freeform: Shape 98">
                <a:extLst>
                  <a:ext uri="{FF2B5EF4-FFF2-40B4-BE49-F238E27FC236}">
                    <a16:creationId xmlns:a16="http://schemas.microsoft.com/office/drawing/2014/main" id="{F00E9002-D5BE-7E47-2360-B65C5ABDA728}"/>
                  </a:ext>
                </a:extLst>
              </p:cNvPr>
              <p:cNvSpPr/>
              <p:nvPr/>
            </p:nvSpPr>
            <p:spPr>
              <a:xfrm>
                <a:off x="8829417" y="4606068"/>
                <a:ext cx="80575" cy="67211"/>
              </a:xfrm>
              <a:custGeom>
                <a:avLst/>
                <a:gdLst>
                  <a:gd name="csX0" fmla="*/ 80575 w 80575"/>
                  <a:gd name="csY0" fmla="*/ 67211 h 67211"/>
                  <a:gd name="csX1" fmla="*/ 65877 w 80575"/>
                  <a:gd name="csY1" fmla="*/ 67211 h 67211"/>
                  <a:gd name="csX2" fmla="*/ 65877 w 80575"/>
                  <a:gd name="csY2" fmla="*/ 40288 h 67211"/>
                  <a:gd name="csX3" fmla="*/ 40288 w 80575"/>
                  <a:gd name="csY3" fmla="*/ 14698 h 67211"/>
                  <a:gd name="csX4" fmla="*/ 14698 w 80575"/>
                  <a:gd name="csY4" fmla="*/ 40288 h 67211"/>
                  <a:gd name="csX5" fmla="*/ 14698 w 80575"/>
                  <a:gd name="csY5" fmla="*/ 67211 h 67211"/>
                  <a:gd name="csX6" fmla="*/ 0 w 80575"/>
                  <a:gd name="csY6" fmla="*/ 67211 h 67211"/>
                  <a:gd name="csX7" fmla="*/ 0 w 80575"/>
                  <a:gd name="csY7" fmla="*/ 40288 h 67211"/>
                  <a:gd name="csX8" fmla="*/ 40288 w 80575"/>
                  <a:gd name="csY8" fmla="*/ 0 h 67211"/>
                  <a:gd name="csX9" fmla="*/ 80575 w 80575"/>
                  <a:gd name="csY9" fmla="*/ 40288 h 67211"/>
                  <a:gd name="csX10" fmla="*/ 80575 w 80575"/>
                  <a:gd name="csY10" fmla="*/ 67211 h 67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575" h="67211">
                    <a:moveTo>
                      <a:pt x="80575" y="67211"/>
                    </a:moveTo>
                    <a:lnTo>
                      <a:pt x="65877" y="67211"/>
                    </a:lnTo>
                    <a:lnTo>
                      <a:pt x="65877" y="40288"/>
                    </a:lnTo>
                    <a:cubicBezTo>
                      <a:pt x="65877" y="26178"/>
                      <a:pt x="54397" y="14698"/>
                      <a:pt x="40288" y="14698"/>
                    </a:cubicBezTo>
                    <a:cubicBezTo>
                      <a:pt x="26178" y="14698"/>
                      <a:pt x="14698" y="26178"/>
                      <a:pt x="14698" y="40288"/>
                    </a:cubicBezTo>
                    <a:lnTo>
                      <a:pt x="14698" y="67211"/>
                    </a:lnTo>
                    <a:lnTo>
                      <a:pt x="0" y="67211"/>
                    </a:lnTo>
                    <a:lnTo>
                      <a:pt x="0" y="40288"/>
                    </a:lnTo>
                    <a:cubicBezTo>
                      <a:pt x="0" y="18074"/>
                      <a:pt x="18073" y="0"/>
                      <a:pt x="40288" y="0"/>
                    </a:cubicBezTo>
                    <a:cubicBezTo>
                      <a:pt x="62502" y="0"/>
                      <a:pt x="80575" y="18074"/>
                      <a:pt x="80575" y="40288"/>
                    </a:cubicBezTo>
                    <a:lnTo>
                      <a:pt x="80575" y="67211"/>
                    </a:lnTo>
                    <a:close/>
                  </a:path>
                </a:pathLst>
              </a:custGeom>
              <a:grpFill/>
              <a:ln w="1960" cap="flat">
                <a:noFill/>
                <a:prstDash val="solid"/>
                <a:miter/>
              </a:ln>
            </p:spPr>
            <p:txBody>
              <a:bodyPr/>
              <a:lstStyle/>
              <a:p>
                <a:endParaRPr lang="en-US"/>
              </a:p>
            </p:txBody>
          </p:sp>
          <p:sp>
            <p:nvSpPr>
              <p:cNvPr id="100" name="Freeform: Shape 99">
                <a:extLst>
                  <a:ext uri="{FF2B5EF4-FFF2-40B4-BE49-F238E27FC236}">
                    <a16:creationId xmlns:a16="http://schemas.microsoft.com/office/drawing/2014/main" id="{34800023-B76C-6404-36AF-BB62C4F1AFC9}"/>
                  </a:ext>
                </a:extLst>
              </p:cNvPr>
              <p:cNvSpPr/>
              <p:nvPr/>
            </p:nvSpPr>
            <p:spPr>
              <a:xfrm>
                <a:off x="8806104" y="4665940"/>
                <a:ext cx="127220" cy="110815"/>
              </a:xfrm>
              <a:custGeom>
                <a:avLst/>
                <a:gdLst>
                  <a:gd name="csX0" fmla="*/ 48745 w 127220"/>
                  <a:gd name="csY0" fmla="*/ 96117 h 110815"/>
                  <a:gd name="csX1" fmla="*/ 14679 w 127220"/>
                  <a:gd name="csY1" fmla="*/ 96117 h 110815"/>
                  <a:gd name="csX2" fmla="*/ 14679 w 127220"/>
                  <a:gd name="csY2" fmla="*/ 14679 h 110815"/>
                  <a:gd name="csX3" fmla="*/ 112523 w 127220"/>
                  <a:gd name="csY3" fmla="*/ 14679 h 110815"/>
                  <a:gd name="csX4" fmla="*/ 112523 w 127220"/>
                  <a:gd name="csY4" fmla="*/ 23824 h 110815"/>
                  <a:gd name="csX5" fmla="*/ 127221 w 127220"/>
                  <a:gd name="csY5" fmla="*/ 28160 h 110815"/>
                  <a:gd name="csX6" fmla="*/ 127221 w 127220"/>
                  <a:gd name="csY6" fmla="*/ 7339 h 110815"/>
                  <a:gd name="csX7" fmla="*/ 119882 w 127220"/>
                  <a:gd name="csY7" fmla="*/ 0 h 110815"/>
                  <a:gd name="csX8" fmla="*/ 7339 w 127220"/>
                  <a:gd name="csY8" fmla="*/ 0 h 110815"/>
                  <a:gd name="csX9" fmla="*/ 0 w 127220"/>
                  <a:gd name="csY9" fmla="*/ 7339 h 110815"/>
                  <a:gd name="csX10" fmla="*/ 0 w 127220"/>
                  <a:gd name="csY10" fmla="*/ 103476 h 110815"/>
                  <a:gd name="csX11" fmla="*/ 7339 w 127220"/>
                  <a:gd name="csY11" fmla="*/ 110816 h 110815"/>
                  <a:gd name="csX12" fmla="*/ 55359 w 127220"/>
                  <a:gd name="csY12" fmla="*/ 110816 h 110815"/>
                  <a:gd name="csX13" fmla="*/ 48745 w 127220"/>
                  <a:gd name="csY13" fmla="*/ 96117 h 1108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7220" h="110815">
                    <a:moveTo>
                      <a:pt x="48745" y="96117"/>
                    </a:moveTo>
                    <a:lnTo>
                      <a:pt x="14679" y="96117"/>
                    </a:lnTo>
                    <a:lnTo>
                      <a:pt x="14679" y="14679"/>
                    </a:lnTo>
                    <a:lnTo>
                      <a:pt x="112523" y="14679"/>
                    </a:lnTo>
                    <a:lnTo>
                      <a:pt x="112523" y="23824"/>
                    </a:lnTo>
                    <a:cubicBezTo>
                      <a:pt x="117684" y="24628"/>
                      <a:pt x="122609" y="26080"/>
                      <a:pt x="127221" y="28160"/>
                    </a:cubicBezTo>
                    <a:lnTo>
                      <a:pt x="127221" y="7339"/>
                    </a:lnTo>
                    <a:cubicBezTo>
                      <a:pt x="127221" y="3277"/>
                      <a:pt x="123944" y="0"/>
                      <a:pt x="119882" y="0"/>
                    </a:cubicBezTo>
                    <a:lnTo>
                      <a:pt x="7339" y="0"/>
                    </a:lnTo>
                    <a:cubicBezTo>
                      <a:pt x="3277" y="0"/>
                      <a:pt x="0" y="3277"/>
                      <a:pt x="0" y="7339"/>
                    </a:cubicBezTo>
                    <a:lnTo>
                      <a:pt x="0" y="103476"/>
                    </a:lnTo>
                    <a:cubicBezTo>
                      <a:pt x="0" y="107538"/>
                      <a:pt x="3277" y="110816"/>
                      <a:pt x="7339" y="110816"/>
                    </a:cubicBezTo>
                    <a:lnTo>
                      <a:pt x="55359" y="110816"/>
                    </a:lnTo>
                    <a:cubicBezTo>
                      <a:pt x="52513" y="106302"/>
                      <a:pt x="50256" y="101377"/>
                      <a:pt x="48745" y="96117"/>
                    </a:cubicBezTo>
                    <a:close/>
                  </a:path>
                </a:pathLst>
              </a:custGeom>
              <a:grpFill/>
              <a:ln w="1960" cap="flat">
                <a:noFill/>
                <a:prstDash val="solid"/>
                <a:miter/>
              </a:ln>
            </p:spPr>
            <p:txBody>
              <a:bodyPr/>
              <a:lstStyle/>
              <a:p>
                <a:endParaRPr lang="en-US"/>
              </a:p>
            </p:txBody>
          </p:sp>
          <p:sp>
            <p:nvSpPr>
              <p:cNvPr id="101" name="Freeform: Shape 100">
                <a:extLst>
                  <a:ext uri="{FF2B5EF4-FFF2-40B4-BE49-F238E27FC236}">
                    <a16:creationId xmlns:a16="http://schemas.microsoft.com/office/drawing/2014/main" id="{A34E3701-98ED-4E5F-014A-FF24E9EA97C4}"/>
                  </a:ext>
                </a:extLst>
              </p:cNvPr>
              <p:cNvSpPr/>
              <p:nvPr/>
            </p:nvSpPr>
            <p:spPr>
              <a:xfrm>
                <a:off x="8869351" y="4705796"/>
                <a:ext cx="80928" cy="80928"/>
              </a:xfrm>
              <a:custGeom>
                <a:avLst/>
                <a:gdLst>
                  <a:gd name="csX0" fmla="*/ 40464 w 80928"/>
                  <a:gd name="csY0" fmla="*/ 0 h 80928"/>
                  <a:gd name="csX1" fmla="*/ 0 w 80928"/>
                  <a:gd name="csY1" fmla="*/ 40464 h 80928"/>
                  <a:gd name="csX2" fmla="*/ 40464 w 80928"/>
                  <a:gd name="csY2" fmla="*/ 80928 h 80928"/>
                  <a:gd name="csX3" fmla="*/ 80928 w 80928"/>
                  <a:gd name="csY3" fmla="*/ 40464 h 80928"/>
                  <a:gd name="csX4" fmla="*/ 40464 w 80928"/>
                  <a:gd name="csY4" fmla="*/ 0 h 80928"/>
                  <a:gd name="csX5" fmla="*/ 49079 w 80928"/>
                  <a:gd name="csY5" fmla="*/ 59695 h 80928"/>
                  <a:gd name="csX6" fmla="*/ 34577 w 80928"/>
                  <a:gd name="csY6" fmla="*/ 45194 h 80928"/>
                  <a:gd name="csX7" fmla="*/ 34577 w 80928"/>
                  <a:gd name="csY7" fmla="*/ 18878 h 80928"/>
                  <a:gd name="csX8" fmla="*/ 45606 w 80928"/>
                  <a:gd name="csY8" fmla="*/ 18878 h 80928"/>
                  <a:gd name="csX9" fmla="*/ 45606 w 80928"/>
                  <a:gd name="csY9" fmla="*/ 41230 h 80928"/>
                  <a:gd name="csX10" fmla="*/ 56399 w 80928"/>
                  <a:gd name="csY10" fmla="*/ 52023 h 80928"/>
                  <a:gd name="csX11" fmla="*/ 49099 w 80928"/>
                  <a:gd name="csY11" fmla="*/ 59715 h 80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0928" h="80928">
                    <a:moveTo>
                      <a:pt x="40464" y="0"/>
                    </a:moveTo>
                    <a:cubicBezTo>
                      <a:pt x="18113" y="0"/>
                      <a:pt x="0" y="18113"/>
                      <a:pt x="0" y="40464"/>
                    </a:cubicBezTo>
                    <a:cubicBezTo>
                      <a:pt x="0" y="62816"/>
                      <a:pt x="18113" y="80928"/>
                      <a:pt x="40464" y="80928"/>
                    </a:cubicBezTo>
                    <a:cubicBezTo>
                      <a:pt x="62816" y="80928"/>
                      <a:pt x="80928" y="62816"/>
                      <a:pt x="80928" y="40464"/>
                    </a:cubicBezTo>
                    <a:cubicBezTo>
                      <a:pt x="80928" y="18113"/>
                      <a:pt x="62816" y="0"/>
                      <a:pt x="40464" y="0"/>
                    </a:cubicBezTo>
                    <a:close/>
                    <a:moveTo>
                      <a:pt x="49079" y="59695"/>
                    </a:moveTo>
                    <a:lnTo>
                      <a:pt x="34577" y="45194"/>
                    </a:lnTo>
                    <a:lnTo>
                      <a:pt x="34577" y="18878"/>
                    </a:lnTo>
                    <a:lnTo>
                      <a:pt x="45606" y="18878"/>
                    </a:lnTo>
                    <a:lnTo>
                      <a:pt x="45606" y="41230"/>
                    </a:lnTo>
                    <a:lnTo>
                      <a:pt x="56399" y="52023"/>
                    </a:lnTo>
                    <a:lnTo>
                      <a:pt x="49099" y="59715"/>
                    </a:lnTo>
                    <a:close/>
                  </a:path>
                </a:pathLst>
              </a:custGeom>
              <a:grpFill/>
              <a:ln w="1960" cap="flat">
                <a:noFill/>
                <a:prstDash val="solid"/>
                <a:miter/>
              </a:ln>
            </p:spPr>
            <p:txBody>
              <a:bodyPr/>
              <a:lstStyle/>
              <a:p>
                <a:endParaRPr lang="en-US"/>
              </a:p>
            </p:txBody>
          </p:sp>
        </p:grpSp>
        <p:grpSp>
          <p:nvGrpSpPr>
            <p:cNvPr id="82" name="Graphic 8">
              <a:extLst>
                <a:ext uri="{FF2B5EF4-FFF2-40B4-BE49-F238E27FC236}">
                  <a16:creationId xmlns:a16="http://schemas.microsoft.com/office/drawing/2014/main" id="{08E8AAF1-C53D-11C8-0B17-3FA787A6477C}"/>
                </a:ext>
              </a:extLst>
            </p:cNvPr>
            <p:cNvGrpSpPr/>
            <p:nvPr/>
          </p:nvGrpSpPr>
          <p:grpSpPr>
            <a:xfrm>
              <a:off x="9043709" y="6221941"/>
              <a:ext cx="139083" cy="140741"/>
              <a:chOff x="9140768" y="4637251"/>
              <a:chExt cx="139083" cy="140741"/>
            </a:xfrm>
            <a:solidFill>
              <a:schemeClr val="accent4"/>
            </a:solidFill>
          </p:grpSpPr>
          <p:sp>
            <p:nvSpPr>
              <p:cNvPr id="96" name="Freeform: Shape 95">
                <a:extLst>
                  <a:ext uri="{FF2B5EF4-FFF2-40B4-BE49-F238E27FC236}">
                    <a16:creationId xmlns:a16="http://schemas.microsoft.com/office/drawing/2014/main" id="{3FF06856-FA3D-3A33-4C54-7796691826CB}"/>
                  </a:ext>
                </a:extLst>
              </p:cNvPr>
              <p:cNvSpPr/>
              <p:nvPr/>
            </p:nvSpPr>
            <p:spPr>
              <a:xfrm>
                <a:off x="9140768" y="4638909"/>
                <a:ext cx="139083" cy="139083"/>
              </a:xfrm>
              <a:custGeom>
                <a:avLst/>
                <a:gdLst>
                  <a:gd name="csX0" fmla="*/ 105752 w 139083"/>
                  <a:gd name="csY0" fmla="*/ 3797 h 139083"/>
                  <a:gd name="csX1" fmla="*/ 0 w 139083"/>
                  <a:gd name="csY1" fmla="*/ 109550 h 139083"/>
                  <a:gd name="csX2" fmla="*/ 0 w 139083"/>
                  <a:gd name="csY2" fmla="*/ 139083 h 139083"/>
                  <a:gd name="csX3" fmla="*/ 29534 w 139083"/>
                  <a:gd name="csY3" fmla="*/ 139083 h 139083"/>
                  <a:gd name="csX4" fmla="*/ 135286 w 139083"/>
                  <a:gd name="csY4" fmla="*/ 33331 h 139083"/>
                  <a:gd name="csX5" fmla="*/ 135286 w 139083"/>
                  <a:gd name="csY5" fmla="*/ 15022 h 139083"/>
                  <a:gd name="csX6" fmla="*/ 124061 w 139083"/>
                  <a:gd name="csY6" fmla="*/ 3797 h 139083"/>
                  <a:gd name="csX7" fmla="*/ 105752 w 139083"/>
                  <a:gd name="csY7" fmla="*/ 3797 h 139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9083" h="139083">
                    <a:moveTo>
                      <a:pt x="105752" y="3797"/>
                    </a:moveTo>
                    <a:lnTo>
                      <a:pt x="0" y="109550"/>
                    </a:lnTo>
                    <a:lnTo>
                      <a:pt x="0" y="139083"/>
                    </a:lnTo>
                    <a:lnTo>
                      <a:pt x="29534" y="139083"/>
                    </a:lnTo>
                    <a:lnTo>
                      <a:pt x="135286" y="33331"/>
                    </a:lnTo>
                    <a:cubicBezTo>
                      <a:pt x="140349" y="28268"/>
                      <a:pt x="140349" y="20065"/>
                      <a:pt x="135286" y="15022"/>
                    </a:cubicBezTo>
                    <a:lnTo>
                      <a:pt x="124061" y="3797"/>
                    </a:lnTo>
                    <a:cubicBezTo>
                      <a:pt x="118998" y="-1266"/>
                      <a:pt x="110796" y="-1266"/>
                      <a:pt x="105752" y="3797"/>
                    </a:cubicBezTo>
                    <a:close/>
                  </a:path>
                </a:pathLst>
              </a:custGeom>
              <a:grpFill/>
              <a:ln w="1960" cap="flat">
                <a:noFill/>
                <a:prstDash val="solid"/>
                <a:miter/>
              </a:ln>
            </p:spPr>
            <p:txBody>
              <a:bodyPr/>
              <a:lstStyle/>
              <a:p>
                <a:endParaRPr lang="en-US"/>
              </a:p>
            </p:txBody>
          </p:sp>
          <p:sp>
            <p:nvSpPr>
              <p:cNvPr id="97" name="Freeform: Shape 96">
                <a:extLst>
                  <a:ext uri="{FF2B5EF4-FFF2-40B4-BE49-F238E27FC236}">
                    <a16:creationId xmlns:a16="http://schemas.microsoft.com/office/drawing/2014/main" id="{691D929D-332F-1464-CD90-296BE34BDB16}"/>
                  </a:ext>
                </a:extLst>
              </p:cNvPr>
              <p:cNvSpPr/>
              <p:nvPr/>
            </p:nvSpPr>
            <p:spPr>
              <a:xfrm>
                <a:off x="9156310" y="4706346"/>
                <a:ext cx="56104" cy="56104"/>
              </a:xfrm>
              <a:custGeom>
                <a:avLst/>
                <a:gdLst>
                  <a:gd name="csX0" fmla="*/ 56104 w 56104"/>
                  <a:gd name="csY0" fmla="*/ 11225 h 56104"/>
                  <a:gd name="csX1" fmla="*/ 11225 w 56104"/>
                  <a:gd name="csY1" fmla="*/ 56105 h 56104"/>
                  <a:gd name="csX2" fmla="*/ 11225 w 56104"/>
                  <a:gd name="csY2" fmla="*/ 56105 h 56104"/>
                  <a:gd name="csX3" fmla="*/ 0 w 56104"/>
                  <a:gd name="csY3" fmla="*/ 56105 h 56104"/>
                  <a:gd name="csX4" fmla="*/ 0 w 56104"/>
                  <a:gd name="csY4" fmla="*/ 44880 h 56104"/>
                  <a:gd name="csX5" fmla="*/ 44880 w 56104"/>
                  <a:gd name="csY5" fmla="*/ 0 h 56104"/>
                  <a:gd name="csX6" fmla="*/ 56104 w 56104"/>
                  <a:gd name="csY6" fmla="*/ 11225 h 56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104" h="56104">
                    <a:moveTo>
                      <a:pt x="56104" y="11225"/>
                    </a:moveTo>
                    <a:lnTo>
                      <a:pt x="11225" y="56105"/>
                    </a:lnTo>
                    <a:lnTo>
                      <a:pt x="11225" y="56105"/>
                    </a:lnTo>
                    <a:lnTo>
                      <a:pt x="0" y="56105"/>
                    </a:lnTo>
                    <a:lnTo>
                      <a:pt x="0" y="44880"/>
                    </a:lnTo>
                    <a:lnTo>
                      <a:pt x="44880" y="0"/>
                    </a:lnTo>
                    <a:lnTo>
                      <a:pt x="56104" y="11225"/>
                    </a:lnTo>
                    <a:close/>
                  </a:path>
                </a:pathLst>
              </a:custGeom>
              <a:grpFill/>
              <a:ln w="1960" cap="flat">
                <a:noFill/>
                <a:prstDash val="solid"/>
                <a:miter/>
              </a:ln>
            </p:spPr>
            <p:txBody>
              <a:bodyPr/>
              <a:lstStyle/>
              <a:p>
                <a:endParaRPr lang="en-US"/>
              </a:p>
            </p:txBody>
          </p:sp>
          <p:sp>
            <p:nvSpPr>
              <p:cNvPr id="98" name="Freeform: Shape 97">
                <a:extLst>
                  <a:ext uri="{FF2B5EF4-FFF2-40B4-BE49-F238E27FC236}">
                    <a16:creationId xmlns:a16="http://schemas.microsoft.com/office/drawing/2014/main" id="{F45B4777-432D-2442-E66E-09DD9E877E92}"/>
                  </a:ext>
                </a:extLst>
              </p:cNvPr>
              <p:cNvSpPr/>
              <p:nvPr/>
            </p:nvSpPr>
            <p:spPr>
              <a:xfrm>
                <a:off x="9173166" y="4637251"/>
                <a:ext cx="70292" cy="49471"/>
              </a:xfrm>
              <a:custGeom>
                <a:avLst/>
                <a:gdLst>
                  <a:gd name="csX0" fmla="*/ 8419 w 70292"/>
                  <a:gd name="csY0" fmla="*/ 49471 h 49471"/>
                  <a:gd name="csX1" fmla="*/ 0 w 70292"/>
                  <a:gd name="csY1" fmla="*/ 41053 h 49471"/>
                  <a:gd name="csX2" fmla="*/ 36520 w 70292"/>
                  <a:gd name="csY2" fmla="*/ 4533 h 49471"/>
                  <a:gd name="csX3" fmla="*/ 58420 w 70292"/>
                  <a:gd name="csY3" fmla="*/ 4533 h 49471"/>
                  <a:gd name="csX4" fmla="*/ 70292 w 70292"/>
                  <a:gd name="csY4" fmla="*/ 16405 h 49471"/>
                  <a:gd name="csX5" fmla="*/ 61874 w 70292"/>
                  <a:gd name="csY5" fmla="*/ 24824 h 49471"/>
                  <a:gd name="csX6" fmla="*/ 50002 w 70292"/>
                  <a:gd name="csY6" fmla="*/ 12951 h 49471"/>
                  <a:gd name="csX7" fmla="*/ 44938 w 70292"/>
                  <a:gd name="csY7" fmla="*/ 12951 h 49471"/>
                  <a:gd name="csX8" fmla="*/ 8419 w 70292"/>
                  <a:gd name="csY8" fmla="*/ 49471 h 494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292" h="49471">
                    <a:moveTo>
                      <a:pt x="8419" y="49471"/>
                    </a:moveTo>
                    <a:lnTo>
                      <a:pt x="0" y="41053"/>
                    </a:lnTo>
                    <a:lnTo>
                      <a:pt x="36520" y="4533"/>
                    </a:lnTo>
                    <a:cubicBezTo>
                      <a:pt x="42544" y="-1511"/>
                      <a:pt x="52376" y="-1511"/>
                      <a:pt x="58420" y="4533"/>
                    </a:cubicBezTo>
                    <a:lnTo>
                      <a:pt x="70292" y="16405"/>
                    </a:lnTo>
                    <a:lnTo>
                      <a:pt x="61874" y="24824"/>
                    </a:lnTo>
                    <a:lnTo>
                      <a:pt x="50002" y="12951"/>
                    </a:lnTo>
                    <a:cubicBezTo>
                      <a:pt x="48608" y="11578"/>
                      <a:pt x="46351" y="11558"/>
                      <a:pt x="44938" y="12951"/>
                    </a:cubicBezTo>
                    <a:lnTo>
                      <a:pt x="8419" y="49471"/>
                    </a:lnTo>
                    <a:close/>
                  </a:path>
                </a:pathLst>
              </a:custGeom>
              <a:grpFill/>
              <a:ln w="1960" cap="flat">
                <a:noFill/>
                <a:prstDash val="solid"/>
                <a:miter/>
              </a:ln>
            </p:spPr>
            <p:txBody>
              <a:bodyPr/>
              <a:lstStyle/>
              <a:p>
                <a:endParaRPr lang="en-US"/>
              </a:p>
            </p:txBody>
          </p:sp>
        </p:grpSp>
        <p:grpSp>
          <p:nvGrpSpPr>
            <p:cNvPr id="83" name="Graphic 8">
              <a:extLst>
                <a:ext uri="{FF2B5EF4-FFF2-40B4-BE49-F238E27FC236}">
                  <a16:creationId xmlns:a16="http://schemas.microsoft.com/office/drawing/2014/main" id="{B7943BD5-6213-C7B6-F2AD-C76102085EDD}"/>
                </a:ext>
              </a:extLst>
            </p:cNvPr>
            <p:cNvGrpSpPr/>
            <p:nvPr/>
          </p:nvGrpSpPr>
          <p:grpSpPr>
            <a:xfrm>
              <a:off x="9420862" y="6232155"/>
              <a:ext cx="33595" cy="126906"/>
              <a:chOff x="9517921" y="4647467"/>
              <a:chExt cx="33595" cy="126906"/>
            </a:xfrm>
            <a:solidFill>
              <a:schemeClr val="accent4"/>
            </a:solidFill>
          </p:grpSpPr>
          <p:sp>
            <p:nvSpPr>
              <p:cNvPr id="93" name="Oval 92">
                <a:extLst>
                  <a:ext uri="{FF2B5EF4-FFF2-40B4-BE49-F238E27FC236}">
                    <a16:creationId xmlns:a16="http://schemas.microsoft.com/office/drawing/2014/main" id="{FA908122-C4A4-E7C2-64DA-00FB0CCDB6C3}"/>
                  </a:ext>
                </a:extLst>
              </p:cNvPr>
              <p:cNvSpPr/>
              <p:nvPr/>
            </p:nvSpPr>
            <p:spPr>
              <a:xfrm rot="-2700000">
                <a:off x="9518078" y="4647467"/>
                <a:ext cx="33438" cy="33438"/>
              </a:xfrm>
              <a:prstGeom prst="ellipse">
                <a:avLst/>
              </a:prstGeom>
              <a:grpFill/>
              <a:ln w="1960" cap="flat">
                <a:noFill/>
                <a:prstDash val="solid"/>
                <a:miter/>
              </a:ln>
            </p:spPr>
            <p:txBody>
              <a:bodyPr/>
              <a:lstStyle/>
              <a:p>
                <a:endParaRPr lang="en-US"/>
              </a:p>
            </p:txBody>
          </p:sp>
          <p:sp>
            <p:nvSpPr>
              <p:cNvPr id="94" name="Oval 93">
                <a:extLst>
                  <a:ext uri="{FF2B5EF4-FFF2-40B4-BE49-F238E27FC236}">
                    <a16:creationId xmlns:a16="http://schemas.microsoft.com/office/drawing/2014/main" id="{3283C1BD-0D53-DD63-EFB4-1C61ACD23BBA}"/>
                  </a:ext>
                </a:extLst>
              </p:cNvPr>
              <p:cNvSpPr/>
              <p:nvPr/>
            </p:nvSpPr>
            <p:spPr>
              <a:xfrm rot="-796800">
                <a:off x="9517930" y="4694339"/>
                <a:ext cx="33438" cy="33438"/>
              </a:xfrm>
              <a:prstGeom prst="ellipse">
                <a:avLst/>
              </a:prstGeom>
              <a:grpFill/>
              <a:ln w="1960" cap="flat">
                <a:noFill/>
                <a:prstDash val="solid"/>
                <a:miter/>
              </a:ln>
            </p:spPr>
            <p:txBody>
              <a:bodyPr/>
              <a:lstStyle/>
              <a:p>
                <a:endParaRPr lang="en-US"/>
              </a:p>
            </p:txBody>
          </p:sp>
          <p:sp>
            <p:nvSpPr>
              <p:cNvPr id="95" name="Oval 94">
                <a:extLst>
                  <a:ext uri="{FF2B5EF4-FFF2-40B4-BE49-F238E27FC236}">
                    <a16:creationId xmlns:a16="http://schemas.microsoft.com/office/drawing/2014/main" id="{A0FE04AA-8DF4-BCBD-CD57-97D4580F915E}"/>
                  </a:ext>
                </a:extLst>
              </p:cNvPr>
              <p:cNvSpPr/>
              <p:nvPr/>
            </p:nvSpPr>
            <p:spPr>
              <a:xfrm rot="-796800">
                <a:off x="9517921" y="4740935"/>
                <a:ext cx="33438" cy="33438"/>
              </a:xfrm>
              <a:prstGeom prst="ellipse">
                <a:avLst/>
              </a:prstGeom>
              <a:grpFill/>
              <a:ln w="1960" cap="flat">
                <a:noFill/>
                <a:prstDash val="solid"/>
                <a:miter/>
              </a:ln>
            </p:spPr>
            <p:txBody>
              <a:bodyPr/>
              <a:lstStyle/>
              <a:p>
                <a:endParaRPr lang="en-US"/>
              </a:p>
            </p:txBody>
          </p:sp>
        </p:grpSp>
        <p:grpSp>
          <p:nvGrpSpPr>
            <p:cNvPr id="84" name="Group 83">
              <a:extLst>
                <a:ext uri="{FF2B5EF4-FFF2-40B4-BE49-F238E27FC236}">
                  <a16:creationId xmlns:a16="http://schemas.microsoft.com/office/drawing/2014/main" id="{0CD16BC4-1882-FD36-F127-746699708A00}"/>
                </a:ext>
              </a:extLst>
            </p:cNvPr>
            <p:cNvGrpSpPr/>
            <p:nvPr/>
          </p:nvGrpSpPr>
          <p:grpSpPr>
            <a:xfrm>
              <a:off x="5847657" y="6163850"/>
              <a:ext cx="739913" cy="274368"/>
              <a:chOff x="5750644" y="5721472"/>
              <a:chExt cx="976714" cy="362176"/>
            </a:xfrm>
          </p:grpSpPr>
          <p:sp>
            <p:nvSpPr>
              <p:cNvPr id="85" name="Rectangle 84">
                <a:extLst>
                  <a:ext uri="{FF2B5EF4-FFF2-40B4-BE49-F238E27FC236}">
                    <a16:creationId xmlns:a16="http://schemas.microsoft.com/office/drawing/2014/main" id="{C540359E-4F1B-1FA5-6139-04DD2E060CC5}"/>
                  </a:ext>
                </a:extLst>
              </p:cNvPr>
              <p:cNvSpPr/>
              <p:nvPr/>
            </p:nvSpPr>
            <p:spPr>
              <a:xfrm>
                <a:off x="5750644" y="5721472"/>
                <a:ext cx="976714" cy="362176"/>
              </a:xfrm>
              <a:prstGeom prst="rect">
                <a:avLst/>
              </a:prstGeom>
              <a:solidFill>
                <a:schemeClr val="accent3"/>
              </a:solidFill>
              <a:ln w="1960" cap="flat">
                <a:noFill/>
                <a:prstDash val="solid"/>
                <a:miter/>
              </a:ln>
            </p:spPr>
            <p:txBody>
              <a:bodyPr/>
              <a:lstStyle/>
              <a:p>
                <a:endParaRPr lang="en-US"/>
              </a:p>
            </p:txBody>
          </p:sp>
          <p:sp>
            <p:nvSpPr>
              <p:cNvPr id="86" name="Rectangle 85">
                <a:extLst>
                  <a:ext uri="{FF2B5EF4-FFF2-40B4-BE49-F238E27FC236}">
                    <a16:creationId xmlns:a16="http://schemas.microsoft.com/office/drawing/2014/main" id="{FEE368E2-582D-637F-0C52-5CEF372ABA56}"/>
                  </a:ext>
                </a:extLst>
              </p:cNvPr>
              <p:cNvSpPr/>
              <p:nvPr/>
            </p:nvSpPr>
            <p:spPr>
              <a:xfrm>
                <a:off x="6392930" y="5721472"/>
                <a:ext cx="9576" cy="362176"/>
              </a:xfrm>
              <a:prstGeom prst="rect">
                <a:avLst/>
              </a:prstGeom>
              <a:solidFill>
                <a:srgbClr val="FFFFFF"/>
              </a:solidFill>
              <a:ln w="1960" cap="flat">
                <a:noFill/>
                <a:prstDash val="solid"/>
                <a:miter/>
              </a:ln>
            </p:spPr>
            <p:txBody>
              <a:bodyPr/>
              <a:lstStyle/>
              <a:p>
                <a:endParaRPr lang="en-US"/>
              </a:p>
            </p:txBody>
          </p:sp>
          <p:sp>
            <p:nvSpPr>
              <p:cNvPr id="87" name="Freeform: Shape 86">
                <a:extLst>
                  <a:ext uri="{FF2B5EF4-FFF2-40B4-BE49-F238E27FC236}">
                    <a16:creationId xmlns:a16="http://schemas.microsoft.com/office/drawing/2014/main" id="{41648E0D-97DE-6D09-9BE5-EEE73FEEC5B0}"/>
                  </a:ext>
                </a:extLst>
              </p:cNvPr>
              <p:cNvSpPr/>
              <p:nvPr/>
            </p:nvSpPr>
            <p:spPr>
              <a:xfrm>
                <a:off x="6516364" y="5885527"/>
                <a:ext cx="76709" cy="42033"/>
              </a:xfrm>
              <a:custGeom>
                <a:avLst/>
                <a:gdLst>
                  <a:gd name="csX0" fmla="*/ 38345 w 76709"/>
                  <a:gd name="csY0" fmla="*/ 42034 h 42033"/>
                  <a:gd name="csX1" fmla="*/ 0 w 76709"/>
                  <a:gd name="csY1" fmla="*/ 0 h 42033"/>
                  <a:gd name="csX2" fmla="*/ 76709 w 76709"/>
                  <a:gd name="csY2" fmla="*/ 0 h 42033"/>
                  <a:gd name="csX3" fmla="*/ 38345 w 76709"/>
                  <a:gd name="csY3" fmla="*/ 42034 h 42033"/>
                </a:gdLst>
                <a:ahLst/>
                <a:cxnLst>
                  <a:cxn ang="0">
                    <a:pos x="csX0" y="csY0"/>
                  </a:cxn>
                  <a:cxn ang="0">
                    <a:pos x="csX1" y="csY1"/>
                  </a:cxn>
                  <a:cxn ang="0">
                    <a:pos x="csX2" y="csY2"/>
                  </a:cxn>
                  <a:cxn ang="0">
                    <a:pos x="csX3" y="csY3"/>
                  </a:cxn>
                </a:cxnLst>
                <a:rect l="l" t="t" r="r" b="b"/>
                <a:pathLst>
                  <a:path w="76709" h="42033">
                    <a:moveTo>
                      <a:pt x="38345" y="42034"/>
                    </a:moveTo>
                    <a:lnTo>
                      <a:pt x="0" y="0"/>
                    </a:lnTo>
                    <a:lnTo>
                      <a:pt x="76709" y="0"/>
                    </a:lnTo>
                    <a:lnTo>
                      <a:pt x="38345" y="42034"/>
                    </a:lnTo>
                    <a:close/>
                  </a:path>
                </a:pathLst>
              </a:custGeom>
              <a:solidFill>
                <a:srgbClr val="FFFFFF"/>
              </a:solidFill>
              <a:ln w="1960" cap="flat">
                <a:noFill/>
                <a:prstDash val="solid"/>
                <a:miter/>
              </a:ln>
            </p:spPr>
            <p:txBody>
              <a:bodyPr/>
              <a:lstStyle/>
              <a:p>
                <a:endParaRPr lang="en-US"/>
              </a:p>
            </p:txBody>
          </p:sp>
          <p:grpSp>
            <p:nvGrpSpPr>
              <p:cNvPr id="88" name="Graphic 8">
                <a:extLst>
                  <a:ext uri="{FF2B5EF4-FFF2-40B4-BE49-F238E27FC236}">
                    <a16:creationId xmlns:a16="http://schemas.microsoft.com/office/drawing/2014/main" id="{C9C8AA76-6D31-1C05-D98B-99393938F7C1}"/>
                  </a:ext>
                </a:extLst>
              </p:cNvPr>
              <p:cNvGrpSpPr/>
              <p:nvPr/>
            </p:nvGrpSpPr>
            <p:grpSpPr>
              <a:xfrm>
                <a:off x="5917089" y="5842963"/>
                <a:ext cx="316005" cy="105732"/>
                <a:chOff x="5917089" y="4630461"/>
                <a:chExt cx="316005" cy="105732"/>
              </a:xfrm>
              <a:solidFill>
                <a:srgbClr val="FFFFFF"/>
              </a:solidFill>
            </p:grpSpPr>
            <p:sp>
              <p:nvSpPr>
                <p:cNvPr id="89" name="Freeform: Shape 88">
                  <a:extLst>
                    <a:ext uri="{FF2B5EF4-FFF2-40B4-BE49-F238E27FC236}">
                      <a16:creationId xmlns:a16="http://schemas.microsoft.com/office/drawing/2014/main" id="{2044B20B-E2E3-43AD-11BE-5AA0DE0344F6}"/>
                    </a:ext>
                  </a:extLst>
                </p:cNvPr>
                <p:cNvSpPr/>
                <p:nvPr/>
              </p:nvSpPr>
              <p:spPr>
                <a:xfrm>
                  <a:off x="5917089" y="4630461"/>
                  <a:ext cx="77949" cy="105732"/>
                </a:xfrm>
                <a:custGeom>
                  <a:avLst/>
                  <a:gdLst>
                    <a:gd name="csX0" fmla="*/ 12740 w 77949"/>
                    <a:gd name="csY0" fmla="*/ 70469 h 105732"/>
                    <a:gd name="csX1" fmla="*/ 16625 w 77949"/>
                    <a:gd name="csY1" fmla="*/ 84323 h 105732"/>
                    <a:gd name="csX2" fmla="*/ 39585 w 77949"/>
                    <a:gd name="csY2" fmla="*/ 94292 h 105732"/>
                    <a:gd name="csX3" fmla="*/ 53008 w 77949"/>
                    <a:gd name="csY3" fmla="*/ 92114 h 105732"/>
                    <a:gd name="csX4" fmla="*/ 64723 w 77949"/>
                    <a:gd name="csY4" fmla="*/ 76964 h 105732"/>
                    <a:gd name="csX5" fmla="*/ 59758 w 77949"/>
                    <a:gd name="csY5" fmla="*/ 65288 h 105732"/>
                    <a:gd name="csX6" fmla="*/ 44020 w 77949"/>
                    <a:gd name="csY6" fmla="*/ 59342 h 105732"/>
                    <a:gd name="csX7" fmla="*/ 30853 w 77949"/>
                    <a:gd name="csY7" fmla="*/ 56261 h 105732"/>
                    <a:gd name="csX8" fmla="*/ 12602 w 77949"/>
                    <a:gd name="csY8" fmla="*/ 49648 h 105732"/>
                    <a:gd name="csX9" fmla="*/ 3340 w 77949"/>
                    <a:gd name="csY9" fmla="*/ 30868 h 105732"/>
                    <a:gd name="csX10" fmla="*/ 12445 w 77949"/>
                    <a:gd name="csY10" fmla="*/ 8674 h 105732"/>
                    <a:gd name="csX11" fmla="*/ 38231 w 77949"/>
                    <a:gd name="csY11" fmla="*/ 0 h 105732"/>
                    <a:gd name="csX12" fmla="*/ 64311 w 77949"/>
                    <a:gd name="csY12" fmla="*/ 7614 h 105732"/>
                    <a:gd name="csX13" fmla="*/ 75045 w 77949"/>
                    <a:gd name="csY13" fmla="*/ 31948 h 105732"/>
                    <a:gd name="csX14" fmla="*/ 62270 w 77949"/>
                    <a:gd name="csY14" fmla="*/ 31948 h 105732"/>
                    <a:gd name="csX15" fmla="*/ 58090 w 77949"/>
                    <a:gd name="csY15" fmla="*/ 19584 h 105732"/>
                    <a:gd name="csX16" fmla="*/ 37858 w 77949"/>
                    <a:gd name="csY16" fmla="*/ 11735 h 105732"/>
                    <a:gd name="csX17" fmla="*/ 21296 w 77949"/>
                    <a:gd name="csY17" fmla="*/ 16778 h 105732"/>
                    <a:gd name="csX18" fmla="*/ 16253 w 77949"/>
                    <a:gd name="csY18" fmla="*/ 28513 h 105732"/>
                    <a:gd name="csX19" fmla="*/ 22199 w 77949"/>
                    <a:gd name="csY19" fmla="*/ 39306 h 105732"/>
                    <a:gd name="csX20" fmla="*/ 39860 w 77949"/>
                    <a:gd name="csY20" fmla="*/ 44761 h 105732"/>
                    <a:gd name="csX21" fmla="*/ 53479 w 77949"/>
                    <a:gd name="csY21" fmla="*/ 47980 h 105732"/>
                    <a:gd name="csX22" fmla="*/ 68687 w 77949"/>
                    <a:gd name="csY22" fmla="*/ 54338 h 105732"/>
                    <a:gd name="csX23" fmla="*/ 77950 w 77949"/>
                    <a:gd name="csY23" fmla="*/ 74747 h 105732"/>
                    <a:gd name="csX24" fmla="*/ 66136 w 77949"/>
                    <a:gd name="csY24" fmla="*/ 98570 h 105732"/>
                    <a:gd name="csX25" fmla="*/ 38682 w 77949"/>
                    <a:gd name="csY25" fmla="*/ 105733 h 105732"/>
                    <a:gd name="csX26" fmla="*/ 10130 w 77949"/>
                    <a:gd name="csY26" fmla="*/ 96176 h 105732"/>
                    <a:gd name="csX27" fmla="*/ 4 w 77949"/>
                    <a:gd name="csY27" fmla="*/ 70429 h 105732"/>
                    <a:gd name="csX28" fmla="*/ 12779 w 77949"/>
                    <a:gd name="csY28" fmla="*/ 70429 h 105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7949" h="105732">
                      <a:moveTo>
                        <a:pt x="12740" y="70469"/>
                      </a:moveTo>
                      <a:cubicBezTo>
                        <a:pt x="13054" y="76159"/>
                        <a:pt x="14349" y="80771"/>
                        <a:pt x="16625" y="84323"/>
                      </a:cubicBezTo>
                      <a:cubicBezTo>
                        <a:pt x="20962" y="90976"/>
                        <a:pt x="28615" y="94292"/>
                        <a:pt x="39585" y="94292"/>
                      </a:cubicBezTo>
                      <a:cubicBezTo>
                        <a:pt x="44491" y="94292"/>
                        <a:pt x="48965" y="93566"/>
                        <a:pt x="53008" y="92114"/>
                      </a:cubicBezTo>
                      <a:cubicBezTo>
                        <a:pt x="60818" y="89288"/>
                        <a:pt x="64723" y="84245"/>
                        <a:pt x="64723" y="76964"/>
                      </a:cubicBezTo>
                      <a:cubicBezTo>
                        <a:pt x="64723" y="71509"/>
                        <a:pt x="63075" y="67604"/>
                        <a:pt x="59758" y="65288"/>
                      </a:cubicBezTo>
                      <a:cubicBezTo>
                        <a:pt x="56403" y="63012"/>
                        <a:pt x="51163" y="61030"/>
                        <a:pt x="44020" y="59342"/>
                      </a:cubicBezTo>
                      <a:lnTo>
                        <a:pt x="30853" y="56261"/>
                      </a:lnTo>
                      <a:cubicBezTo>
                        <a:pt x="22257" y="54260"/>
                        <a:pt x="16174" y="52042"/>
                        <a:pt x="12602" y="49648"/>
                      </a:cubicBezTo>
                      <a:cubicBezTo>
                        <a:pt x="6421" y="45468"/>
                        <a:pt x="3340" y="39208"/>
                        <a:pt x="3340" y="30868"/>
                      </a:cubicBezTo>
                      <a:cubicBezTo>
                        <a:pt x="3340" y="21861"/>
                        <a:pt x="6382" y="14462"/>
                        <a:pt x="12445" y="8674"/>
                      </a:cubicBezTo>
                      <a:cubicBezTo>
                        <a:pt x="18509" y="2885"/>
                        <a:pt x="27104" y="0"/>
                        <a:pt x="38231" y="0"/>
                      </a:cubicBezTo>
                      <a:cubicBezTo>
                        <a:pt x="48455" y="0"/>
                        <a:pt x="57148" y="2532"/>
                        <a:pt x="64311" y="7614"/>
                      </a:cubicBezTo>
                      <a:cubicBezTo>
                        <a:pt x="71454" y="12697"/>
                        <a:pt x="75045" y="20801"/>
                        <a:pt x="75045" y="31948"/>
                      </a:cubicBezTo>
                      <a:lnTo>
                        <a:pt x="62270" y="31948"/>
                      </a:lnTo>
                      <a:cubicBezTo>
                        <a:pt x="61623" y="26571"/>
                        <a:pt x="60210" y="22449"/>
                        <a:pt x="58090" y="19584"/>
                      </a:cubicBezTo>
                      <a:cubicBezTo>
                        <a:pt x="54126" y="14345"/>
                        <a:pt x="47376" y="11735"/>
                        <a:pt x="37858" y="11735"/>
                      </a:cubicBezTo>
                      <a:cubicBezTo>
                        <a:pt x="30185" y="11735"/>
                        <a:pt x="24651" y="13422"/>
                        <a:pt x="21296" y="16778"/>
                      </a:cubicBezTo>
                      <a:cubicBezTo>
                        <a:pt x="17940" y="20154"/>
                        <a:pt x="16253" y="24059"/>
                        <a:pt x="16253" y="28513"/>
                      </a:cubicBezTo>
                      <a:cubicBezTo>
                        <a:pt x="16253" y="33419"/>
                        <a:pt x="18234" y="37030"/>
                        <a:pt x="22199" y="39306"/>
                      </a:cubicBezTo>
                      <a:cubicBezTo>
                        <a:pt x="24808" y="40759"/>
                        <a:pt x="30696" y="42583"/>
                        <a:pt x="39860" y="44761"/>
                      </a:cubicBezTo>
                      <a:lnTo>
                        <a:pt x="53479" y="47980"/>
                      </a:lnTo>
                      <a:cubicBezTo>
                        <a:pt x="60053" y="49530"/>
                        <a:pt x="65116" y="51649"/>
                        <a:pt x="68687" y="54338"/>
                      </a:cubicBezTo>
                      <a:cubicBezTo>
                        <a:pt x="74869" y="59028"/>
                        <a:pt x="77950" y="65838"/>
                        <a:pt x="77950" y="74747"/>
                      </a:cubicBezTo>
                      <a:cubicBezTo>
                        <a:pt x="77950" y="85854"/>
                        <a:pt x="74005" y="93802"/>
                        <a:pt x="66136" y="98570"/>
                      </a:cubicBezTo>
                      <a:cubicBezTo>
                        <a:pt x="58247" y="103358"/>
                        <a:pt x="49103" y="105733"/>
                        <a:pt x="38682" y="105733"/>
                      </a:cubicBezTo>
                      <a:cubicBezTo>
                        <a:pt x="26516" y="105733"/>
                        <a:pt x="16998" y="102554"/>
                        <a:pt x="10130" y="96176"/>
                      </a:cubicBezTo>
                      <a:cubicBezTo>
                        <a:pt x="3242" y="89857"/>
                        <a:pt x="-133" y="81281"/>
                        <a:pt x="4" y="70429"/>
                      </a:cubicBezTo>
                      <a:lnTo>
                        <a:pt x="12779" y="70429"/>
                      </a:lnTo>
                      <a:close/>
                    </a:path>
                  </a:pathLst>
                </a:custGeom>
                <a:solidFill>
                  <a:srgbClr val="FFFFFF"/>
                </a:solidFill>
                <a:ln w="1960" cap="flat">
                  <a:noFill/>
                  <a:prstDash val="solid"/>
                  <a:miter/>
                </a:ln>
              </p:spPr>
              <p:txBody>
                <a:bodyPr/>
                <a:lstStyle/>
                <a:p>
                  <a:endParaRPr lang="en-US"/>
                </a:p>
              </p:txBody>
            </p:sp>
            <p:sp>
              <p:nvSpPr>
                <p:cNvPr id="90" name="Freeform: Shape 89">
                  <a:extLst>
                    <a:ext uri="{FF2B5EF4-FFF2-40B4-BE49-F238E27FC236}">
                      <a16:creationId xmlns:a16="http://schemas.microsoft.com/office/drawing/2014/main" id="{CB774D9D-8223-D69C-314E-F81B0CDB7D42}"/>
                    </a:ext>
                  </a:extLst>
                </p:cNvPr>
                <p:cNvSpPr/>
                <p:nvPr/>
              </p:nvSpPr>
              <p:spPr>
                <a:xfrm>
                  <a:off x="6011209" y="4658523"/>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79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4 h 77356"/>
                    <a:gd name="csX21" fmla="*/ 33557 w 66367"/>
                    <a:gd name="csY21" fmla="*/ 10715 h 77356"/>
                    <a:gd name="csX22" fmla="*/ 19467 w 66367"/>
                    <a:gd name="csY22" fmla="*/ 16817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69"/>
                        <a:pt x="15150" y="55535"/>
                        <a:pt x="18407" y="60029"/>
                      </a:cubicBezTo>
                      <a:cubicBezTo>
                        <a:pt x="21665" y="64523"/>
                        <a:pt x="26688" y="66779"/>
                        <a:pt x="33517" y="66779"/>
                      </a:cubicBezTo>
                      <a:cubicBezTo>
                        <a:pt x="39876" y="66779"/>
                        <a:pt x="44958" y="64660"/>
                        <a:pt x="48765" y="60402"/>
                      </a:cubicBezTo>
                      <a:cubicBezTo>
                        <a:pt x="50884" y="57929"/>
                        <a:pt x="52395" y="55084"/>
                        <a:pt x="53279" y="51826"/>
                      </a:cubicBezTo>
                      <a:lnTo>
                        <a:pt x="65367" y="51826"/>
                      </a:lnTo>
                      <a:cubicBezTo>
                        <a:pt x="65053" y="54514"/>
                        <a:pt x="63993" y="57497"/>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69"/>
                        <a:pt x="3159" y="18328"/>
                        <a:pt x="9498" y="10989"/>
                      </a:cubicBezTo>
                      <a:cubicBezTo>
                        <a:pt x="15836" y="3669"/>
                        <a:pt x="24098" y="0"/>
                        <a:pt x="34322" y="0"/>
                      </a:cubicBezTo>
                      <a:cubicBezTo>
                        <a:pt x="39483" y="0"/>
                        <a:pt x="44467" y="1216"/>
                        <a:pt x="49315" y="3650"/>
                      </a:cubicBezTo>
                      <a:close/>
                      <a:moveTo>
                        <a:pt x="53730" y="32360"/>
                      </a:moveTo>
                      <a:cubicBezTo>
                        <a:pt x="53239" y="27041"/>
                        <a:pt x="52081" y="22783"/>
                        <a:pt x="50276" y="19584"/>
                      </a:cubicBezTo>
                      <a:cubicBezTo>
                        <a:pt x="46940" y="13678"/>
                        <a:pt x="41367" y="10715"/>
                        <a:pt x="33557" y="10715"/>
                      </a:cubicBezTo>
                      <a:cubicBezTo>
                        <a:pt x="27964" y="10715"/>
                        <a:pt x="23274" y="12755"/>
                        <a:pt x="19467" y="16817"/>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91" name="Freeform: Shape 90">
                  <a:extLst>
                    <a:ext uri="{FF2B5EF4-FFF2-40B4-BE49-F238E27FC236}">
                      <a16:creationId xmlns:a16="http://schemas.microsoft.com/office/drawing/2014/main" id="{DAECEECC-5D76-37B9-9948-214B547A4CB0}"/>
                    </a:ext>
                  </a:extLst>
                </p:cNvPr>
                <p:cNvSpPr/>
                <p:nvPr/>
              </p:nvSpPr>
              <p:spPr>
                <a:xfrm>
                  <a:off x="6094511" y="4658523"/>
                  <a:ext cx="59597" cy="74746"/>
                </a:xfrm>
                <a:custGeom>
                  <a:avLst/>
                  <a:gdLst>
                    <a:gd name="csX0" fmla="*/ 20 w 59597"/>
                    <a:gd name="csY0" fmla="*/ 1648 h 74746"/>
                    <a:gd name="csX1" fmla="*/ 11696 w 59597"/>
                    <a:gd name="csY1" fmla="*/ 1648 h 74746"/>
                    <a:gd name="csX2" fmla="*/ 11696 w 59597"/>
                    <a:gd name="csY2" fmla="*/ 12029 h 74746"/>
                    <a:gd name="csX3" fmla="*/ 22685 w 59597"/>
                    <a:gd name="csY3" fmla="*/ 2806 h 74746"/>
                    <a:gd name="csX4" fmla="*/ 35578 w 59597"/>
                    <a:gd name="csY4" fmla="*/ 0 h 74746"/>
                    <a:gd name="csX5" fmla="*/ 56595 w 59597"/>
                    <a:gd name="csY5" fmla="*/ 10852 h 74746"/>
                    <a:gd name="csX6" fmla="*/ 59597 w 59597"/>
                    <a:gd name="csY6" fmla="*/ 27846 h 74746"/>
                    <a:gd name="csX7" fmla="*/ 59597 w 59597"/>
                    <a:gd name="csY7" fmla="*/ 74747 h 74746"/>
                    <a:gd name="csX8" fmla="*/ 47097 w 59597"/>
                    <a:gd name="csY8" fmla="*/ 74747 h 74746"/>
                    <a:gd name="csX9" fmla="*/ 47097 w 59597"/>
                    <a:gd name="csY9" fmla="*/ 28670 h 74746"/>
                    <a:gd name="csX10" fmla="*/ 45115 w 59597"/>
                    <a:gd name="csY10" fmla="*/ 17877 h 74746"/>
                    <a:gd name="csX11" fmla="*/ 33243 w 59597"/>
                    <a:gd name="csY11" fmla="*/ 11048 h 74746"/>
                    <a:gd name="csX12" fmla="*/ 26080 w 59597"/>
                    <a:gd name="csY12" fmla="*/ 11931 h 74746"/>
                    <a:gd name="csX13" fmla="*/ 17210 w 59597"/>
                    <a:gd name="csY13" fmla="*/ 17936 h 74746"/>
                    <a:gd name="csX14" fmla="*/ 13207 w 59597"/>
                    <a:gd name="csY14" fmla="*/ 25413 h 74746"/>
                    <a:gd name="csX15" fmla="*/ 12284 w 59597"/>
                    <a:gd name="csY15" fmla="*/ 36441 h 74746"/>
                    <a:gd name="csX16" fmla="*/ 12284 w 59597"/>
                    <a:gd name="csY16" fmla="*/ 74747 h 74746"/>
                    <a:gd name="csX17" fmla="*/ 0 w 59597"/>
                    <a:gd name="csY17" fmla="*/ 74747 h 74746"/>
                    <a:gd name="csX18" fmla="*/ 0 w 59597"/>
                    <a:gd name="csY18" fmla="*/ 1628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9597" h="74746">
                      <a:moveTo>
                        <a:pt x="20" y="1648"/>
                      </a:moveTo>
                      <a:lnTo>
                        <a:pt x="11696" y="1648"/>
                      </a:lnTo>
                      <a:lnTo>
                        <a:pt x="11696" y="12029"/>
                      </a:lnTo>
                      <a:cubicBezTo>
                        <a:pt x="15150" y="7751"/>
                        <a:pt x="18819" y="4670"/>
                        <a:pt x="22685" y="2806"/>
                      </a:cubicBezTo>
                      <a:cubicBezTo>
                        <a:pt x="26551" y="942"/>
                        <a:pt x="30849" y="0"/>
                        <a:pt x="35578" y="0"/>
                      </a:cubicBezTo>
                      <a:cubicBezTo>
                        <a:pt x="45959" y="0"/>
                        <a:pt x="52965" y="3610"/>
                        <a:pt x="56595" y="10852"/>
                      </a:cubicBezTo>
                      <a:cubicBezTo>
                        <a:pt x="58597" y="14816"/>
                        <a:pt x="59597" y="20487"/>
                        <a:pt x="59597" y="27846"/>
                      </a:cubicBezTo>
                      <a:lnTo>
                        <a:pt x="59597" y="74747"/>
                      </a:lnTo>
                      <a:lnTo>
                        <a:pt x="47097" y="74747"/>
                      </a:lnTo>
                      <a:lnTo>
                        <a:pt x="47097" y="28670"/>
                      </a:lnTo>
                      <a:cubicBezTo>
                        <a:pt x="47097" y="24215"/>
                        <a:pt x="46430" y="20605"/>
                        <a:pt x="45115" y="17877"/>
                      </a:cubicBezTo>
                      <a:cubicBezTo>
                        <a:pt x="42937" y="13324"/>
                        <a:pt x="38973" y="11048"/>
                        <a:pt x="33243" y="11048"/>
                      </a:cubicBezTo>
                      <a:cubicBezTo>
                        <a:pt x="30338" y="11048"/>
                        <a:pt x="27944" y="11342"/>
                        <a:pt x="26080" y="11931"/>
                      </a:cubicBezTo>
                      <a:cubicBezTo>
                        <a:pt x="22705" y="12932"/>
                        <a:pt x="19761" y="14933"/>
                        <a:pt x="17210" y="17936"/>
                      </a:cubicBezTo>
                      <a:cubicBezTo>
                        <a:pt x="15169" y="20350"/>
                        <a:pt x="13835" y="22842"/>
                        <a:pt x="13207" y="25413"/>
                      </a:cubicBezTo>
                      <a:cubicBezTo>
                        <a:pt x="12598" y="27983"/>
                        <a:pt x="12284" y="31653"/>
                        <a:pt x="12284" y="36441"/>
                      </a:cubicBezTo>
                      <a:lnTo>
                        <a:pt x="12284" y="74747"/>
                      </a:lnTo>
                      <a:lnTo>
                        <a:pt x="0" y="74747"/>
                      </a:lnTo>
                      <a:lnTo>
                        <a:pt x="0" y="1628"/>
                      </a:lnTo>
                      <a:close/>
                    </a:path>
                  </a:pathLst>
                </a:custGeom>
                <a:solidFill>
                  <a:srgbClr val="FFFFFF"/>
                </a:solidFill>
                <a:ln w="1960" cap="flat">
                  <a:noFill/>
                  <a:prstDash val="solid"/>
                  <a:miter/>
                </a:ln>
              </p:spPr>
              <p:txBody>
                <a:bodyPr/>
                <a:lstStyle/>
                <a:p>
                  <a:endParaRPr lang="en-US"/>
                </a:p>
              </p:txBody>
            </p:sp>
            <p:sp>
              <p:nvSpPr>
                <p:cNvPr id="92" name="Freeform: Shape 91">
                  <a:extLst>
                    <a:ext uri="{FF2B5EF4-FFF2-40B4-BE49-F238E27FC236}">
                      <a16:creationId xmlns:a16="http://schemas.microsoft.com/office/drawing/2014/main" id="{C9B55B1C-3975-B116-C536-3E7F220E0989}"/>
                    </a:ext>
                  </a:extLst>
                </p:cNvPr>
                <p:cNvSpPr/>
                <p:nvPr/>
              </p:nvSpPr>
              <p:spPr>
                <a:xfrm>
                  <a:off x="6168513" y="4632659"/>
                  <a:ext cx="64581" cy="103221"/>
                </a:xfrm>
                <a:custGeom>
                  <a:avLst/>
                  <a:gdLst>
                    <a:gd name="csX0" fmla="*/ 45350 w 64581"/>
                    <a:gd name="csY0" fmla="*/ 29770 h 103221"/>
                    <a:gd name="csX1" fmla="*/ 52768 w 64581"/>
                    <a:gd name="csY1" fmla="*/ 36932 h 103221"/>
                    <a:gd name="csX2" fmla="*/ 52768 w 64581"/>
                    <a:gd name="csY2" fmla="*/ 0 h 103221"/>
                    <a:gd name="csX3" fmla="*/ 64582 w 64581"/>
                    <a:gd name="csY3" fmla="*/ 0 h 103221"/>
                    <a:gd name="csX4" fmla="*/ 64582 w 64581"/>
                    <a:gd name="csY4" fmla="*/ 100631 h 103221"/>
                    <a:gd name="csX5" fmla="*/ 53514 w 64581"/>
                    <a:gd name="csY5" fmla="*/ 100631 h 103221"/>
                    <a:gd name="csX6" fmla="*/ 53514 w 64581"/>
                    <a:gd name="csY6" fmla="*/ 90466 h 103221"/>
                    <a:gd name="csX7" fmla="*/ 43388 w 64581"/>
                    <a:gd name="csY7" fmla="*/ 100219 h 103221"/>
                    <a:gd name="csX8" fmla="*/ 29985 w 64581"/>
                    <a:gd name="csY8" fmla="*/ 103221 h 103221"/>
                    <a:gd name="csX9" fmla="*/ 8909 w 64581"/>
                    <a:gd name="csY9" fmla="*/ 92938 h 103221"/>
                    <a:gd name="csX10" fmla="*/ 0 w 64581"/>
                    <a:gd name="csY10" fmla="*/ 65603 h 103221"/>
                    <a:gd name="csX11" fmla="*/ 8124 w 64581"/>
                    <a:gd name="csY11" fmla="*/ 37913 h 103221"/>
                    <a:gd name="csX12" fmla="*/ 31339 w 64581"/>
                    <a:gd name="csY12" fmla="*/ 26198 h 103221"/>
                    <a:gd name="csX13" fmla="*/ 45350 w 64581"/>
                    <a:gd name="csY13" fmla="*/ 29750 h 103221"/>
                    <a:gd name="csX14" fmla="*/ 17917 w 64581"/>
                    <a:gd name="csY14" fmla="*/ 84579 h 103221"/>
                    <a:gd name="csX15" fmla="*/ 33812 w 64581"/>
                    <a:gd name="csY15" fmla="*/ 92507 h 103221"/>
                    <a:gd name="csX16" fmla="*/ 47764 w 64581"/>
                    <a:gd name="csY16" fmla="*/ 85167 h 103221"/>
                    <a:gd name="csX17" fmla="*/ 53239 w 64581"/>
                    <a:gd name="csY17" fmla="*/ 64111 h 103221"/>
                    <a:gd name="csX18" fmla="*/ 47607 w 64581"/>
                    <a:gd name="csY18" fmla="*/ 43604 h 103221"/>
                    <a:gd name="csX19" fmla="*/ 33674 w 64581"/>
                    <a:gd name="csY19" fmla="*/ 36952 h 103221"/>
                    <a:gd name="csX20" fmla="*/ 18701 w 64581"/>
                    <a:gd name="csY20" fmla="*/ 44055 h 103221"/>
                    <a:gd name="csX21" fmla="*/ 12971 w 64581"/>
                    <a:gd name="csY21" fmla="*/ 64955 h 103221"/>
                    <a:gd name="csX22" fmla="*/ 17936 w 64581"/>
                    <a:gd name="csY22" fmla="*/ 84618 h 103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4581" h="103221">
                      <a:moveTo>
                        <a:pt x="45350" y="29770"/>
                      </a:moveTo>
                      <a:cubicBezTo>
                        <a:pt x="47529" y="31143"/>
                        <a:pt x="50001" y="33518"/>
                        <a:pt x="52768" y="36932"/>
                      </a:cubicBezTo>
                      <a:lnTo>
                        <a:pt x="52768" y="0"/>
                      </a:lnTo>
                      <a:lnTo>
                        <a:pt x="64582" y="0"/>
                      </a:lnTo>
                      <a:lnTo>
                        <a:pt x="64582" y="100631"/>
                      </a:lnTo>
                      <a:lnTo>
                        <a:pt x="53514" y="100631"/>
                      </a:lnTo>
                      <a:lnTo>
                        <a:pt x="53514" y="90466"/>
                      </a:lnTo>
                      <a:cubicBezTo>
                        <a:pt x="50649" y="94979"/>
                        <a:pt x="47274" y="98217"/>
                        <a:pt x="43388" y="100219"/>
                      </a:cubicBezTo>
                      <a:cubicBezTo>
                        <a:pt x="39483" y="102220"/>
                        <a:pt x="35028" y="103221"/>
                        <a:pt x="29985" y="103221"/>
                      </a:cubicBezTo>
                      <a:cubicBezTo>
                        <a:pt x="21861" y="103221"/>
                        <a:pt x="14836" y="99787"/>
                        <a:pt x="8909" y="92938"/>
                      </a:cubicBezTo>
                      <a:cubicBezTo>
                        <a:pt x="2963" y="86090"/>
                        <a:pt x="0" y="76984"/>
                        <a:pt x="0" y="65603"/>
                      </a:cubicBezTo>
                      <a:cubicBezTo>
                        <a:pt x="0" y="54947"/>
                        <a:pt x="2708" y="45723"/>
                        <a:pt x="8124" y="37913"/>
                      </a:cubicBezTo>
                      <a:cubicBezTo>
                        <a:pt x="13540" y="30103"/>
                        <a:pt x="21292" y="26198"/>
                        <a:pt x="31339" y="26198"/>
                      </a:cubicBezTo>
                      <a:cubicBezTo>
                        <a:pt x="36912" y="26198"/>
                        <a:pt x="41583" y="27375"/>
                        <a:pt x="45350" y="29750"/>
                      </a:cubicBezTo>
                      <a:close/>
                      <a:moveTo>
                        <a:pt x="17917" y="84579"/>
                      </a:moveTo>
                      <a:cubicBezTo>
                        <a:pt x="21213" y="89857"/>
                        <a:pt x="26512" y="92507"/>
                        <a:pt x="33812" y="92507"/>
                      </a:cubicBezTo>
                      <a:cubicBezTo>
                        <a:pt x="39463" y="92507"/>
                        <a:pt x="44114" y="90054"/>
                        <a:pt x="47764" y="85167"/>
                      </a:cubicBezTo>
                      <a:cubicBezTo>
                        <a:pt x="51414" y="80281"/>
                        <a:pt x="53239" y="73256"/>
                        <a:pt x="53239" y="64111"/>
                      </a:cubicBezTo>
                      <a:cubicBezTo>
                        <a:pt x="53239" y="54966"/>
                        <a:pt x="51355" y="48039"/>
                        <a:pt x="47607" y="43604"/>
                      </a:cubicBezTo>
                      <a:cubicBezTo>
                        <a:pt x="43839" y="39169"/>
                        <a:pt x="39208" y="36952"/>
                        <a:pt x="33674" y="36952"/>
                      </a:cubicBezTo>
                      <a:cubicBezTo>
                        <a:pt x="27513" y="36952"/>
                        <a:pt x="22528" y="39326"/>
                        <a:pt x="18701" y="44055"/>
                      </a:cubicBezTo>
                      <a:cubicBezTo>
                        <a:pt x="14875" y="48785"/>
                        <a:pt x="12971" y="55751"/>
                        <a:pt x="12971" y="64955"/>
                      </a:cubicBezTo>
                      <a:cubicBezTo>
                        <a:pt x="12971" y="72785"/>
                        <a:pt x="14620" y="79339"/>
                        <a:pt x="17936" y="84618"/>
                      </a:cubicBezTo>
                      <a:close/>
                    </a:path>
                  </a:pathLst>
                </a:custGeom>
                <a:solidFill>
                  <a:srgbClr val="FFFFFF"/>
                </a:solidFill>
                <a:ln w="1960" cap="flat">
                  <a:noFill/>
                  <a:prstDash val="solid"/>
                  <a:miter/>
                </a:ln>
              </p:spPr>
              <p:txBody>
                <a:bodyPr/>
                <a:lstStyle/>
                <a:p>
                  <a:endParaRPr lang="en-US"/>
                </a:p>
              </p:txBody>
            </p:sp>
          </p:grpSp>
        </p:grpSp>
      </p:grpSp>
      <p:grpSp>
        <p:nvGrpSpPr>
          <p:cNvPr id="116" name="Graphic 8">
            <a:extLst>
              <a:ext uri="{FF2B5EF4-FFF2-40B4-BE49-F238E27FC236}">
                <a16:creationId xmlns:a16="http://schemas.microsoft.com/office/drawing/2014/main" id="{24E181E5-7F27-BF6F-2889-FD7C2627A1E1}"/>
              </a:ext>
            </a:extLst>
          </p:cNvPr>
          <p:cNvGrpSpPr/>
          <p:nvPr userDrawn="1"/>
        </p:nvGrpSpPr>
        <p:grpSpPr>
          <a:xfrm>
            <a:off x="11411870" y="6230965"/>
            <a:ext cx="121235" cy="144352"/>
            <a:chOff x="11329073" y="4631501"/>
            <a:chExt cx="121235" cy="144352"/>
          </a:xfrm>
          <a:solidFill>
            <a:schemeClr val="accent4"/>
          </a:solidFill>
        </p:grpSpPr>
        <p:sp>
          <p:nvSpPr>
            <p:cNvPr id="117" name="Freeform: Shape 116">
              <a:extLst>
                <a:ext uri="{FF2B5EF4-FFF2-40B4-BE49-F238E27FC236}">
                  <a16:creationId xmlns:a16="http://schemas.microsoft.com/office/drawing/2014/main" id="{42919C29-74C8-CBC1-C56B-CA54776E6A57}"/>
                </a:ext>
              </a:extLst>
            </p:cNvPr>
            <p:cNvSpPr/>
            <p:nvPr/>
          </p:nvSpPr>
          <p:spPr>
            <a:xfrm>
              <a:off x="11329073" y="4631501"/>
              <a:ext cx="121235" cy="144352"/>
            </a:xfrm>
            <a:custGeom>
              <a:avLst/>
              <a:gdLst>
                <a:gd name="csX0" fmla="*/ 121236 w 121235"/>
                <a:gd name="csY0" fmla="*/ 13226 h 144352"/>
                <a:gd name="csX1" fmla="*/ 80615 w 121235"/>
                <a:gd name="csY1" fmla="*/ 13226 h 144352"/>
                <a:gd name="csX2" fmla="*/ 80615 w 121235"/>
                <a:gd name="csY2" fmla="*/ 0 h 144352"/>
                <a:gd name="csX3" fmla="*/ 40641 w 121235"/>
                <a:gd name="csY3" fmla="*/ 0 h 144352"/>
                <a:gd name="csX4" fmla="*/ 40641 w 121235"/>
                <a:gd name="csY4" fmla="*/ 13226 h 144352"/>
                <a:gd name="csX5" fmla="*/ 0 w 121235"/>
                <a:gd name="csY5" fmla="*/ 13226 h 144352"/>
                <a:gd name="csX6" fmla="*/ 0 w 121235"/>
                <a:gd name="csY6" fmla="*/ 27925 h 144352"/>
                <a:gd name="csX7" fmla="*/ 9969 w 121235"/>
                <a:gd name="csY7" fmla="*/ 27925 h 144352"/>
                <a:gd name="csX8" fmla="*/ 9969 w 121235"/>
                <a:gd name="csY8" fmla="*/ 124748 h 144352"/>
                <a:gd name="csX9" fmla="*/ 29573 w 121235"/>
                <a:gd name="csY9" fmla="*/ 144352 h 144352"/>
                <a:gd name="csX10" fmla="*/ 91643 w 121235"/>
                <a:gd name="csY10" fmla="*/ 144352 h 144352"/>
                <a:gd name="csX11" fmla="*/ 111247 w 121235"/>
                <a:gd name="csY11" fmla="*/ 124748 h 144352"/>
                <a:gd name="csX12" fmla="*/ 111247 w 121235"/>
                <a:gd name="csY12" fmla="*/ 27925 h 144352"/>
                <a:gd name="csX13" fmla="*/ 121216 w 121235"/>
                <a:gd name="csY13" fmla="*/ 27925 h 144352"/>
                <a:gd name="csX14" fmla="*/ 121216 w 121235"/>
                <a:gd name="csY14" fmla="*/ 13226 h 144352"/>
                <a:gd name="csX15" fmla="*/ 96568 w 121235"/>
                <a:gd name="csY15" fmla="*/ 124748 h 144352"/>
                <a:gd name="csX16" fmla="*/ 91663 w 121235"/>
                <a:gd name="csY16" fmla="*/ 129654 h 144352"/>
                <a:gd name="csX17" fmla="*/ 29593 w 121235"/>
                <a:gd name="csY17" fmla="*/ 129654 h 144352"/>
                <a:gd name="csX18" fmla="*/ 24687 w 121235"/>
                <a:gd name="csY18" fmla="*/ 124748 h 144352"/>
                <a:gd name="csX19" fmla="*/ 24687 w 121235"/>
                <a:gd name="csY19" fmla="*/ 27925 h 144352"/>
                <a:gd name="csX20" fmla="*/ 96588 w 121235"/>
                <a:gd name="csY20" fmla="*/ 27925 h 144352"/>
                <a:gd name="csX21" fmla="*/ 96588 w 121235"/>
                <a:gd name="csY21" fmla="*/ 124748 h 1443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21235" h="144352">
                  <a:moveTo>
                    <a:pt x="121236" y="13226"/>
                  </a:moveTo>
                  <a:lnTo>
                    <a:pt x="80615" y="13226"/>
                  </a:lnTo>
                  <a:lnTo>
                    <a:pt x="80615" y="0"/>
                  </a:lnTo>
                  <a:lnTo>
                    <a:pt x="40641" y="0"/>
                  </a:lnTo>
                  <a:lnTo>
                    <a:pt x="40641" y="13226"/>
                  </a:lnTo>
                  <a:lnTo>
                    <a:pt x="0" y="13226"/>
                  </a:lnTo>
                  <a:lnTo>
                    <a:pt x="0" y="27925"/>
                  </a:lnTo>
                  <a:lnTo>
                    <a:pt x="9969" y="27925"/>
                  </a:lnTo>
                  <a:lnTo>
                    <a:pt x="9969" y="124748"/>
                  </a:lnTo>
                  <a:cubicBezTo>
                    <a:pt x="9969" y="135561"/>
                    <a:pt x="18760" y="144352"/>
                    <a:pt x="29573" y="144352"/>
                  </a:cubicBezTo>
                  <a:lnTo>
                    <a:pt x="91643" y="144352"/>
                  </a:lnTo>
                  <a:cubicBezTo>
                    <a:pt x="102456" y="144352"/>
                    <a:pt x="111247" y="135561"/>
                    <a:pt x="111247" y="124748"/>
                  </a:cubicBezTo>
                  <a:lnTo>
                    <a:pt x="111247" y="27925"/>
                  </a:lnTo>
                  <a:lnTo>
                    <a:pt x="121216" y="27925"/>
                  </a:lnTo>
                  <a:lnTo>
                    <a:pt x="121216" y="13226"/>
                  </a:lnTo>
                  <a:close/>
                  <a:moveTo>
                    <a:pt x="96568" y="124748"/>
                  </a:moveTo>
                  <a:cubicBezTo>
                    <a:pt x="96568" y="127456"/>
                    <a:pt x="94371" y="129654"/>
                    <a:pt x="91663" y="129654"/>
                  </a:cubicBezTo>
                  <a:lnTo>
                    <a:pt x="29593" y="129654"/>
                  </a:lnTo>
                  <a:cubicBezTo>
                    <a:pt x="26884" y="129654"/>
                    <a:pt x="24687" y="127456"/>
                    <a:pt x="24687" y="124748"/>
                  </a:cubicBezTo>
                  <a:lnTo>
                    <a:pt x="24687" y="27925"/>
                  </a:lnTo>
                  <a:lnTo>
                    <a:pt x="96588" y="27925"/>
                  </a:lnTo>
                  <a:lnTo>
                    <a:pt x="96588" y="124748"/>
                  </a:lnTo>
                  <a:close/>
                </a:path>
              </a:pathLst>
            </a:custGeom>
            <a:grpFill/>
            <a:ln w="1960" cap="flat">
              <a:noFill/>
              <a:prstDash val="solid"/>
              <a:miter/>
            </a:ln>
          </p:spPr>
          <p:txBody>
            <a:bodyPr/>
            <a:lstStyle/>
            <a:p>
              <a:endParaRPr lang="en-US"/>
            </a:p>
          </p:txBody>
        </p:sp>
        <p:sp>
          <p:nvSpPr>
            <p:cNvPr id="118" name="Rectangle 117">
              <a:extLst>
                <a:ext uri="{FF2B5EF4-FFF2-40B4-BE49-F238E27FC236}">
                  <a16:creationId xmlns:a16="http://schemas.microsoft.com/office/drawing/2014/main" id="{00BE139E-FB6B-1641-D8B5-6CD4B92E0B52}"/>
                </a:ext>
              </a:extLst>
            </p:cNvPr>
            <p:cNvSpPr/>
            <p:nvPr/>
          </p:nvSpPr>
          <p:spPr>
            <a:xfrm>
              <a:off x="11396108" y="4675242"/>
              <a:ext cx="14698" cy="70606"/>
            </a:xfrm>
            <a:prstGeom prst="rect">
              <a:avLst/>
            </a:prstGeom>
            <a:grpFill/>
            <a:ln w="1960" cap="flat">
              <a:noFill/>
              <a:prstDash val="solid"/>
              <a:miter/>
            </a:ln>
          </p:spPr>
          <p:txBody>
            <a:bodyPr/>
            <a:lstStyle/>
            <a:p>
              <a:endParaRPr lang="en-US"/>
            </a:p>
          </p:txBody>
        </p:sp>
        <p:sp>
          <p:nvSpPr>
            <p:cNvPr id="119" name="Rectangle 118">
              <a:extLst>
                <a:ext uri="{FF2B5EF4-FFF2-40B4-BE49-F238E27FC236}">
                  <a16:creationId xmlns:a16="http://schemas.microsoft.com/office/drawing/2014/main" id="{74AA3203-18D3-82E1-0629-1F2909C3FB0A}"/>
                </a:ext>
              </a:extLst>
            </p:cNvPr>
            <p:cNvSpPr/>
            <p:nvPr/>
          </p:nvSpPr>
          <p:spPr>
            <a:xfrm>
              <a:off x="11368595" y="4675242"/>
              <a:ext cx="14698" cy="70606"/>
            </a:xfrm>
            <a:prstGeom prst="rect">
              <a:avLst/>
            </a:prstGeom>
            <a:grpFill/>
            <a:ln w="1960" cap="flat">
              <a:noFill/>
              <a:prstDash val="solid"/>
              <a:miter/>
            </a:ln>
          </p:spPr>
          <p:txBody>
            <a:bodyPr/>
            <a:lstStyle/>
            <a:p>
              <a:endParaRPr lang="en-US"/>
            </a:p>
          </p:txBody>
        </p:sp>
      </p:grpSp>
      <p:pic>
        <p:nvPicPr>
          <p:cNvPr id="120" name="Picture 2" descr="background">
            <a:extLst>
              <a:ext uri="{FF2B5EF4-FFF2-40B4-BE49-F238E27FC236}">
                <a16:creationId xmlns:a16="http://schemas.microsoft.com/office/drawing/2014/main" id="{BD78295E-14B4-24FD-2B90-BD72F5AF46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3960" y="5683825"/>
            <a:ext cx="3998991" cy="69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96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ius Primary 900" preserve="1" userDrawn="1">
  <p:cSld name="Altius Primary 900">
    <p:bg>
      <p:bgPr>
        <a:solidFill>
          <a:schemeClr val="accent4"/>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6"/>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514390F1-A26F-43EC-8155-40003C88D2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39990" y="6478296"/>
            <a:ext cx="539002" cy="166567"/>
          </a:xfrm>
          <a:prstGeom prst="rect">
            <a:avLst/>
          </a:prstGeom>
        </p:spPr>
      </p:pic>
      <p:sp>
        <p:nvSpPr>
          <p:cNvPr id="4" name="Text Placeholder 7">
            <a:extLst>
              <a:ext uri="{FF2B5EF4-FFF2-40B4-BE49-F238E27FC236}">
                <a16:creationId xmlns:a16="http://schemas.microsoft.com/office/drawing/2014/main" id="{D104A830-57F1-5CE5-F8DD-9046D3174755}"/>
              </a:ext>
            </a:extLst>
          </p:cNvPr>
          <p:cNvSpPr>
            <a:spLocks noGrp="1"/>
          </p:cNvSpPr>
          <p:nvPr>
            <p:ph type="body" sz="quarter" idx="13" hasCustomPrompt="1"/>
          </p:nvPr>
        </p:nvSpPr>
        <p:spPr>
          <a:xfrm>
            <a:off x="539998" y="2289045"/>
            <a:ext cx="4665284" cy="600164"/>
          </a:xfrm>
          <a:prstGeom prst="rect">
            <a:avLst/>
          </a:prstGeom>
          <a:noFill/>
          <a:ln>
            <a:noFill/>
          </a:ln>
        </p:spPr>
        <p:txBody>
          <a:bodyPr spcFirstLastPara="1" wrap="square" lIns="0" tIns="0" rIns="0" bIns="0" anchor="t" anchorCtr="0">
            <a:spAutoFit/>
          </a:bodyPr>
          <a:lstStyle>
            <a:lvl1pPr>
              <a:defRPr lang="en-US" sz="3900" b="0" i="0" u="none" strike="noStrike" cap="none" dirty="0" smtClean="0">
                <a:solidFill>
                  <a:srgbClr val="FBF1E8"/>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Heading</a:t>
            </a:r>
          </a:p>
        </p:txBody>
      </p:sp>
      <p:sp>
        <p:nvSpPr>
          <p:cNvPr id="2" name="Text Placeholder 10">
            <a:extLst>
              <a:ext uri="{FF2B5EF4-FFF2-40B4-BE49-F238E27FC236}">
                <a16:creationId xmlns:a16="http://schemas.microsoft.com/office/drawing/2014/main" id="{1A30F1B8-7686-CFF9-A8F7-7524C8C8F6E7}"/>
              </a:ext>
            </a:extLst>
          </p:cNvPr>
          <p:cNvSpPr>
            <a:spLocks noGrp="1"/>
          </p:cNvSpPr>
          <p:nvPr>
            <p:ph type="body" sz="quarter" idx="14"/>
          </p:nvPr>
        </p:nvSpPr>
        <p:spPr>
          <a:xfrm>
            <a:off x="539998" y="3770809"/>
            <a:ext cx="4665284" cy="215444"/>
          </a:xfrm>
          <a:prstGeom prst="rect">
            <a:avLst/>
          </a:prstGeom>
        </p:spPr>
        <p:txBody>
          <a:bodyPr wrap="square" lIns="0" tIns="0" rIns="0" bIns="0">
            <a:spAutoFit/>
          </a:bodyPr>
          <a:lstStyle>
            <a:lvl1pPr>
              <a:defRPr lang="en-US" sz="1400" b="0" i="0" u="none" strike="noStrike" cap="none" dirty="0" smtClean="0">
                <a:solidFill>
                  <a:schemeClr val="accent6"/>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6" name="Picture Placeholder 10">
            <a:extLst>
              <a:ext uri="{FF2B5EF4-FFF2-40B4-BE49-F238E27FC236}">
                <a16:creationId xmlns:a16="http://schemas.microsoft.com/office/drawing/2014/main" id="{A4714867-EF82-2968-11AF-4DC7C8C5B661}"/>
              </a:ext>
            </a:extLst>
          </p:cNvPr>
          <p:cNvSpPr>
            <a:spLocks noGrp="1"/>
          </p:cNvSpPr>
          <p:nvPr>
            <p:ph type="pic" sz="quarter" idx="11"/>
          </p:nvPr>
        </p:nvSpPr>
        <p:spPr>
          <a:xfrm>
            <a:off x="6096000" y="540000"/>
            <a:ext cx="6096000" cy="5765399"/>
          </a:xfrm>
          <a:prstGeom prst="rect">
            <a:avLst/>
          </a:prstGeom>
        </p:spPr>
        <p:txBody>
          <a:bodyPr/>
          <a:lstStyle>
            <a:lvl1pPr>
              <a:defRPr>
                <a:latin typeface="Hedvig Letters Serif 24pt" pitchFamily="2" charset="0"/>
              </a:defRPr>
            </a:lvl1pPr>
          </a:lstStyle>
          <a:p>
            <a:endParaRPr lang="en-US"/>
          </a:p>
        </p:txBody>
      </p:sp>
      <p:sp>
        <p:nvSpPr>
          <p:cNvPr id="11" name="Google Shape;43;p3">
            <a:extLst>
              <a:ext uri="{FF2B5EF4-FFF2-40B4-BE49-F238E27FC236}">
                <a16:creationId xmlns:a16="http://schemas.microsoft.com/office/drawing/2014/main" id="{9C05AA34-8E58-BE26-BFD7-C956A57D9D2F}"/>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sp>
        <p:nvSpPr>
          <p:cNvPr id="13" name="Google Shape;44;p3">
            <a:extLst>
              <a:ext uri="{FF2B5EF4-FFF2-40B4-BE49-F238E27FC236}">
                <a16:creationId xmlns:a16="http://schemas.microsoft.com/office/drawing/2014/main" id="{56A07AE8-F386-308E-70AF-E8F9E3D0ECD0}"/>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solidFill>
                  <a:schemeClr val="accent6"/>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930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600"/>
                                        <p:tgtEl>
                                          <p:spTgt spid="4">
                                            <p:txEl>
                                              <p:pRg st="0" end="0"/>
                                            </p:txEl>
                                          </p:spTgt>
                                        </p:tgtEl>
                                      </p:cBhvr>
                                    </p:animEffect>
                                    <p:anim calcmode="lin" valueType="num">
                                      <p:cBhvr>
                                        <p:cTn id="8"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6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600" fill="hold"/>
                        <p:tgtEl>
                          <p:spTgt spid="4"/>
                        </p:tgtEl>
                        <p:attrNameLst>
                          <p:attrName>ppt_y</p:attrName>
                        </p:attrNameLst>
                      </p:cBhvr>
                      <p:tavLst>
                        <p:tav tm="0">
                          <p:val>
                            <p:strVal val="#ppt_y+.1"/>
                          </p:val>
                        </p:tav>
                        <p:tav tm="100000">
                          <p:val>
                            <p:strVal val="#ppt_y"/>
                          </p:val>
                        </p:tav>
                      </p:tavLst>
                    </p:anim>
                  </p:childTnLst>
                </p:cTn>
              </p:par>
            </p:tnLst>
          </p:tmpl>
        </p:tmplLst>
      </p:bldP>
      <p:bldP spid="2" grpId="0" bui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42185C-2068-567D-A0F5-95639FE8C287}"/>
              </a:ext>
            </a:extLst>
          </p:cNvPr>
          <p:cNvSpPr>
            <a:spLocks noGrp="1"/>
          </p:cNvSpPr>
          <p:nvPr>
            <p:ph type="pic" sz="quarter" idx="11"/>
          </p:nvPr>
        </p:nvSpPr>
        <p:spPr>
          <a:xfrm>
            <a:off x="5951220" y="540000"/>
            <a:ext cx="5700180" cy="5765399"/>
          </a:xfrm>
          <a:prstGeom prst="rect">
            <a:avLst/>
          </a:prstGeom>
        </p:spPr>
        <p:txBody>
          <a:bodyPr/>
          <a:lstStyle>
            <a:lvl1pPr>
              <a:defRPr>
                <a:latin typeface="Hedvig Letters Serif 24pt" pitchFamily="2" charset="0"/>
              </a:defRPr>
            </a:lvl1pPr>
          </a:lstStyle>
          <a:p>
            <a:endParaRPr lang="en-US"/>
          </a:p>
        </p:txBody>
      </p:sp>
      <p:sp>
        <p:nvSpPr>
          <p:cNvPr id="9" name="Text Placeholder 8">
            <a:extLst>
              <a:ext uri="{FF2B5EF4-FFF2-40B4-BE49-F238E27FC236}">
                <a16:creationId xmlns:a16="http://schemas.microsoft.com/office/drawing/2014/main" id="{7ED35976-64B2-E31B-5E8A-11328CCE2B6B}"/>
              </a:ext>
            </a:extLst>
          </p:cNvPr>
          <p:cNvSpPr>
            <a:spLocks noGrp="1"/>
          </p:cNvSpPr>
          <p:nvPr>
            <p:ph type="body" sz="quarter" idx="13"/>
          </p:nvPr>
        </p:nvSpPr>
        <p:spPr>
          <a:xfrm>
            <a:off x="-3" y="0"/>
            <a:ext cx="6096000" cy="6858000"/>
          </a:xfrm>
          <a:prstGeom prst="rect">
            <a:avLst/>
          </a:prstGeom>
          <a:solidFill>
            <a:schemeClr val="accent1"/>
          </a:solidFill>
        </p:spPr>
        <p:txBody>
          <a:bodyPr lIns="548640" tIns="0" rIns="0" bIns="0" anchor="ctr"/>
          <a:lstStyle>
            <a:lvl1pPr>
              <a:defRPr sz="3200">
                <a:solidFill>
                  <a:schemeClr val="accent3"/>
                </a:solidFill>
                <a:latin typeface="+mj-lt"/>
              </a:defRPr>
            </a:lvl1pPr>
          </a:lstStyle>
          <a:p>
            <a:pPr lvl="0"/>
            <a:endParaRPr lang="en-US"/>
          </a:p>
        </p:txBody>
      </p:sp>
      <p:sp>
        <p:nvSpPr>
          <p:cNvPr id="15" name="Google Shape;47;p5">
            <a:extLst>
              <a:ext uri="{FF2B5EF4-FFF2-40B4-BE49-F238E27FC236}">
                <a16:creationId xmlns:a16="http://schemas.microsoft.com/office/drawing/2014/main" id="{E9B8E97D-3BF0-649F-FDC9-53B316A8449B}"/>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7" name="Graphic 16">
            <a:extLst>
              <a:ext uri="{FF2B5EF4-FFF2-40B4-BE49-F238E27FC236}">
                <a16:creationId xmlns:a16="http://schemas.microsoft.com/office/drawing/2014/main" id="{4853831C-3392-8926-1516-B05005BF55E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8" name="Google Shape;43;p3">
            <a:extLst>
              <a:ext uri="{FF2B5EF4-FFF2-40B4-BE49-F238E27FC236}">
                <a16:creationId xmlns:a16="http://schemas.microsoft.com/office/drawing/2014/main" id="{B24E34AA-C159-2FBB-A83C-73A0B8F16DB3}"/>
              </a:ext>
            </a:extLst>
          </p:cNvPr>
          <p:cNvSpPr txBox="1"/>
          <p:nvPr userDrawn="1"/>
        </p:nvSpPr>
        <p:spPr>
          <a:xfrm>
            <a:off x="4036494" y="6539007"/>
            <a:ext cx="1518900" cy="123111"/>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9" name="Google Shape;44;p3">
            <a:extLst>
              <a:ext uri="{FF2B5EF4-FFF2-40B4-BE49-F238E27FC236}">
                <a16:creationId xmlns:a16="http://schemas.microsoft.com/office/drawing/2014/main" id="{64745EB6-A545-DC2A-F6EA-C880F601E771}"/>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69268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Google Shape;1312;p42">
            <a:extLst>
              <a:ext uri="{FF2B5EF4-FFF2-40B4-BE49-F238E27FC236}">
                <a16:creationId xmlns:a16="http://schemas.microsoft.com/office/drawing/2014/main" id="{756841FD-1087-D0AA-1933-3CA4E67DE3A4}"/>
              </a:ext>
            </a:extLst>
          </p:cNvPr>
          <p:cNvSpPr/>
          <p:nvPr userDrawn="1"/>
        </p:nvSpPr>
        <p:spPr>
          <a:xfrm>
            <a:off x="7139451"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7" name="Text Placeholder 8">
            <a:extLst>
              <a:ext uri="{FF2B5EF4-FFF2-40B4-BE49-F238E27FC236}">
                <a16:creationId xmlns:a16="http://schemas.microsoft.com/office/drawing/2014/main" id="{8629C977-2FA0-4D72-E14D-A48E0B7B7A11}"/>
              </a:ext>
            </a:extLst>
          </p:cNvPr>
          <p:cNvSpPr>
            <a:spLocks noGrp="1"/>
          </p:cNvSpPr>
          <p:nvPr>
            <p:ph type="body" sz="quarter" idx="13"/>
          </p:nvPr>
        </p:nvSpPr>
        <p:spPr>
          <a:xfrm>
            <a:off x="-3" y="0"/>
            <a:ext cx="6096000" cy="6858000"/>
          </a:xfrm>
          <a:prstGeom prst="rect">
            <a:avLst/>
          </a:prstGeom>
          <a:solidFill>
            <a:schemeClr val="accent1"/>
          </a:solidFill>
        </p:spPr>
        <p:txBody>
          <a:bodyPr lIns="548640" tIns="0" rIns="0" bIns="0" anchor="ctr"/>
          <a:lstStyle>
            <a:lvl1pPr>
              <a:defRPr sz="3200">
                <a:solidFill>
                  <a:schemeClr val="accent3"/>
                </a:solidFill>
                <a:latin typeface="+mj-lt"/>
              </a:defRPr>
            </a:lvl1pPr>
          </a:lstStyle>
          <a:p>
            <a:pPr lvl="0"/>
            <a:endParaRPr lang="en-US"/>
          </a:p>
        </p:txBody>
      </p:sp>
      <p:sp>
        <p:nvSpPr>
          <p:cNvPr id="10" name="Text Placeholder 9">
            <a:extLst>
              <a:ext uri="{FF2B5EF4-FFF2-40B4-BE49-F238E27FC236}">
                <a16:creationId xmlns:a16="http://schemas.microsoft.com/office/drawing/2014/main" id="{30E08CF8-0E14-B8C7-9992-AE4FF593B9B5}"/>
              </a:ext>
            </a:extLst>
          </p:cNvPr>
          <p:cNvSpPr>
            <a:spLocks noGrp="1"/>
          </p:cNvSpPr>
          <p:nvPr>
            <p:ph type="body" sz="quarter" idx="14"/>
          </p:nvPr>
        </p:nvSpPr>
        <p:spPr>
          <a:xfrm>
            <a:off x="7139451"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47E94C9C-5F47-AA9C-0604-C6501FC2257D}"/>
              </a:ext>
            </a:extLst>
          </p:cNvPr>
          <p:cNvSpPr>
            <a:spLocks noGrp="1"/>
          </p:cNvSpPr>
          <p:nvPr>
            <p:ph type="body" sz="quarter" idx="15"/>
          </p:nvPr>
        </p:nvSpPr>
        <p:spPr>
          <a:xfrm>
            <a:off x="7139451" y="3186309"/>
            <a:ext cx="4114407"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8" name="Google Shape;47;p5">
            <a:extLst>
              <a:ext uri="{FF2B5EF4-FFF2-40B4-BE49-F238E27FC236}">
                <a16:creationId xmlns:a16="http://schemas.microsoft.com/office/drawing/2014/main" id="{741EF16C-BAD0-9562-9F65-1401D5CB616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0" name="Graphic 19">
            <a:extLst>
              <a:ext uri="{FF2B5EF4-FFF2-40B4-BE49-F238E27FC236}">
                <a16:creationId xmlns:a16="http://schemas.microsoft.com/office/drawing/2014/main" id="{79673601-A083-2C99-AE31-66FFA9B9FD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1" name="Google Shape;43;p3">
            <a:extLst>
              <a:ext uri="{FF2B5EF4-FFF2-40B4-BE49-F238E27FC236}">
                <a16:creationId xmlns:a16="http://schemas.microsoft.com/office/drawing/2014/main" id="{05D5F509-263D-9029-8AFF-A1D4E218A19A}"/>
              </a:ext>
            </a:extLst>
          </p:cNvPr>
          <p:cNvSpPr txBox="1"/>
          <p:nvPr userDrawn="1"/>
        </p:nvSpPr>
        <p:spPr>
          <a:xfrm>
            <a:off x="4036495" y="6539009"/>
            <a:ext cx="1518900" cy="123111"/>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2" name="Google Shape;44;p3">
            <a:extLst>
              <a:ext uri="{FF2B5EF4-FFF2-40B4-BE49-F238E27FC236}">
                <a16:creationId xmlns:a16="http://schemas.microsoft.com/office/drawing/2014/main" id="{1A6C620B-020F-D96B-164F-AFB6F5185FC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2478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6"/>
        </a:solidFill>
        <a:effectLst/>
      </p:bgPr>
    </p:bg>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AD922A10-CFCF-7EC4-4397-ED8D32E1C5EB}"/>
              </a:ext>
            </a:extLst>
          </p:cNvPr>
          <p:cNvSpPr>
            <a:spLocks noGrp="1"/>
          </p:cNvSpPr>
          <p:nvPr>
            <p:ph type="body" sz="quarter" idx="15"/>
          </p:nvPr>
        </p:nvSpPr>
        <p:spPr>
          <a:xfrm>
            <a:off x="539997" y="539999"/>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4" name="Picture Placeholder 10">
            <a:extLst>
              <a:ext uri="{FF2B5EF4-FFF2-40B4-BE49-F238E27FC236}">
                <a16:creationId xmlns:a16="http://schemas.microsoft.com/office/drawing/2014/main" id="{501FB583-5A3A-9290-C710-DD3D7D2F596F}"/>
              </a:ext>
            </a:extLst>
          </p:cNvPr>
          <p:cNvSpPr>
            <a:spLocks noGrp="1"/>
          </p:cNvSpPr>
          <p:nvPr>
            <p:ph type="pic" sz="quarter" idx="11"/>
          </p:nvPr>
        </p:nvSpPr>
        <p:spPr>
          <a:xfrm>
            <a:off x="539997" y="1238249"/>
            <a:ext cx="11112001" cy="3442599"/>
          </a:xfrm>
          <a:prstGeom prst="rect">
            <a:avLst/>
          </a:prstGeom>
        </p:spPr>
        <p:txBody>
          <a:bodyPr/>
          <a:lstStyle>
            <a:lvl1pPr>
              <a:defRPr>
                <a:latin typeface="Hedvig Letters Serif 24pt" pitchFamily="2" charset="0"/>
              </a:defRPr>
            </a:lvl1pPr>
          </a:lstStyle>
          <a:p>
            <a:endParaRPr lang="en-US"/>
          </a:p>
        </p:txBody>
      </p:sp>
      <p:sp>
        <p:nvSpPr>
          <p:cNvPr id="15" name="Text Placeholder 12">
            <a:extLst>
              <a:ext uri="{FF2B5EF4-FFF2-40B4-BE49-F238E27FC236}">
                <a16:creationId xmlns:a16="http://schemas.microsoft.com/office/drawing/2014/main" id="{D91B124A-F231-73A0-36ED-50162EFD95AB}"/>
              </a:ext>
            </a:extLst>
          </p:cNvPr>
          <p:cNvSpPr>
            <a:spLocks noGrp="1"/>
          </p:cNvSpPr>
          <p:nvPr>
            <p:ph type="body" sz="quarter" idx="16"/>
          </p:nvPr>
        </p:nvSpPr>
        <p:spPr>
          <a:xfrm>
            <a:off x="539997" y="5109649"/>
            <a:ext cx="11112001" cy="289118"/>
          </a:xfrm>
          <a:prstGeom prst="rect">
            <a:avLst/>
          </a:prstGeom>
        </p:spPr>
        <p:txBody>
          <a:bodyPr wrap="square" lIns="0" tIns="0" rIns="0" bIns="0">
            <a:spAutoFit/>
          </a:bodyPr>
          <a:lstStyle>
            <a:lvl1pPr>
              <a:lnSpc>
                <a:spcPct val="114000"/>
              </a:lnSpc>
              <a:defRPr sz="18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7" name="Google Shape;47;p5">
            <a:extLst>
              <a:ext uri="{FF2B5EF4-FFF2-40B4-BE49-F238E27FC236}">
                <a16:creationId xmlns:a16="http://schemas.microsoft.com/office/drawing/2014/main" id="{D54C1F89-F10D-CBB7-9CA0-88A3C2D0F70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9" name="Graphic 18">
            <a:extLst>
              <a:ext uri="{FF2B5EF4-FFF2-40B4-BE49-F238E27FC236}">
                <a16:creationId xmlns:a16="http://schemas.microsoft.com/office/drawing/2014/main" id="{26D18916-5689-DD51-8A71-8C12908A3C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0" name="Google Shape;43;p3">
            <a:extLst>
              <a:ext uri="{FF2B5EF4-FFF2-40B4-BE49-F238E27FC236}">
                <a16:creationId xmlns:a16="http://schemas.microsoft.com/office/drawing/2014/main" id="{F4D158C9-41BE-44F9-88C9-A1FF62D469AC}"/>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1" name="Google Shape;44;p3">
            <a:extLst>
              <a:ext uri="{FF2B5EF4-FFF2-40B4-BE49-F238E27FC236}">
                <a16:creationId xmlns:a16="http://schemas.microsoft.com/office/drawing/2014/main" id="{2F47394F-28E7-C548-A263-3595FCBB5AB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78111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accent6"/>
        </a:solidFill>
        <a:effectLst/>
      </p:bgPr>
    </p:bg>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E2D8BC74-24F5-620A-F8B3-CA5741BA96B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96C6D889-3060-693D-D13C-79F75F8B22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DC0B4215-DFCF-A4AC-6DE9-E8D69214C49E}"/>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62C2CACE-0CFB-08C4-CD14-55FAAC182CD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9" name="Text Placeholder 9">
            <a:extLst>
              <a:ext uri="{FF2B5EF4-FFF2-40B4-BE49-F238E27FC236}">
                <a16:creationId xmlns:a16="http://schemas.microsoft.com/office/drawing/2014/main" id="{33A9D280-6FCA-2CE1-4E57-F1D9E7472488}"/>
              </a:ext>
            </a:extLst>
          </p:cNvPr>
          <p:cNvSpPr>
            <a:spLocks noGrp="1"/>
          </p:cNvSpPr>
          <p:nvPr>
            <p:ph type="body" sz="quarter" idx="15"/>
          </p:nvPr>
        </p:nvSpPr>
        <p:spPr>
          <a:xfrm>
            <a:off x="539997" y="539999"/>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0" name="Text Placeholder 12">
            <a:extLst>
              <a:ext uri="{FF2B5EF4-FFF2-40B4-BE49-F238E27FC236}">
                <a16:creationId xmlns:a16="http://schemas.microsoft.com/office/drawing/2014/main" id="{0A535C17-9938-5F42-B423-4058175D8BDE}"/>
              </a:ext>
            </a:extLst>
          </p:cNvPr>
          <p:cNvSpPr>
            <a:spLocks noGrp="1"/>
          </p:cNvSpPr>
          <p:nvPr>
            <p:ph type="body" sz="quarter" idx="16"/>
          </p:nvPr>
        </p:nvSpPr>
        <p:spPr>
          <a:xfrm>
            <a:off x="6016800" y="3186309"/>
            <a:ext cx="4114407" cy="323486"/>
          </a:xfrm>
          <a:prstGeom prst="rect">
            <a:avLst/>
          </a:prstGeom>
        </p:spPr>
        <p:txBody>
          <a:bodyPr wrap="square" lIns="0" tIns="0" rIns="0" bIns="0" anchor="ctr">
            <a:spAutoFit/>
          </a:bodyPr>
          <a:lstStyle>
            <a:lvl1pPr marL="285750" indent="-285750">
              <a:lnSpc>
                <a:spcPct val="150000"/>
              </a:lnSpc>
              <a:buClr>
                <a:schemeClr val="accent3"/>
              </a:buClr>
              <a:buFont typeface="Arial" panose="020B0604020202020204" pitchFamily="34" charset="0"/>
              <a:buChar char="•"/>
              <a:defRPr sz="16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327929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ius Primary 900" userDrawn="1">
  <p:cSld name="1_Altius Primary 900">
    <p:bg>
      <p:bgPr>
        <a:solidFill>
          <a:schemeClr val="accent4"/>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514390F1-A26F-43EC-8155-40003C88D2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39990" y="6478296"/>
            <a:ext cx="539002" cy="166567"/>
          </a:xfrm>
          <a:prstGeom prst="rect">
            <a:avLst/>
          </a:prstGeom>
        </p:spPr>
      </p:pic>
      <p:sp>
        <p:nvSpPr>
          <p:cNvPr id="3" name="Google Shape;105;p9">
            <a:extLst>
              <a:ext uri="{FF2B5EF4-FFF2-40B4-BE49-F238E27FC236}">
                <a16:creationId xmlns:a16="http://schemas.microsoft.com/office/drawing/2014/main" id="{5C60BD7E-EB7F-5C9C-2784-651A5761C3C8}"/>
              </a:ext>
            </a:extLst>
          </p:cNvPr>
          <p:cNvSpPr txBox="1">
            <a:spLocks noGrp="1"/>
          </p:cNvSpPr>
          <p:nvPr>
            <p:ph type="body" idx="1"/>
          </p:nvPr>
        </p:nvSpPr>
        <p:spPr>
          <a:xfrm>
            <a:off x="6395025" y="540000"/>
            <a:ext cx="4748100" cy="5772600"/>
          </a:xfrm>
          <a:prstGeom prst="rect">
            <a:avLst/>
          </a:prstGeom>
          <a:noFill/>
          <a:ln>
            <a:noFill/>
          </a:ln>
        </p:spPr>
        <p:txBody>
          <a:bodyPr spcFirstLastPara="1" wrap="square" lIns="0" tIns="0" rIns="0" bIns="0" anchor="ctr" anchorCtr="0">
            <a:noAutofit/>
          </a:bodyPr>
          <a:lstStyle>
            <a:lvl1pPr>
              <a:defRPr kumimoji="0" kern="0" spc="0" normalizeH="0" baseline="0" dirty="0">
                <a:ln>
                  <a:noFill/>
                </a:ln>
                <a:solidFill>
                  <a:srgbClr val="FBF1E8"/>
                </a:solidFill>
                <a:effectLst/>
                <a:uLnTx/>
                <a:uFillTx/>
                <a:latin typeface="Segoe UI Semilight" panose="020B0402040204020203" pitchFamily="34" charset="0"/>
                <a:ea typeface="Inter Light"/>
                <a:cs typeface="Segoe UI Semilight" panose="020B0402040204020203" pitchFamily="34" charset="0"/>
                <a:sym typeface="Inter Light"/>
              </a:defRPr>
            </a:lvl1pPr>
          </a:lstStyle>
          <a:p>
            <a:pPr marL="0" lvl="0" indent="0" defTabSz="914400" eaLnBrk="1" fontAlgn="auto" latinLnBrk="0" hangingPunct="1">
              <a:lnSpc>
                <a:spcPct val="115000"/>
              </a:lnSpc>
              <a:buSzTx/>
              <a:buNone/>
              <a:tabLst/>
            </a:pPr>
            <a:endParaRPr>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sp>
        <p:nvSpPr>
          <p:cNvPr id="4" name="Text Placeholder 7">
            <a:extLst>
              <a:ext uri="{FF2B5EF4-FFF2-40B4-BE49-F238E27FC236}">
                <a16:creationId xmlns:a16="http://schemas.microsoft.com/office/drawing/2014/main" id="{D104A830-57F1-5CE5-F8DD-9046D3174755}"/>
              </a:ext>
            </a:extLst>
          </p:cNvPr>
          <p:cNvSpPr>
            <a:spLocks noGrp="1"/>
          </p:cNvSpPr>
          <p:nvPr>
            <p:ph type="body" sz="quarter" idx="13" hasCustomPrompt="1"/>
          </p:nvPr>
        </p:nvSpPr>
        <p:spPr>
          <a:xfrm>
            <a:off x="539998" y="3126218"/>
            <a:ext cx="4665284" cy="600164"/>
          </a:xfrm>
          <a:prstGeom prst="rect">
            <a:avLst/>
          </a:prstGeom>
          <a:noFill/>
          <a:ln>
            <a:noFill/>
          </a:ln>
        </p:spPr>
        <p:txBody>
          <a:bodyPr spcFirstLastPara="1" wrap="square" lIns="0" tIns="0" rIns="0" bIns="0" anchor="ctr" anchorCtr="0">
            <a:spAutoFit/>
          </a:bodyPr>
          <a:lstStyle>
            <a:lvl1pPr>
              <a:defRPr lang="en-US" sz="3900" b="0" i="0" u="none" strike="noStrike" cap="none" dirty="0" smtClean="0">
                <a:solidFill>
                  <a:srgbClr val="FBF1E8"/>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Heading</a:t>
            </a:r>
          </a:p>
        </p:txBody>
      </p:sp>
      <p:sp>
        <p:nvSpPr>
          <p:cNvPr id="2" name="Google Shape;43;p3">
            <a:extLst>
              <a:ext uri="{FF2B5EF4-FFF2-40B4-BE49-F238E27FC236}">
                <a16:creationId xmlns:a16="http://schemas.microsoft.com/office/drawing/2014/main" id="{3B97EB65-1C9D-8FA8-7349-DB810F94C348}"/>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sp>
        <p:nvSpPr>
          <p:cNvPr id="5" name="Google Shape;44;p3">
            <a:extLst>
              <a:ext uri="{FF2B5EF4-FFF2-40B4-BE49-F238E27FC236}">
                <a16:creationId xmlns:a16="http://schemas.microsoft.com/office/drawing/2014/main" id="{0F5B1D7C-076A-D773-7E3E-6683F8D4E5B9}"/>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solidFill>
                  <a:schemeClr val="accent6"/>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Google Shape;1343;p46">
            <a:extLst>
              <a:ext uri="{FF2B5EF4-FFF2-40B4-BE49-F238E27FC236}">
                <a16:creationId xmlns:a16="http://schemas.microsoft.com/office/drawing/2014/main" id="{76BE5730-6B34-01EA-9201-5D7A08E66736}"/>
              </a:ext>
            </a:extLst>
          </p:cNvPr>
          <p:cNvPicPr preferRelativeResize="0"/>
          <p:nvPr userDrawn="1"/>
        </p:nvPicPr>
        <p:blipFill rotWithShape="1">
          <a:blip r:embed="rId2">
            <a:alphaModFix/>
          </a:blip>
          <a:srcRect l="8672" t="-44" r="2556" b="11273"/>
          <a:stretch/>
        </p:blipFill>
        <p:spPr>
          <a:xfrm>
            <a:off x="768600" y="1940950"/>
            <a:ext cx="1080000" cy="1080000"/>
          </a:xfrm>
          <a:prstGeom prst="ellipse">
            <a:avLst/>
          </a:prstGeom>
          <a:noFill/>
          <a:ln>
            <a:noFill/>
          </a:ln>
        </p:spPr>
      </p:pic>
      <p:sp>
        <p:nvSpPr>
          <p:cNvPr id="12" name="Google Shape;47;p5">
            <a:extLst>
              <a:ext uri="{FF2B5EF4-FFF2-40B4-BE49-F238E27FC236}">
                <a16:creationId xmlns:a16="http://schemas.microsoft.com/office/drawing/2014/main" id="{4EF0CACF-56D2-C6DC-2988-876B2F51BA92}"/>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3" name="Graphic 12">
            <a:extLst>
              <a:ext uri="{FF2B5EF4-FFF2-40B4-BE49-F238E27FC236}">
                <a16:creationId xmlns:a16="http://schemas.microsoft.com/office/drawing/2014/main" id="{D948F658-DF7E-AB0A-BF6E-AC90B99E51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2667" y="6479951"/>
            <a:ext cx="533648" cy="164912"/>
          </a:xfrm>
          <a:prstGeom prst="rect">
            <a:avLst/>
          </a:prstGeom>
        </p:spPr>
      </p:pic>
      <p:sp>
        <p:nvSpPr>
          <p:cNvPr id="14" name="Google Shape;43;p3">
            <a:extLst>
              <a:ext uri="{FF2B5EF4-FFF2-40B4-BE49-F238E27FC236}">
                <a16:creationId xmlns:a16="http://schemas.microsoft.com/office/drawing/2014/main" id="{EEB05C66-6CCE-2C0C-AE04-9DA9FBFC2B01}"/>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5" name="Google Shape;44;p3">
            <a:extLst>
              <a:ext uri="{FF2B5EF4-FFF2-40B4-BE49-F238E27FC236}">
                <a16:creationId xmlns:a16="http://schemas.microsoft.com/office/drawing/2014/main" id="{EBC2EC6E-838E-197E-D9A3-74AF7E928E26}"/>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6" name="Text Placeholder 10">
            <a:extLst>
              <a:ext uri="{FF2B5EF4-FFF2-40B4-BE49-F238E27FC236}">
                <a16:creationId xmlns:a16="http://schemas.microsoft.com/office/drawing/2014/main" id="{682B9400-9B13-42DD-1003-AEC19671ADDA}"/>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7" name="Text Placeholder 9">
            <a:extLst>
              <a:ext uri="{FF2B5EF4-FFF2-40B4-BE49-F238E27FC236}">
                <a16:creationId xmlns:a16="http://schemas.microsoft.com/office/drawing/2014/main" id="{A3E4D341-B12C-FD90-CF6B-B085410E870C}"/>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9" name="Text Placeholder 18">
            <a:extLst>
              <a:ext uri="{FF2B5EF4-FFF2-40B4-BE49-F238E27FC236}">
                <a16:creationId xmlns:a16="http://schemas.microsoft.com/office/drawing/2014/main" id="{CDAE0B87-19B9-2DDA-43C2-FE6C634B0021}"/>
              </a:ext>
            </a:extLst>
          </p:cNvPr>
          <p:cNvSpPr>
            <a:spLocks noGrp="1"/>
          </p:cNvSpPr>
          <p:nvPr>
            <p:ph type="body" sz="quarter" idx="16" hasCustomPrompt="1"/>
          </p:nvPr>
        </p:nvSpPr>
        <p:spPr>
          <a:xfrm>
            <a:off x="539996"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21" name="Text Placeholder 20">
            <a:extLst>
              <a:ext uri="{FF2B5EF4-FFF2-40B4-BE49-F238E27FC236}">
                <a16:creationId xmlns:a16="http://schemas.microsoft.com/office/drawing/2014/main" id="{4D50DC8E-201E-B471-FE21-9CBF105090AC}"/>
              </a:ext>
            </a:extLst>
          </p:cNvPr>
          <p:cNvSpPr>
            <a:spLocks noGrp="1"/>
          </p:cNvSpPr>
          <p:nvPr>
            <p:ph type="body" sz="quarter" idx="17" hasCustomPrompt="1"/>
          </p:nvPr>
        </p:nvSpPr>
        <p:spPr>
          <a:xfrm>
            <a:off x="539996"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22" name="Text Placeholder 20">
            <a:extLst>
              <a:ext uri="{FF2B5EF4-FFF2-40B4-BE49-F238E27FC236}">
                <a16:creationId xmlns:a16="http://schemas.microsoft.com/office/drawing/2014/main" id="{2D294568-2C2F-32BF-9F06-555BA95FBAC3}"/>
              </a:ext>
            </a:extLst>
          </p:cNvPr>
          <p:cNvSpPr>
            <a:spLocks noGrp="1"/>
          </p:cNvSpPr>
          <p:nvPr>
            <p:ph type="body" sz="quarter" idx="18"/>
          </p:nvPr>
        </p:nvSpPr>
        <p:spPr>
          <a:xfrm>
            <a:off x="539996"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29" name="Picture Placeholder 28">
            <a:extLst>
              <a:ext uri="{FF2B5EF4-FFF2-40B4-BE49-F238E27FC236}">
                <a16:creationId xmlns:a16="http://schemas.microsoft.com/office/drawing/2014/main" id="{8C53BB41-ABF7-A510-65B4-43A78F5F430E}"/>
              </a:ext>
            </a:extLst>
          </p:cNvPr>
          <p:cNvSpPr>
            <a:spLocks noGrp="1"/>
          </p:cNvSpPr>
          <p:nvPr>
            <p:ph type="pic" sz="quarter" idx="19"/>
          </p:nvPr>
        </p:nvSpPr>
        <p:spPr>
          <a:xfrm>
            <a:off x="7686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pic>
        <p:nvPicPr>
          <p:cNvPr id="30" name="Google Shape;1343;p46">
            <a:extLst>
              <a:ext uri="{FF2B5EF4-FFF2-40B4-BE49-F238E27FC236}">
                <a16:creationId xmlns:a16="http://schemas.microsoft.com/office/drawing/2014/main" id="{34F6BD2A-5633-3D54-ACDB-13A95E322641}"/>
              </a:ext>
            </a:extLst>
          </p:cNvPr>
          <p:cNvPicPr preferRelativeResize="0"/>
          <p:nvPr userDrawn="1"/>
        </p:nvPicPr>
        <p:blipFill rotWithShape="1">
          <a:blip r:embed="rId2">
            <a:alphaModFix/>
          </a:blip>
          <a:srcRect l="8672" t="-44" r="2556" b="11273"/>
          <a:stretch/>
        </p:blipFill>
        <p:spPr>
          <a:xfrm>
            <a:off x="3596600" y="1940950"/>
            <a:ext cx="1080000" cy="1080000"/>
          </a:xfrm>
          <a:prstGeom prst="ellipse">
            <a:avLst/>
          </a:prstGeom>
          <a:noFill/>
          <a:ln>
            <a:noFill/>
          </a:ln>
        </p:spPr>
      </p:pic>
      <p:sp>
        <p:nvSpPr>
          <p:cNvPr id="31" name="Text Placeholder 18">
            <a:extLst>
              <a:ext uri="{FF2B5EF4-FFF2-40B4-BE49-F238E27FC236}">
                <a16:creationId xmlns:a16="http://schemas.microsoft.com/office/drawing/2014/main" id="{61751B53-A7A4-D804-C437-8AC4DFCDF1A1}"/>
              </a:ext>
            </a:extLst>
          </p:cNvPr>
          <p:cNvSpPr>
            <a:spLocks noGrp="1"/>
          </p:cNvSpPr>
          <p:nvPr>
            <p:ph type="body" sz="quarter" idx="20" hasCustomPrompt="1"/>
          </p:nvPr>
        </p:nvSpPr>
        <p:spPr>
          <a:xfrm>
            <a:off x="3367996"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32" name="Text Placeholder 20">
            <a:extLst>
              <a:ext uri="{FF2B5EF4-FFF2-40B4-BE49-F238E27FC236}">
                <a16:creationId xmlns:a16="http://schemas.microsoft.com/office/drawing/2014/main" id="{EE18F61F-9466-F880-1F7D-243A050E4960}"/>
              </a:ext>
            </a:extLst>
          </p:cNvPr>
          <p:cNvSpPr>
            <a:spLocks noGrp="1"/>
          </p:cNvSpPr>
          <p:nvPr>
            <p:ph type="body" sz="quarter" idx="21" hasCustomPrompt="1"/>
          </p:nvPr>
        </p:nvSpPr>
        <p:spPr>
          <a:xfrm>
            <a:off x="3367996"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3" name="Text Placeholder 20">
            <a:extLst>
              <a:ext uri="{FF2B5EF4-FFF2-40B4-BE49-F238E27FC236}">
                <a16:creationId xmlns:a16="http://schemas.microsoft.com/office/drawing/2014/main" id="{D4CCE09B-BC2C-8BF8-5DAD-C931F247B895}"/>
              </a:ext>
            </a:extLst>
          </p:cNvPr>
          <p:cNvSpPr>
            <a:spLocks noGrp="1"/>
          </p:cNvSpPr>
          <p:nvPr>
            <p:ph type="body" sz="quarter" idx="22"/>
          </p:nvPr>
        </p:nvSpPr>
        <p:spPr>
          <a:xfrm>
            <a:off x="3367996"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34" name="Picture Placeholder 33">
            <a:extLst>
              <a:ext uri="{FF2B5EF4-FFF2-40B4-BE49-F238E27FC236}">
                <a16:creationId xmlns:a16="http://schemas.microsoft.com/office/drawing/2014/main" id="{D167CF1A-7FB6-EA7E-07D4-B3B6F65BD20F}"/>
              </a:ext>
            </a:extLst>
          </p:cNvPr>
          <p:cNvSpPr>
            <a:spLocks noGrp="1"/>
          </p:cNvSpPr>
          <p:nvPr>
            <p:ph type="pic" sz="quarter" idx="23"/>
          </p:nvPr>
        </p:nvSpPr>
        <p:spPr>
          <a:xfrm>
            <a:off x="35966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pic>
        <p:nvPicPr>
          <p:cNvPr id="35" name="Google Shape;1343;p46">
            <a:extLst>
              <a:ext uri="{FF2B5EF4-FFF2-40B4-BE49-F238E27FC236}">
                <a16:creationId xmlns:a16="http://schemas.microsoft.com/office/drawing/2014/main" id="{8FD2A5D3-495F-1B7C-2E48-BC2D8B02EE6A}"/>
              </a:ext>
            </a:extLst>
          </p:cNvPr>
          <p:cNvPicPr preferRelativeResize="0"/>
          <p:nvPr userDrawn="1"/>
        </p:nvPicPr>
        <p:blipFill rotWithShape="1">
          <a:blip r:embed="rId2">
            <a:alphaModFix/>
          </a:blip>
          <a:srcRect l="8672" t="-44" r="2556" b="11273"/>
          <a:stretch/>
        </p:blipFill>
        <p:spPr>
          <a:xfrm>
            <a:off x="6430004" y="1940950"/>
            <a:ext cx="1080000" cy="1080000"/>
          </a:xfrm>
          <a:prstGeom prst="ellipse">
            <a:avLst/>
          </a:prstGeom>
          <a:noFill/>
          <a:ln>
            <a:noFill/>
          </a:ln>
        </p:spPr>
      </p:pic>
      <p:sp>
        <p:nvSpPr>
          <p:cNvPr id="36" name="Text Placeholder 18">
            <a:extLst>
              <a:ext uri="{FF2B5EF4-FFF2-40B4-BE49-F238E27FC236}">
                <a16:creationId xmlns:a16="http://schemas.microsoft.com/office/drawing/2014/main" id="{B58A68F3-4A83-902D-6E12-10289F738E37}"/>
              </a:ext>
            </a:extLst>
          </p:cNvPr>
          <p:cNvSpPr>
            <a:spLocks noGrp="1"/>
          </p:cNvSpPr>
          <p:nvPr>
            <p:ph type="body" sz="quarter" idx="24" hasCustomPrompt="1"/>
          </p:nvPr>
        </p:nvSpPr>
        <p:spPr>
          <a:xfrm>
            <a:off x="6201400"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37" name="Text Placeholder 20">
            <a:extLst>
              <a:ext uri="{FF2B5EF4-FFF2-40B4-BE49-F238E27FC236}">
                <a16:creationId xmlns:a16="http://schemas.microsoft.com/office/drawing/2014/main" id="{A4D40F2F-CB84-4FAD-57F5-61BF63058AE2}"/>
              </a:ext>
            </a:extLst>
          </p:cNvPr>
          <p:cNvSpPr>
            <a:spLocks noGrp="1"/>
          </p:cNvSpPr>
          <p:nvPr>
            <p:ph type="body" sz="quarter" idx="25" hasCustomPrompt="1"/>
          </p:nvPr>
        </p:nvSpPr>
        <p:spPr>
          <a:xfrm>
            <a:off x="6201400"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8" name="Text Placeholder 20">
            <a:extLst>
              <a:ext uri="{FF2B5EF4-FFF2-40B4-BE49-F238E27FC236}">
                <a16:creationId xmlns:a16="http://schemas.microsoft.com/office/drawing/2014/main" id="{BED2993C-9C35-3B21-44D7-87A8DAE9C9E4}"/>
              </a:ext>
            </a:extLst>
          </p:cNvPr>
          <p:cNvSpPr>
            <a:spLocks noGrp="1"/>
          </p:cNvSpPr>
          <p:nvPr>
            <p:ph type="body" sz="quarter" idx="26"/>
          </p:nvPr>
        </p:nvSpPr>
        <p:spPr>
          <a:xfrm>
            <a:off x="6201400"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39" name="Picture Placeholder 38">
            <a:extLst>
              <a:ext uri="{FF2B5EF4-FFF2-40B4-BE49-F238E27FC236}">
                <a16:creationId xmlns:a16="http://schemas.microsoft.com/office/drawing/2014/main" id="{3621B992-FFEB-8BEE-F346-85CA511EB0AB}"/>
              </a:ext>
            </a:extLst>
          </p:cNvPr>
          <p:cNvSpPr>
            <a:spLocks noGrp="1"/>
          </p:cNvSpPr>
          <p:nvPr>
            <p:ph type="pic" sz="quarter" idx="27"/>
          </p:nvPr>
        </p:nvSpPr>
        <p:spPr>
          <a:xfrm>
            <a:off x="6430004"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pic>
        <p:nvPicPr>
          <p:cNvPr id="40" name="Google Shape;1343;p46">
            <a:extLst>
              <a:ext uri="{FF2B5EF4-FFF2-40B4-BE49-F238E27FC236}">
                <a16:creationId xmlns:a16="http://schemas.microsoft.com/office/drawing/2014/main" id="{CBFD0C3D-8B40-C61C-9CAC-CB3AB157A0FC}"/>
              </a:ext>
            </a:extLst>
          </p:cNvPr>
          <p:cNvPicPr preferRelativeResize="0"/>
          <p:nvPr userDrawn="1"/>
        </p:nvPicPr>
        <p:blipFill rotWithShape="1">
          <a:blip r:embed="rId2">
            <a:alphaModFix/>
          </a:blip>
          <a:srcRect l="8672" t="-44" r="2556" b="11273"/>
          <a:stretch/>
        </p:blipFill>
        <p:spPr>
          <a:xfrm>
            <a:off x="9263405" y="1940950"/>
            <a:ext cx="1080000" cy="1080000"/>
          </a:xfrm>
          <a:prstGeom prst="ellipse">
            <a:avLst/>
          </a:prstGeom>
          <a:noFill/>
          <a:ln>
            <a:noFill/>
          </a:ln>
        </p:spPr>
      </p:pic>
      <p:sp>
        <p:nvSpPr>
          <p:cNvPr id="41" name="Text Placeholder 18">
            <a:extLst>
              <a:ext uri="{FF2B5EF4-FFF2-40B4-BE49-F238E27FC236}">
                <a16:creationId xmlns:a16="http://schemas.microsoft.com/office/drawing/2014/main" id="{7A022C57-E37A-F8CF-1898-C7DBE5D27C39}"/>
              </a:ext>
            </a:extLst>
          </p:cNvPr>
          <p:cNvSpPr>
            <a:spLocks noGrp="1"/>
          </p:cNvSpPr>
          <p:nvPr>
            <p:ph type="body" sz="quarter" idx="28" hasCustomPrompt="1"/>
          </p:nvPr>
        </p:nvSpPr>
        <p:spPr>
          <a:xfrm>
            <a:off x="9034801"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42" name="Text Placeholder 20">
            <a:extLst>
              <a:ext uri="{FF2B5EF4-FFF2-40B4-BE49-F238E27FC236}">
                <a16:creationId xmlns:a16="http://schemas.microsoft.com/office/drawing/2014/main" id="{AB2234FF-02A8-433D-8EC7-3B424E4CF47D}"/>
              </a:ext>
            </a:extLst>
          </p:cNvPr>
          <p:cNvSpPr>
            <a:spLocks noGrp="1"/>
          </p:cNvSpPr>
          <p:nvPr>
            <p:ph type="body" sz="quarter" idx="29" hasCustomPrompt="1"/>
          </p:nvPr>
        </p:nvSpPr>
        <p:spPr>
          <a:xfrm>
            <a:off x="9034801"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43" name="Text Placeholder 20">
            <a:extLst>
              <a:ext uri="{FF2B5EF4-FFF2-40B4-BE49-F238E27FC236}">
                <a16:creationId xmlns:a16="http://schemas.microsoft.com/office/drawing/2014/main" id="{8EF406D8-FB07-EE30-4AE1-B4A84C941292}"/>
              </a:ext>
            </a:extLst>
          </p:cNvPr>
          <p:cNvSpPr>
            <a:spLocks noGrp="1"/>
          </p:cNvSpPr>
          <p:nvPr>
            <p:ph type="body" sz="quarter" idx="30"/>
          </p:nvPr>
        </p:nvSpPr>
        <p:spPr>
          <a:xfrm>
            <a:off x="9034801"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44" name="Picture Placeholder 43">
            <a:extLst>
              <a:ext uri="{FF2B5EF4-FFF2-40B4-BE49-F238E27FC236}">
                <a16:creationId xmlns:a16="http://schemas.microsoft.com/office/drawing/2014/main" id="{4CE052DC-49FF-2773-D3B1-A645D90CCE11}"/>
              </a:ext>
            </a:extLst>
          </p:cNvPr>
          <p:cNvSpPr>
            <a:spLocks noGrp="1"/>
          </p:cNvSpPr>
          <p:nvPr>
            <p:ph type="pic" sz="quarter" idx="31"/>
          </p:nvPr>
        </p:nvSpPr>
        <p:spPr>
          <a:xfrm>
            <a:off x="9263405"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Tree>
    <p:extLst>
      <p:ext uri="{BB962C8B-B14F-4D97-AF65-F5344CB8AC3E}">
        <p14:creationId xmlns:p14="http://schemas.microsoft.com/office/powerpoint/2010/main" val="652939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46191FB4-2021-E31D-B074-A1DD538A8EF9}"/>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5523D8C3-066F-BD36-C4C8-B1606F9734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44D48B09-9C33-A768-DDBB-25AC62CDF00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53C44318-FB59-D489-F115-23027CE4ECBB}"/>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8" name="Text Placeholder 10">
            <a:extLst>
              <a:ext uri="{FF2B5EF4-FFF2-40B4-BE49-F238E27FC236}">
                <a16:creationId xmlns:a16="http://schemas.microsoft.com/office/drawing/2014/main" id="{89E35243-769F-3047-48BF-29E7D739CC69}"/>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80AD2002-8922-F24C-C5FF-9DA65B3029DF}"/>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0" name="Google Shape;1355;p47">
            <a:extLst>
              <a:ext uri="{FF2B5EF4-FFF2-40B4-BE49-F238E27FC236}">
                <a16:creationId xmlns:a16="http://schemas.microsoft.com/office/drawing/2014/main" id="{A1E00922-5133-8B41-EACF-8D64FEF91BB8}"/>
              </a:ext>
            </a:extLst>
          </p:cNvPr>
          <p:cNvSpPr/>
          <p:nvPr userDrawn="1"/>
        </p:nvSpPr>
        <p:spPr>
          <a:xfrm>
            <a:off x="534600"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26" name="Picture Placeholder 25">
            <a:extLst>
              <a:ext uri="{FF2B5EF4-FFF2-40B4-BE49-F238E27FC236}">
                <a16:creationId xmlns:a16="http://schemas.microsoft.com/office/drawing/2014/main" id="{4B6F330B-5ADD-F19A-5ECD-6A819D2164C5}"/>
              </a:ext>
            </a:extLst>
          </p:cNvPr>
          <p:cNvSpPr>
            <a:spLocks noGrp="1"/>
          </p:cNvSpPr>
          <p:nvPr>
            <p:ph type="pic" sz="quarter" idx="19"/>
          </p:nvPr>
        </p:nvSpPr>
        <p:spPr>
          <a:xfrm>
            <a:off x="7686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29" name="Text Placeholder 28">
            <a:extLst>
              <a:ext uri="{FF2B5EF4-FFF2-40B4-BE49-F238E27FC236}">
                <a16:creationId xmlns:a16="http://schemas.microsoft.com/office/drawing/2014/main" id="{810D983C-E6B9-846A-02AF-A25AE4870B69}"/>
              </a:ext>
            </a:extLst>
          </p:cNvPr>
          <p:cNvSpPr>
            <a:spLocks noGrp="1"/>
          </p:cNvSpPr>
          <p:nvPr>
            <p:ph type="body" sz="quarter" idx="21"/>
          </p:nvPr>
        </p:nvSpPr>
        <p:spPr>
          <a:xfrm>
            <a:off x="768600"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0" name="Text Placeholder 20">
            <a:extLst>
              <a:ext uri="{FF2B5EF4-FFF2-40B4-BE49-F238E27FC236}">
                <a16:creationId xmlns:a16="http://schemas.microsoft.com/office/drawing/2014/main" id="{4F6426E1-ABF0-C785-5DEA-64D7529B7261}"/>
              </a:ext>
            </a:extLst>
          </p:cNvPr>
          <p:cNvSpPr>
            <a:spLocks noGrp="1"/>
          </p:cNvSpPr>
          <p:nvPr>
            <p:ph type="body" sz="quarter" idx="17" hasCustomPrompt="1"/>
          </p:nvPr>
        </p:nvSpPr>
        <p:spPr>
          <a:xfrm>
            <a:off x="768600"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1" name="Google Shape;1355;p47">
            <a:extLst>
              <a:ext uri="{FF2B5EF4-FFF2-40B4-BE49-F238E27FC236}">
                <a16:creationId xmlns:a16="http://schemas.microsoft.com/office/drawing/2014/main" id="{06EEB409-B34A-B654-B380-7A5580297607}"/>
              </a:ext>
            </a:extLst>
          </p:cNvPr>
          <p:cNvSpPr/>
          <p:nvPr userDrawn="1"/>
        </p:nvSpPr>
        <p:spPr>
          <a:xfrm>
            <a:off x="534600"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32" name="Picture Placeholder 31">
            <a:extLst>
              <a:ext uri="{FF2B5EF4-FFF2-40B4-BE49-F238E27FC236}">
                <a16:creationId xmlns:a16="http://schemas.microsoft.com/office/drawing/2014/main" id="{3C4B72D1-0E4C-5854-ED57-925013C2CE80}"/>
              </a:ext>
            </a:extLst>
          </p:cNvPr>
          <p:cNvSpPr>
            <a:spLocks noGrp="1"/>
          </p:cNvSpPr>
          <p:nvPr>
            <p:ph type="pic" sz="quarter" idx="22"/>
          </p:nvPr>
        </p:nvSpPr>
        <p:spPr>
          <a:xfrm>
            <a:off x="768600"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33" name="Text Placeholder 28">
            <a:extLst>
              <a:ext uri="{FF2B5EF4-FFF2-40B4-BE49-F238E27FC236}">
                <a16:creationId xmlns:a16="http://schemas.microsoft.com/office/drawing/2014/main" id="{0696C5B1-C6FA-9EB0-350D-408C61BEAEF9}"/>
              </a:ext>
            </a:extLst>
          </p:cNvPr>
          <p:cNvSpPr>
            <a:spLocks noGrp="1"/>
          </p:cNvSpPr>
          <p:nvPr>
            <p:ph type="body" sz="quarter" idx="23"/>
          </p:nvPr>
        </p:nvSpPr>
        <p:spPr>
          <a:xfrm>
            <a:off x="768600"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4" name="Text Placeholder 20">
            <a:extLst>
              <a:ext uri="{FF2B5EF4-FFF2-40B4-BE49-F238E27FC236}">
                <a16:creationId xmlns:a16="http://schemas.microsoft.com/office/drawing/2014/main" id="{FA6EFD49-A087-066E-BEA7-6B2090871802}"/>
              </a:ext>
            </a:extLst>
          </p:cNvPr>
          <p:cNvSpPr>
            <a:spLocks noGrp="1"/>
          </p:cNvSpPr>
          <p:nvPr>
            <p:ph type="body" sz="quarter" idx="24" hasCustomPrompt="1"/>
          </p:nvPr>
        </p:nvSpPr>
        <p:spPr>
          <a:xfrm>
            <a:off x="768600"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5" name="Google Shape;1355;p47">
            <a:extLst>
              <a:ext uri="{FF2B5EF4-FFF2-40B4-BE49-F238E27FC236}">
                <a16:creationId xmlns:a16="http://schemas.microsoft.com/office/drawing/2014/main" id="{A5658390-F609-1B86-D4A5-E530D0428992}"/>
              </a:ext>
            </a:extLst>
          </p:cNvPr>
          <p:cNvSpPr/>
          <p:nvPr userDrawn="1"/>
        </p:nvSpPr>
        <p:spPr>
          <a:xfrm>
            <a:off x="3368000"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36" name="Picture Placeholder 35">
            <a:extLst>
              <a:ext uri="{FF2B5EF4-FFF2-40B4-BE49-F238E27FC236}">
                <a16:creationId xmlns:a16="http://schemas.microsoft.com/office/drawing/2014/main" id="{110A73F1-8C19-6CE8-E7D3-C1DC3F26AA14}"/>
              </a:ext>
            </a:extLst>
          </p:cNvPr>
          <p:cNvSpPr>
            <a:spLocks noGrp="1"/>
          </p:cNvSpPr>
          <p:nvPr>
            <p:ph type="pic" sz="quarter" idx="25"/>
          </p:nvPr>
        </p:nvSpPr>
        <p:spPr>
          <a:xfrm>
            <a:off x="36020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37" name="Text Placeholder 28">
            <a:extLst>
              <a:ext uri="{FF2B5EF4-FFF2-40B4-BE49-F238E27FC236}">
                <a16:creationId xmlns:a16="http://schemas.microsoft.com/office/drawing/2014/main" id="{B7EB92CE-67BA-62E1-5200-EAE27A597B47}"/>
              </a:ext>
            </a:extLst>
          </p:cNvPr>
          <p:cNvSpPr>
            <a:spLocks noGrp="1"/>
          </p:cNvSpPr>
          <p:nvPr>
            <p:ph type="body" sz="quarter" idx="26"/>
          </p:nvPr>
        </p:nvSpPr>
        <p:spPr>
          <a:xfrm>
            <a:off x="3602000"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8" name="Text Placeholder 20">
            <a:extLst>
              <a:ext uri="{FF2B5EF4-FFF2-40B4-BE49-F238E27FC236}">
                <a16:creationId xmlns:a16="http://schemas.microsoft.com/office/drawing/2014/main" id="{97DE9991-66E3-3E39-9AF7-5A13158146E9}"/>
              </a:ext>
            </a:extLst>
          </p:cNvPr>
          <p:cNvSpPr>
            <a:spLocks noGrp="1"/>
          </p:cNvSpPr>
          <p:nvPr>
            <p:ph type="body" sz="quarter" idx="27" hasCustomPrompt="1"/>
          </p:nvPr>
        </p:nvSpPr>
        <p:spPr>
          <a:xfrm>
            <a:off x="3602000"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9" name="Google Shape;1355;p47">
            <a:extLst>
              <a:ext uri="{FF2B5EF4-FFF2-40B4-BE49-F238E27FC236}">
                <a16:creationId xmlns:a16="http://schemas.microsoft.com/office/drawing/2014/main" id="{B25B26E0-65D1-7FC3-360B-BE3C1AC4E4FB}"/>
              </a:ext>
            </a:extLst>
          </p:cNvPr>
          <p:cNvSpPr/>
          <p:nvPr userDrawn="1"/>
        </p:nvSpPr>
        <p:spPr>
          <a:xfrm>
            <a:off x="3368000"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40" name="Picture Placeholder 39">
            <a:extLst>
              <a:ext uri="{FF2B5EF4-FFF2-40B4-BE49-F238E27FC236}">
                <a16:creationId xmlns:a16="http://schemas.microsoft.com/office/drawing/2014/main" id="{97A1ACC8-0C01-64D8-FC33-4237C732A4C2}"/>
              </a:ext>
            </a:extLst>
          </p:cNvPr>
          <p:cNvSpPr>
            <a:spLocks noGrp="1"/>
          </p:cNvSpPr>
          <p:nvPr>
            <p:ph type="pic" sz="quarter" idx="28"/>
          </p:nvPr>
        </p:nvSpPr>
        <p:spPr>
          <a:xfrm>
            <a:off x="3602000"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41" name="Text Placeholder 28">
            <a:extLst>
              <a:ext uri="{FF2B5EF4-FFF2-40B4-BE49-F238E27FC236}">
                <a16:creationId xmlns:a16="http://schemas.microsoft.com/office/drawing/2014/main" id="{7BBB1404-5D21-8A9F-29AB-5A97A8488E12}"/>
              </a:ext>
            </a:extLst>
          </p:cNvPr>
          <p:cNvSpPr>
            <a:spLocks noGrp="1"/>
          </p:cNvSpPr>
          <p:nvPr>
            <p:ph type="body" sz="quarter" idx="29"/>
          </p:nvPr>
        </p:nvSpPr>
        <p:spPr>
          <a:xfrm>
            <a:off x="3602000"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2" name="Text Placeholder 20">
            <a:extLst>
              <a:ext uri="{FF2B5EF4-FFF2-40B4-BE49-F238E27FC236}">
                <a16:creationId xmlns:a16="http://schemas.microsoft.com/office/drawing/2014/main" id="{46CD3507-AE0A-2B23-F544-593B217C5BF5}"/>
              </a:ext>
            </a:extLst>
          </p:cNvPr>
          <p:cNvSpPr>
            <a:spLocks noGrp="1"/>
          </p:cNvSpPr>
          <p:nvPr>
            <p:ph type="body" sz="quarter" idx="30" hasCustomPrompt="1"/>
          </p:nvPr>
        </p:nvSpPr>
        <p:spPr>
          <a:xfrm>
            <a:off x="3602000"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43" name="Google Shape;1355;p47">
            <a:extLst>
              <a:ext uri="{FF2B5EF4-FFF2-40B4-BE49-F238E27FC236}">
                <a16:creationId xmlns:a16="http://schemas.microsoft.com/office/drawing/2014/main" id="{9DFD6253-5309-FA7E-7CD4-E910C013A66F}"/>
              </a:ext>
            </a:extLst>
          </p:cNvPr>
          <p:cNvSpPr/>
          <p:nvPr userDrawn="1"/>
        </p:nvSpPr>
        <p:spPr>
          <a:xfrm>
            <a:off x="6196003"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44" name="Picture Placeholder 43">
            <a:extLst>
              <a:ext uri="{FF2B5EF4-FFF2-40B4-BE49-F238E27FC236}">
                <a16:creationId xmlns:a16="http://schemas.microsoft.com/office/drawing/2014/main" id="{D5B64955-2633-82B7-7872-8EBB45096699}"/>
              </a:ext>
            </a:extLst>
          </p:cNvPr>
          <p:cNvSpPr>
            <a:spLocks noGrp="1"/>
          </p:cNvSpPr>
          <p:nvPr>
            <p:ph type="pic" sz="quarter" idx="31"/>
          </p:nvPr>
        </p:nvSpPr>
        <p:spPr>
          <a:xfrm>
            <a:off x="6430003"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45" name="Text Placeholder 28">
            <a:extLst>
              <a:ext uri="{FF2B5EF4-FFF2-40B4-BE49-F238E27FC236}">
                <a16:creationId xmlns:a16="http://schemas.microsoft.com/office/drawing/2014/main" id="{547A79F1-A133-B0B9-DA7E-B2D1C7E26B0E}"/>
              </a:ext>
            </a:extLst>
          </p:cNvPr>
          <p:cNvSpPr>
            <a:spLocks noGrp="1"/>
          </p:cNvSpPr>
          <p:nvPr>
            <p:ph type="body" sz="quarter" idx="32"/>
          </p:nvPr>
        </p:nvSpPr>
        <p:spPr>
          <a:xfrm>
            <a:off x="6430003"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6" name="Text Placeholder 20">
            <a:extLst>
              <a:ext uri="{FF2B5EF4-FFF2-40B4-BE49-F238E27FC236}">
                <a16:creationId xmlns:a16="http://schemas.microsoft.com/office/drawing/2014/main" id="{2ABAC2F5-8151-A8F9-B305-4401EF11834B}"/>
              </a:ext>
            </a:extLst>
          </p:cNvPr>
          <p:cNvSpPr>
            <a:spLocks noGrp="1"/>
          </p:cNvSpPr>
          <p:nvPr>
            <p:ph type="body" sz="quarter" idx="33" hasCustomPrompt="1"/>
          </p:nvPr>
        </p:nvSpPr>
        <p:spPr>
          <a:xfrm>
            <a:off x="6430003"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47" name="Google Shape;1355;p47">
            <a:extLst>
              <a:ext uri="{FF2B5EF4-FFF2-40B4-BE49-F238E27FC236}">
                <a16:creationId xmlns:a16="http://schemas.microsoft.com/office/drawing/2014/main" id="{293905C1-E14A-C693-3DCC-EB2BC245D5B3}"/>
              </a:ext>
            </a:extLst>
          </p:cNvPr>
          <p:cNvSpPr/>
          <p:nvPr userDrawn="1"/>
        </p:nvSpPr>
        <p:spPr>
          <a:xfrm>
            <a:off x="6196003"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48" name="Picture Placeholder 47">
            <a:extLst>
              <a:ext uri="{FF2B5EF4-FFF2-40B4-BE49-F238E27FC236}">
                <a16:creationId xmlns:a16="http://schemas.microsoft.com/office/drawing/2014/main" id="{CB7FD13B-D1C3-4F0B-06F8-6E2C081BC7AE}"/>
              </a:ext>
            </a:extLst>
          </p:cNvPr>
          <p:cNvSpPr>
            <a:spLocks noGrp="1"/>
          </p:cNvSpPr>
          <p:nvPr>
            <p:ph type="pic" sz="quarter" idx="34"/>
          </p:nvPr>
        </p:nvSpPr>
        <p:spPr>
          <a:xfrm>
            <a:off x="6430003"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49" name="Text Placeholder 28">
            <a:extLst>
              <a:ext uri="{FF2B5EF4-FFF2-40B4-BE49-F238E27FC236}">
                <a16:creationId xmlns:a16="http://schemas.microsoft.com/office/drawing/2014/main" id="{C572C8AD-74F8-81CE-B055-782A8CE7004C}"/>
              </a:ext>
            </a:extLst>
          </p:cNvPr>
          <p:cNvSpPr>
            <a:spLocks noGrp="1"/>
          </p:cNvSpPr>
          <p:nvPr>
            <p:ph type="body" sz="quarter" idx="35"/>
          </p:nvPr>
        </p:nvSpPr>
        <p:spPr>
          <a:xfrm>
            <a:off x="6430003"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0" name="Text Placeholder 20">
            <a:extLst>
              <a:ext uri="{FF2B5EF4-FFF2-40B4-BE49-F238E27FC236}">
                <a16:creationId xmlns:a16="http://schemas.microsoft.com/office/drawing/2014/main" id="{B89D476B-6690-56AA-E314-80D29F226001}"/>
              </a:ext>
            </a:extLst>
          </p:cNvPr>
          <p:cNvSpPr>
            <a:spLocks noGrp="1"/>
          </p:cNvSpPr>
          <p:nvPr>
            <p:ph type="body" sz="quarter" idx="36" hasCustomPrompt="1"/>
          </p:nvPr>
        </p:nvSpPr>
        <p:spPr>
          <a:xfrm>
            <a:off x="6430003"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51" name="Google Shape;1355;p47">
            <a:extLst>
              <a:ext uri="{FF2B5EF4-FFF2-40B4-BE49-F238E27FC236}">
                <a16:creationId xmlns:a16="http://schemas.microsoft.com/office/drawing/2014/main" id="{162ADADF-A244-19C6-52E1-04CCF9C392DE}"/>
              </a:ext>
            </a:extLst>
          </p:cNvPr>
          <p:cNvSpPr/>
          <p:nvPr userDrawn="1"/>
        </p:nvSpPr>
        <p:spPr>
          <a:xfrm>
            <a:off x="9024000"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52" name="Picture Placeholder 51">
            <a:extLst>
              <a:ext uri="{FF2B5EF4-FFF2-40B4-BE49-F238E27FC236}">
                <a16:creationId xmlns:a16="http://schemas.microsoft.com/office/drawing/2014/main" id="{945DBC13-AAE3-B53B-920E-61FADD6A7713}"/>
              </a:ext>
            </a:extLst>
          </p:cNvPr>
          <p:cNvSpPr>
            <a:spLocks noGrp="1"/>
          </p:cNvSpPr>
          <p:nvPr>
            <p:ph type="pic" sz="quarter" idx="37"/>
          </p:nvPr>
        </p:nvSpPr>
        <p:spPr>
          <a:xfrm>
            <a:off x="92580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53" name="Text Placeholder 28">
            <a:extLst>
              <a:ext uri="{FF2B5EF4-FFF2-40B4-BE49-F238E27FC236}">
                <a16:creationId xmlns:a16="http://schemas.microsoft.com/office/drawing/2014/main" id="{B9A6AC82-24A8-264E-0AB1-8B98726055B2}"/>
              </a:ext>
            </a:extLst>
          </p:cNvPr>
          <p:cNvSpPr>
            <a:spLocks noGrp="1"/>
          </p:cNvSpPr>
          <p:nvPr>
            <p:ph type="body" sz="quarter" idx="38"/>
          </p:nvPr>
        </p:nvSpPr>
        <p:spPr>
          <a:xfrm>
            <a:off x="9258000"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4" name="Text Placeholder 20">
            <a:extLst>
              <a:ext uri="{FF2B5EF4-FFF2-40B4-BE49-F238E27FC236}">
                <a16:creationId xmlns:a16="http://schemas.microsoft.com/office/drawing/2014/main" id="{C798AF9F-6CDC-C065-0433-C35F12CA5E9F}"/>
              </a:ext>
            </a:extLst>
          </p:cNvPr>
          <p:cNvSpPr>
            <a:spLocks noGrp="1"/>
          </p:cNvSpPr>
          <p:nvPr>
            <p:ph type="body" sz="quarter" idx="39" hasCustomPrompt="1"/>
          </p:nvPr>
        </p:nvSpPr>
        <p:spPr>
          <a:xfrm>
            <a:off x="9258000"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55" name="Google Shape;1355;p47">
            <a:extLst>
              <a:ext uri="{FF2B5EF4-FFF2-40B4-BE49-F238E27FC236}">
                <a16:creationId xmlns:a16="http://schemas.microsoft.com/office/drawing/2014/main" id="{96FFB3A2-0903-825D-C81A-7825BACF8B35}"/>
              </a:ext>
            </a:extLst>
          </p:cNvPr>
          <p:cNvSpPr/>
          <p:nvPr userDrawn="1"/>
        </p:nvSpPr>
        <p:spPr>
          <a:xfrm>
            <a:off x="9024000"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Hedvig Letters Serif 24pt" pitchFamily="2" charset="0"/>
            </a:endParaRPr>
          </a:p>
        </p:txBody>
      </p:sp>
      <p:sp>
        <p:nvSpPr>
          <p:cNvPr id="56" name="Picture Placeholder 55">
            <a:extLst>
              <a:ext uri="{FF2B5EF4-FFF2-40B4-BE49-F238E27FC236}">
                <a16:creationId xmlns:a16="http://schemas.microsoft.com/office/drawing/2014/main" id="{1C7A28E3-F871-4EE7-E99C-85ABE6E71734}"/>
              </a:ext>
            </a:extLst>
          </p:cNvPr>
          <p:cNvSpPr>
            <a:spLocks noGrp="1"/>
          </p:cNvSpPr>
          <p:nvPr>
            <p:ph type="pic" sz="quarter" idx="40"/>
          </p:nvPr>
        </p:nvSpPr>
        <p:spPr>
          <a:xfrm>
            <a:off x="9258000"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Hedvig Letters Serif 24pt" pitchFamily="2" charset="0"/>
              </a:defRPr>
            </a:lvl1pPr>
          </a:lstStyle>
          <a:p>
            <a:endParaRPr lang="en-US"/>
          </a:p>
        </p:txBody>
      </p:sp>
      <p:sp>
        <p:nvSpPr>
          <p:cNvPr id="57" name="Text Placeholder 28">
            <a:extLst>
              <a:ext uri="{FF2B5EF4-FFF2-40B4-BE49-F238E27FC236}">
                <a16:creationId xmlns:a16="http://schemas.microsoft.com/office/drawing/2014/main" id="{2217299A-175D-C95F-D0A3-ED448807116D}"/>
              </a:ext>
            </a:extLst>
          </p:cNvPr>
          <p:cNvSpPr>
            <a:spLocks noGrp="1"/>
          </p:cNvSpPr>
          <p:nvPr>
            <p:ph type="body" sz="quarter" idx="41"/>
          </p:nvPr>
        </p:nvSpPr>
        <p:spPr>
          <a:xfrm>
            <a:off x="9258000"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8" name="Text Placeholder 20">
            <a:extLst>
              <a:ext uri="{FF2B5EF4-FFF2-40B4-BE49-F238E27FC236}">
                <a16:creationId xmlns:a16="http://schemas.microsoft.com/office/drawing/2014/main" id="{BCD14E7F-687A-3B64-9808-F9D91F8C0B56}"/>
              </a:ext>
            </a:extLst>
          </p:cNvPr>
          <p:cNvSpPr>
            <a:spLocks noGrp="1"/>
          </p:cNvSpPr>
          <p:nvPr>
            <p:ph type="body" sz="quarter" idx="42" hasCustomPrompt="1"/>
          </p:nvPr>
        </p:nvSpPr>
        <p:spPr>
          <a:xfrm>
            <a:off x="9258000"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Tree>
    <p:extLst>
      <p:ext uri="{BB962C8B-B14F-4D97-AF65-F5344CB8AC3E}">
        <p14:creationId xmlns:p14="http://schemas.microsoft.com/office/powerpoint/2010/main" val="1307755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6"/>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972C64E-B999-469D-16E7-13C1FA600A32}"/>
              </a:ext>
            </a:extLst>
          </p:cNvPr>
          <p:cNvSpPr>
            <a:spLocks noGrp="1"/>
          </p:cNvSpPr>
          <p:nvPr>
            <p:ph type="body" sz="quarter" idx="15"/>
          </p:nvPr>
        </p:nvSpPr>
        <p:spPr>
          <a:xfrm>
            <a:off x="539997" y="539999"/>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5" name="Google Shape;47;p5">
            <a:extLst>
              <a:ext uri="{FF2B5EF4-FFF2-40B4-BE49-F238E27FC236}">
                <a16:creationId xmlns:a16="http://schemas.microsoft.com/office/drawing/2014/main" id="{76D68532-B5D6-0375-1E00-38D71D1267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7B349BEA-C50D-1587-DA8D-DAFA95687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7" name="Google Shape;43;p3">
            <a:extLst>
              <a:ext uri="{FF2B5EF4-FFF2-40B4-BE49-F238E27FC236}">
                <a16:creationId xmlns:a16="http://schemas.microsoft.com/office/drawing/2014/main" id="{2E35BE9B-2439-420A-7C38-BAF20FE8DB45}"/>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41935B7A-284A-BE20-66E3-EF9EA6C97648}"/>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9" name="Picture Placeholder 10">
            <a:extLst>
              <a:ext uri="{FF2B5EF4-FFF2-40B4-BE49-F238E27FC236}">
                <a16:creationId xmlns:a16="http://schemas.microsoft.com/office/drawing/2014/main" id="{4AFAFE50-E3D2-7D38-7C30-1B592BBB35B3}"/>
              </a:ext>
            </a:extLst>
          </p:cNvPr>
          <p:cNvSpPr>
            <a:spLocks noGrp="1"/>
          </p:cNvSpPr>
          <p:nvPr>
            <p:ph type="pic" sz="quarter" idx="11"/>
          </p:nvPr>
        </p:nvSpPr>
        <p:spPr>
          <a:xfrm>
            <a:off x="539997" y="1238249"/>
            <a:ext cx="11112001" cy="5074535"/>
          </a:xfrm>
          <a:prstGeom prst="rect">
            <a:avLst/>
          </a:prstGeom>
        </p:spPr>
        <p:txBody>
          <a:bodyPr/>
          <a:lstStyle>
            <a:lvl1pPr>
              <a:defRPr>
                <a:latin typeface="Hedvig Letters Serif 24pt" pitchFamily="2" charset="0"/>
              </a:defRPr>
            </a:lvl1pPr>
          </a:lstStyle>
          <a:p>
            <a:endParaRPr lang="en-US"/>
          </a:p>
        </p:txBody>
      </p:sp>
    </p:spTree>
    <p:extLst>
      <p:ext uri="{BB962C8B-B14F-4D97-AF65-F5344CB8AC3E}">
        <p14:creationId xmlns:p14="http://schemas.microsoft.com/office/powerpoint/2010/main" val="328852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6"/>
        </a:solidFill>
        <a:effectLst/>
      </p:bgPr>
    </p:bg>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76D68532-B5D6-0375-1E00-38D71D1267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7B349BEA-C50D-1587-DA8D-DAFA95687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7" name="Google Shape;43;p3">
            <a:extLst>
              <a:ext uri="{FF2B5EF4-FFF2-40B4-BE49-F238E27FC236}">
                <a16:creationId xmlns:a16="http://schemas.microsoft.com/office/drawing/2014/main" id="{2E35BE9B-2439-420A-7C38-BAF20FE8DB45}"/>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41935B7A-284A-BE20-66E3-EF9EA6C97648}"/>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Text Placeholder 10">
            <a:extLst>
              <a:ext uri="{FF2B5EF4-FFF2-40B4-BE49-F238E27FC236}">
                <a16:creationId xmlns:a16="http://schemas.microsoft.com/office/drawing/2014/main" id="{5E4341A2-95C0-D118-5AF1-4FBCC6DDC3FD}"/>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CD72D210-1276-11B8-5562-DA5BEFBED169}"/>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2" name="Google Shape;1390;p49">
            <a:extLst>
              <a:ext uri="{FF2B5EF4-FFF2-40B4-BE49-F238E27FC236}">
                <a16:creationId xmlns:a16="http://schemas.microsoft.com/office/drawing/2014/main" id="{28519463-9724-ABEF-95E5-1FA99993260A}"/>
              </a:ext>
            </a:extLst>
          </p:cNvPr>
          <p:cNvSpPr/>
          <p:nvPr userDrawn="1"/>
        </p:nvSpPr>
        <p:spPr>
          <a:xfrm>
            <a:off x="540000" y="2604725"/>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2" name="Text Placeholder 9">
            <a:extLst>
              <a:ext uri="{FF2B5EF4-FFF2-40B4-BE49-F238E27FC236}">
                <a16:creationId xmlns:a16="http://schemas.microsoft.com/office/drawing/2014/main" id="{34940C01-B98A-5FFE-E520-EDDF1497037A}"/>
              </a:ext>
            </a:extLst>
          </p:cNvPr>
          <p:cNvSpPr>
            <a:spLocks noGrp="1"/>
          </p:cNvSpPr>
          <p:nvPr>
            <p:ph type="body" sz="quarter" idx="16"/>
          </p:nvPr>
        </p:nvSpPr>
        <p:spPr>
          <a:xfrm>
            <a:off x="539997" y="2196681"/>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F8218F29-0EB6-9F82-F8FF-F3C95A7B7601}"/>
              </a:ext>
            </a:extLst>
          </p:cNvPr>
          <p:cNvSpPr>
            <a:spLocks noGrp="1"/>
          </p:cNvSpPr>
          <p:nvPr>
            <p:ph type="body" sz="quarter" idx="17"/>
          </p:nvPr>
        </p:nvSpPr>
        <p:spPr>
          <a:xfrm>
            <a:off x="539998" y="2865927"/>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4" name="Google Shape;1390;p49">
            <a:extLst>
              <a:ext uri="{FF2B5EF4-FFF2-40B4-BE49-F238E27FC236}">
                <a16:creationId xmlns:a16="http://schemas.microsoft.com/office/drawing/2014/main" id="{742CA50F-0655-1535-3881-2468CA51EC49}"/>
              </a:ext>
            </a:extLst>
          </p:cNvPr>
          <p:cNvSpPr/>
          <p:nvPr userDrawn="1"/>
        </p:nvSpPr>
        <p:spPr>
          <a:xfrm>
            <a:off x="4368000" y="2604725"/>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5" name="Text Placeholder 9">
            <a:extLst>
              <a:ext uri="{FF2B5EF4-FFF2-40B4-BE49-F238E27FC236}">
                <a16:creationId xmlns:a16="http://schemas.microsoft.com/office/drawing/2014/main" id="{9DCD5B22-0B25-3E54-57EE-86927D9D9545}"/>
              </a:ext>
            </a:extLst>
          </p:cNvPr>
          <p:cNvSpPr>
            <a:spLocks noGrp="1"/>
          </p:cNvSpPr>
          <p:nvPr>
            <p:ph type="body" sz="quarter" idx="18"/>
          </p:nvPr>
        </p:nvSpPr>
        <p:spPr>
          <a:xfrm>
            <a:off x="4367997" y="2196681"/>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6" name="Text Placeholder 12">
            <a:extLst>
              <a:ext uri="{FF2B5EF4-FFF2-40B4-BE49-F238E27FC236}">
                <a16:creationId xmlns:a16="http://schemas.microsoft.com/office/drawing/2014/main" id="{577E0B18-2558-5559-8A0A-BE6E5F4AC022}"/>
              </a:ext>
            </a:extLst>
          </p:cNvPr>
          <p:cNvSpPr>
            <a:spLocks noGrp="1"/>
          </p:cNvSpPr>
          <p:nvPr>
            <p:ph type="body" sz="quarter" idx="19"/>
          </p:nvPr>
        </p:nvSpPr>
        <p:spPr>
          <a:xfrm>
            <a:off x="4367998" y="2865927"/>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7" name="Google Shape;1390;p49">
            <a:extLst>
              <a:ext uri="{FF2B5EF4-FFF2-40B4-BE49-F238E27FC236}">
                <a16:creationId xmlns:a16="http://schemas.microsoft.com/office/drawing/2014/main" id="{6BF3C61F-8A9B-92A8-C6DF-B68A3DA4EB1F}"/>
              </a:ext>
            </a:extLst>
          </p:cNvPr>
          <p:cNvSpPr/>
          <p:nvPr userDrawn="1"/>
        </p:nvSpPr>
        <p:spPr>
          <a:xfrm>
            <a:off x="540000" y="4742342"/>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8" name="Text Placeholder 9">
            <a:extLst>
              <a:ext uri="{FF2B5EF4-FFF2-40B4-BE49-F238E27FC236}">
                <a16:creationId xmlns:a16="http://schemas.microsoft.com/office/drawing/2014/main" id="{21BF7E8B-6963-7401-7B4F-270D1BF0BDC3}"/>
              </a:ext>
            </a:extLst>
          </p:cNvPr>
          <p:cNvSpPr>
            <a:spLocks noGrp="1"/>
          </p:cNvSpPr>
          <p:nvPr>
            <p:ph type="body" sz="quarter" idx="20"/>
          </p:nvPr>
        </p:nvSpPr>
        <p:spPr>
          <a:xfrm>
            <a:off x="539997" y="433429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9" name="Text Placeholder 12">
            <a:extLst>
              <a:ext uri="{FF2B5EF4-FFF2-40B4-BE49-F238E27FC236}">
                <a16:creationId xmlns:a16="http://schemas.microsoft.com/office/drawing/2014/main" id="{2BE083C6-5369-AADE-A74E-A9CAC91A6D3C}"/>
              </a:ext>
            </a:extLst>
          </p:cNvPr>
          <p:cNvSpPr>
            <a:spLocks noGrp="1"/>
          </p:cNvSpPr>
          <p:nvPr>
            <p:ph type="body" sz="quarter" idx="21"/>
          </p:nvPr>
        </p:nvSpPr>
        <p:spPr>
          <a:xfrm>
            <a:off x="539998" y="5003544"/>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0" name="Google Shape;1390;p49">
            <a:extLst>
              <a:ext uri="{FF2B5EF4-FFF2-40B4-BE49-F238E27FC236}">
                <a16:creationId xmlns:a16="http://schemas.microsoft.com/office/drawing/2014/main" id="{1B0B903C-D7D6-BF3F-68A9-139CD5F88D05}"/>
              </a:ext>
            </a:extLst>
          </p:cNvPr>
          <p:cNvSpPr/>
          <p:nvPr userDrawn="1"/>
        </p:nvSpPr>
        <p:spPr>
          <a:xfrm>
            <a:off x="4367997" y="4742342"/>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31" name="Text Placeholder 9">
            <a:extLst>
              <a:ext uri="{FF2B5EF4-FFF2-40B4-BE49-F238E27FC236}">
                <a16:creationId xmlns:a16="http://schemas.microsoft.com/office/drawing/2014/main" id="{82CEFE9F-C0FB-F0E3-086E-3E63B3943A36}"/>
              </a:ext>
            </a:extLst>
          </p:cNvPr>
          <p:cNvSpPr>
            <a:spLocks noGrp="1"/>
          </p:cNvSpPr>
          <p:nvPr>
            <p:ph type="body" sz="quarter" idx="22"/>
          </p:nvPr>
        </p:nvSpPr>
        <p:spPr>
          <a:xfrm>
            <a:off x="4367995" y="433429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2" name="Text Placeholder 12">
            <a:extLst>
              <a:ext uri="{FF2B5EF4-FFF2-40B4-BE49-F238E27FC236}">
                <a16:creationId xmlns:a16="http://schemas.microsoft.com/office/drawing/2014/main" id="{B1C39307-C3BA-7C46-D5D6-3A6A66F4C0FE}"/>
              </a:ext>
            </a:extLst>
          </p:cNvPr>
          <p:cNvSpPr>
            <a:spLocks noGrp="1"/>
          </p:cNvSpPr>
          <p:nvPr>
            <p:ph type="body" sz="quarter" idx="23"/>
          </p:nvPr>
        </p:nvSpPr>
        <p:spPr>
          <a:xfrm>
            <a:off x="4367996" y="5003544"/>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3" name="Text Placeholder 9">
            <a:extLst>
              <a:ext uri="{FF2B5EF4-FFF2-40B4-BE49-F238E27FC236}">
                <a16:creationId xmlns:a16="http://schemas.microsoft.com/office/drawing/2014/main" id="{4D0AB243-40D1-AC6B-B7BB-07AF4B5FDC4A}"/>
              </a:ext>
            </a:extLst>
          </p:cNvPr>
          <p:cNvSpPr>
            <a:spLocks noGrp="1"/>
          </p:cNvSpPr>
          <p:nvPr>
            <p:ph type="body" sz="quarter" idx="24"/>
          </p:nvPr>
        </p:nvSpPr>
        <p:spPr>
          <a:xfrm>
            <a:off x="8312399" y="2483487"/>
            <a:ext cx="3356060"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784169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6"/>
        </a:solidFill>
        <a:effectLst/>
      </p:bgPr>
    </p:bg>
    <p:spTree>
      <p:nvGrpSpPr>
        <p:cNvPr id="1" name=""/>
        <p:cNvGrpSpPr/>
        <p:nvPr/>
      </p:nvGrpSpPr>
      <p:grpSpPr>
        <a:xfrm>
          <a:off x="0" y="0"/>
          <a:ext cx="0" cy="0"/>
          <a:chOff x="0" y="0"/>
          <a:chExt cx="0" cy="0"/>
        </a:xfrm>
      </p:grpSpPr>
      <p:sp>
        <p:nvSpPr>
          <p:cNvPr id="4" name="Google Shape;1415;p50">
            <a:extLst>
              <a:ext uri="{FF2B5EF4-FFF2-40B4-BE49-F238E27FC236}">
                <a16:creationId xmlns:a16="http://schemas.microsoft.com/office/drawing/2014/main" id="{8AF7C49C-0ED7-99E0-DCE2-75754F10CA07}"/>
              </a:ext>
            </a:extLst>
          </p:cNvPr>
          <p:cNvSpPr/>
          <p:nvPr userDrawn="1"/>
        </p:nvSpPr>
        <p:spPr>
          <a:xfrm>
            <a:off x="8751601" y="0"/>
            <a:ext cx="34557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5" name="Google Shape;47;p5">
            <a:extLst>
              <a:ext uri="{FF2B5EF4-FFF2-40B4-BE49-F238E27FC236}">
                <a16:creationId xmlns:a16="http://schemas.microsoft.com/office/drawing/2014/main" id="{0AD9D30B-C72A-9AD0-B6D2-45968D40644A}"/>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73FC9E50-9F91-2097-3DA3-08A9647B7ED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7" name="Google Shape;43;p3">
            <a:extLst>
              <a:ext uri="{FF2B5EF4-FFF2-40B4-BE49-F238E27FC236}">
                <a16:creationId xmlns:a16="http://schemas.microsoft.com/office/drawing/2014/main" id="{5B8663C6-377A-1C7A-2F10-C57AE261B675}"/>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DA00E867-D973-B413-DCF1-BBBB35D0A6BC}"/>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9" name="Text Placeholder 10">
            <a:extLst>
              <a:ext uri="{FF2B5EF4-FFF2-40B4-BE49-F238E27FC236}">
                <a16:creationId xmlns:a16="http://schemas.microsoft.com/office/drawing/2014/main" id="{64934165-FFE8-E6C9-B296-8981A1B2BE1A}"/>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0" name="Text Placeholder 9">
            <a:extLst>
              <a:ext uri="{FF2B5EF4-FFF2-40B4-BE49-F238E27FC236}">
                <a16:creationId xmlns:a16="http://schemas.microsoft.com/office/drawing/2014/main" id="{F441F25E-21E8-0BCD-DDB4-2676267C78B1}"/>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Text Placeholder 12">
            <a:extLst>
              <a:ext uri="{FF2B5EF4-FFF2-40B4-BE49-F238E27FC236}">
                <a16:creationId xmlns:a16="http://schemas.microsoft.com/office/drawing/2014/main" id="{F878D2FA-F3A3-D1E6-34BD-75B50239379F}"/>
              </a:ext>
            </a:extLst>
          </p:cNvPr>
          <p:cNvSpPr>
            <a:spLocks noGrp="1"/>
          </p:cNvSpPr>
          <p:nvPr>
            <p:ph type="body" sz="quarter" idx="21"/>
          </p:nvPr>
        </p:nvSpPr>
        <p:spPr>
          <a:xfrm>
            <a:off x="539998" y="5003544"/>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3514886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8" name="Text Placeholder 10">
            <a:extLst>
              <a:ext uri="{FF2B5EF4-FFF2-40B4-BE49-F238E27FC236}">
                <a16:creationId xmlns:a16="http://schemas.microsoft.com/office/drawing/2014/main" id="{EB793436-A146-D8F9-A778-989BA2FC3A7A}"/>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737C802B-20BD-5635-A5C0-93211340DB7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Google Shape;1312;p42">
            <a:extLst>
              <a:ext uri="{FF2B5EF4-FFF2-40B4-BE49-F238E27FC236}">
                <a16:creationId xmlns:a16="http://schemas.microsoft.com/office/drawing/2014/main" id="{19DB3D1E-DD2C-C1FE-B977-7E3F995C7B27}"/>
              </a:ext>
            </a:extLst>
          </p:cNvPr>
          <p:cNvSpPr/>
          <p:nvPr userDrawn="1"/>
        </p:nvSpPr>
        <p:spPr>
          <a:xfrm>
            <a:off x="539998"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09"/>
            <a:ext cx="4114407"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85154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750"/>
                                        <p:tgtEl>
                                          <p:spTgt spid="9">
                                            <p:txEl>
                                              <p:pRg st="0" end="0"/>
                                            </p:txEl>
                                          </p:spTgt>
                                        </p:tgtEl>
                                      </p:cBhvr>
                                    </p:animEffect>
                                    <p:anim calcmode="lin" valueType="num">
                                      <p:cBhvr>
                                        <p:cTn id="12"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75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750"/>
                                        <p:tgtEl>
                                          <p:spTgt spid="12">
                                            <p:txEl>
                                              <p:pRg st="0" end="0"/>
                                            </p:txEl>
                                          </p:spTgt>
                                        </p:tgtEl>
                                      </p:cBhvr>
                                    </p:animEffect>
                                    <p:anim calcmode="lin" valueType="num">
                                      <p:cBhvr>
                                        <p:cTn id="22"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animBg="1"/>
      <p:bldP spid="12"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anim calcmode="lin" valueType="num">
                      <p:cBhvr>
                        <p:cTn dur="750" fill="hold"/>
                        <p:tgtEl>
                          <p:spTgt spid="12"/>
                        </p:tgtEl>
                        <p:attrNameLst>
                          <p:attrName>ppt_x</p:attrName>
                        </p:attrNameLst>
                      </p:cBhvr>
                      <p:tavLst>
                        <p:tav tm="0">
                          <p:val>
                            <p:strVal val="#ppt_x"/>
                          </p:val>
                        </p:tav>
                        <p:tav tm="100000">
                          <p:val>
                            <p:strVal val="#ppt_x"/>
                          </p:val>
                        </p:tav>
                      </p:tavLst>
                    </p:anim>
                    <p:anim calcmode="lin" valueType="num">
                      <p:cBhvr>
                        <p:cTn dur="75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allAtOnce"/>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8" name="Text Placeholder 10">
            <a:extLst>
              <a:ext uri="{FF2B5EF4-FFF2-40B4-BE49-F238E27FC236}">
                <a16:creationId xmlns:a16="http://schemas.microsoft.com/office/drawing/2014/main" id="{EB793436-A146-D8F9-A778-989BA2FC3A7A}"/>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737C802B-20BD-5635-A5C0-93211340DB7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Google Shape;1312;p42">
            <a:extLst>
              <a:ext uri="{FF2B5EF4-FFF2-40B4-BE49-F238E27FC236}">
                <a16:creationId xmlns:a16="http://schemas.microsoft.com/office/drawing/2014/main" id="{19DB3D1E-DD2C-C1FE-B977-7E3F995C7B27}"/>
              </a:ext>
            </a:extLst>
          </p:cNvPr>
          <p:cNvSpPr/>
          <p:nvPr userDrawn="1"/>
        </p:nvSpPr>
        <p:spPr>
          <a:xfrm>
            <a:off x="539998"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0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Google Shape;1312;p42">
            <a:extLst>
              <a:ext uri="{FF2B5EF4-FFF2-40B4-BE49-F238E27FC236}">
                <a16:creationId xmlns:a16="http://schemas.microsoft.com/office/drawing/2014/main" id="{9DA0C0DE-6CBD-4146-36B8-331587537A68}"/>
              </a:ext>
            </a:extLst>
          </p:cNvPr>
          <p:cNvSpPr/>
          <p:nvPr userDrawn="1"/>
        </p:nvSpPr>
        <p:spPr>
          <a:xfrm>
            <a:off x="4368135"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0" name="Text Placeholder 9">
            <a:extLst>
              <a:ext uri="{FF2B5EF4-FFF2-40B4-BE49-F238E27FC236}">
                <a16:creationId xmlns:a16="http://schemas.microsoft.com/office/drawing/2014/main" id="{CC00FCC5-4532-4171-2B16-1FEAD30E6696}"/>
              </a:ext>
            </a:extLst>
          </p:cNvPr>
          <p:cNvSpPr>
            <a:spLocks noGrp="1"/>
          </p:cNvSpPr>
          <p:nvPr>
            <p:ph type="body" sz="quarter" idx="18"/>
          </p:nvPr>
        </p:nvSpPr>
        <p:spPr>
          <a:xfrm>
            <a:off x="4368135"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4" name="Text Placeholder 12">
            <a:extLst>
              <a:ext uri="{FF2B5EF4-FFF2-40B4-BE49-F238E27FC236}">
                <a16:creationId xmlns:a16="http://schemas.microsoft.com/office/drawing/2014/main" id="{2A0A604A-1C22-7621-6E4E-0B054E3396B0}"/>
              </a:ext>
            </a:extLst>
          </p:cNvPr>
          <p:cNvSpPr>
            <a:spLocks noGrp="1"/>
          </p:cNvSpPr>
          <p:nvPr>
            <p:ph type="body" sz="quarter" idx="19"/>
          </p:nvPr>
        </p:nvSpPr>
        <p:spPr>
          <a:xfrm>
            <a:off x="4368135" y="318630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4259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750"/>
                                        <p:tgtEl>
                                          <p:spTgt spid="9">
                                            <p:txEl>
                                              <p:pRg st="0" end="0"/>
                                            </p:txEl>
                                          </p:spTgt>
                                        </p:tgtEl>
                                      </p:cBhvr>
                                    </p:animEffect>
                                    <p:anim calcmode="lin" valueType="num">
                                      <p:cBhvr>
                                        <p:cTn id="12"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75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750"/>
                                        <p:tgtEl>
                                          <p:spTgt spid="12">
                                            <p:txEl>
                                              <p:pRg st="0" end="0"/>
                                            </p:txEl>
                                          </p:spTgt>
                                        </p:tgtEl>
                                      </p:cBhvr>
                                    </p:animEffect>
                                    <p:anim calcmode="lin" valueType="num">
                                      <p:cBhvr>
                                        <p:cTn id="22"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3500"/>
                            </p:stCondLst>
                            <p:childTnLst>
                              <p:par>
                                <p:cTn id="33" presetID="42"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750"/>
                                        <p:tgtEl>
                                          <p:spTgt spid="10">
                                            <p:txEl>
                                              <p:pRg st="0" end="0"/>
                                            </p:txEl>
                                          </p:spTgt>
                                        </p:tgtEl>
                                      </p:cBhvr>
                                    </p:animEffect>
                                    <p:anim calcmode="lin" valueType="num">
                                      <p:cBhvr>
                                        <p:cTn id="36"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425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animBg="1"/>
      <p:bldP spid="12" grpId="0" build="p"/>
      <p:bldP spid="13" grpId="0" build="allAtOnce"/>
      <p:bldP spid="3" grpId="0" animBg="1"/>
      <p:bldP spid="10" grpId="0" build="p"/>
      <p:bldP spid="14" grpId="0" build="allAtOnce"/>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 name="Google Shape;1312;p42">
            <a:extLst>
              <a:ext uri="{FF2B5EF4-FFF2-40B4-BE49-F238E27FC236}">
                <a16:creationId xmlns:a16="http://schemas.microsoft.com/office/drawing/2014/main" id="{19DB3D1E-DD2C-C1FE-B977-7E3F995C7B27}"/>
              </a:ext>
            </a:extLst>
          </p:cNvPr>
          <p:cNvSpPr/>
          <p:nvPr userDrawn="1"/>
        </p:nvSpPr>
        <p:spPr>
          <a:xfrm>
            <a:off x="539998" y="2270327"/>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177389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2623311"/>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Google Shape;1312;p42">
            <a:extLst>
              <a:ext uri="{FF2B5EF4-FFF2-40B4-BE49-F238E27FC236}">
                <a16:creationId xmlns:a16="http://schemas.microsoft.com/office/drawing/2014/main" id="{9DA0C0DE-6CBD-4146-36B8-331587537A68}"/>
              </a:ext>
            </a:extLst>
          </p:cNvPr>
          <p:cNvSpPr/>
          <p:nvPr userDrawn="1"/>
        </p:nvSpPr>
        <p:spPr>
          <a:xfrm>
            <a:off x="4368135" y="2270327"/>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0" name="Text Placeholder 9">
            <a:extLst>
              <a:ext uri="{FF2B5EF4-FFF2-40B4-BE49-F238E27FC236}">
                <a16:creationId xmlns:a16="http://schemas.microsoft.com/office/drawing/2014/main" id="{CC00FCC5-4532-4171-2B16-1FEAD30E6696}"/>
              </a:ext>
            </a:extLst>
          </p:cNvPr>
          <p:cNvSpPr>
            <a:spLocks noGrp="1"/>
          </p:cNvSpPr>
          <p:nvPr>
            <p:ph type="body" sz="quarter" idx="18"/>
          </p:nvPr>
        </p:nvSpPr>
        <p:spPr>
          <a:xfrm>
            <a:off x="4368135" y="177762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4" name="Text Placeholder 12">
            <a:extLst>
              <a:ext uri="{FF2B5EF4-FFF2-40B4-BE49-F238E27FC236}">
                <a16:creationId xmlns:a16="http://schemas.microsoft.com/office/drawing/2014/main" id="{2A0A604A-1C22-7621-6E4E-0B054E3396B0}"/>
              </a:ext>
            </a:extLst>
          </p:cNvPr>
          <p:cNvSpPr>
            <a:spLocks noGrp="1"/>
          </p:cNvSpPr>
          <p:nvPr>
            <p:ph type="body" sz="quarter" idx="19"/>
          </p:nvPr>
        </p:nvSpPr>
        <p:spPr>
          <a:xfrm>
            <a:off x="4368135" y="2627041"/>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6" name="Google Shape;1464;p54">
            <a:extLst>
              <a:ext uri="{FF2B5EF4-FFF2-40B4-BE49-F238E27FC236}">
                <a16:creationId xmlns:a16="http://schemas.microsoft.com/office/drawing/2014/main" id="{BEEEE299-C4C1-29E5-75FB-C1C21BCB5A56}"/>
              </a:ext>
            </a:extLst>
          </p:cNvPr>
          <p:cNvSpPr/>
          <p:nvPr userDrawn="1"/>
        </p:nvSpPr>
        <p:spPr>
          <a:xfrm>
            <a:off x="8196269" y="2270327"/>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7" name="Text Placeholder 9">
            <a:extLst>
              <a:ext uri="{FF2B5EF4-FFF2-40B4-BE49-F238E27FC236}">
                <a16:creationId xmlns:a16="http://schemas.microsoft.com/office/drawing/2014/main" id="{C615578C-9D04-C3DA-A8E7-8BD507D9588D}"/>
              </a:ext>
            </a:extLst>
          </p:cNvPr>
          <p:cNvSpPr>
            <a:spLocks noGrp="1"/>
          </p:cNvSpPr>
          <p:nvPr>
            <p:ph type="body" sz="quarter" idx="20"/>
          </p:nvPr>
        </p:nvSpPr>
        <p:spPr>
          <a:xfrm>
            <a:off x="8196268" y="177762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792F5B83-956C-C273-86B7-06DCD3EEB41D}"/>
              </a:ext>
            </a:extLst>
          </p:cNvPr>
          <p:cNvSpPr>
            <a:spLocks noGrp="1"/>
          </p:cNvSpPr>
          <p:nvPr>
            <p:ph type="body" sz="quarter" idx="21"/>
          </p:nvPr>
        </p:nvSpPr>
        <p:spPr>
          <a:xfrm>
            <a:off x="8196270" y="2627041"/>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348A5393-738C-1E6D-BB30-F5DD5B5FBF9C}"/>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5" name="Text Placeholder 9">
            <a:extLst>
              <a:ext uri="{FF2B5EF4-FFF2-40B4-BE49-F238E27FC236}">
                <a16:creationId xmlns:a16="http://schemas.microsoft.com/office/drawing/2014/main" id="{BF80E1F5-D65E-4344-9788-A91B01F3F208}"/>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50877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750"/>
                                        <p:tgtEl>
                                          <p:spTgt spid="15">
                                            <p:txEl>
                                              <p:pRg st="0" end="0"/>
                                            </p:txEl>
                                          </p:spTgt>
                                        </p:tgtEl>
                                      </p:cBhvr>
                                    </p:animEffect>
                                    <p:anim calcmode="lin" valueType="num">
                                      <p:cBhvr>
                                        <p:cTn id="12" dur="75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750"/>
                                        <p:tgtEl>
                                          <p:spTgt spid="12">
                                            <p:txEl>
                                              <p:pRg st="0" end="0"/>
                                            </p:txEl>
                                          </p:spTgt>
                                        </p:tgtEl>
                                      </p:cBhvr>
                                    </p:animEffect>
                                    <p:anim calcmode="lin" valueType="num">
                                      <p:cBhvr>
                                        <p:cTn id="18"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3000"/>
                            </p:stCondLst>
                            <p:childTnLst>
                              <p:par>
                                <p:cTn id="29" presetID="42"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750"/>
                                        <p:tgtEl>
                                          <p:spTgt spid="10">
                                            <p:txEl>
                                              <p:pRg st="0" end="0"/>
                                            </p:txEl>
                                          </p:spTgt>
                                        </p:tgtEl>
                                      </p:cBhvr>
                                    </p:animEffect>
                                    <p:anim calcmode="lin" valueType="num">
                                      <p:cBhvr>
                                        <p:cTn id="3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3"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2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par>
                          <p:cTn id="38" fill="hold">
                            <p:stCondLst>
                              <p:cond delay="425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par>
                          <p:cTn id="42" fill="hold">
                            <p:stCondLst>
                              <p:cond delay="4750"/>
                            </p:stCondLst>
                            <p:childTnLst>
                              <p:par>
                                <p:cTn id="43" presetID="42"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750"/>
                                        <p:tgtEl>
                                          <p:spTgt spid="17">
                                            <p:txEl>
                                              <p:pRg st="0" end="0"/>
                                            </p:txEl>
                                          </p:spTgt>
                                        </p:tgtEl>
                                      </p:cBhvr>
                                    </p:animEffect>
                                    <p:anim calcmode="lin" valueType="num">
                                      <p:cBhvr>
                                        <p:cTn id="46"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7" dur="75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fade">
                                      <p:cBhvr>
                                        <p:cTn id="5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P spid="13" grpId="0" build="allAtOnce"/>
      <p:bldP spid="3" grpId="0" animBg="1"/>
      <p:bldP spid="10" grpId="0" build="p"/>
      <p:bldP spid="14" grpId="0" build="allAtOnce"/>
      <p:bldP spid="16" grpId="0" animBg="1"/>
      <p:bldP spid="17" grpId="0" build="p"/>
      <p:bldP spid="18" grpId="0" build="allAtOnce"/>
      <p:bldP spid="2" grpId="0" build="p"/>
      <p:bldP spid="15" grpId="0" bui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1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0" name="Text Placeholder 9">
            <a:extLst>
              <a:ext uri="{FF2B5EF4-FFF2-40B4-BE49-F238E27FC236}">
                <a16:creationId xmlns:a16="http://schemas.microsoft.com/office/drawing/2014/main" id="{CC00FCC5-4532-4171-2B16-1FEAD30E6696}"/>
              </a:ext>
            </a:extLst>
          </p:cNvPr>
          <p:cNvSpPr>
            <a:spLocks noGrp="1"/>
          </p:cNvSpPr>
          <p:nvPr>
            <p:ph type="body" sz="quarter" idx="18"/>
          </p:nvPr>
        </p:nvSpPr>
        <p:spPr>
          <a:xfrm>
            <a:off x="3387239"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4" name="Text Placeholder 12">
            <a:extLst>
              <a:ext uri="{FF2B5EF4-FFF2-40B4-BE49-F238E27FC236}">
                <a16:creationId xmlns:a16="http://schemas.microsoft.com/office/drawing/2014/main" id="{2A0A604A-1C22-7621-6E4E-0B054E3396B0}"/>
              </a:ext>
            </a:extLst>
          </p:cNvPr>
          <p:cNvSpPr>
            <a:spLocks noGrp="1"/>
          </p:cNvSpPr>
          <p:nvPr>
            <p:ph type="body" sz="quarter" idx="19"/>
          </p:nvPr>
        </p:nvSpPr>
        <p:spPr>
          <a:xfrm>
            <a:off x="3387239" y="319004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7" name="Text Placeholder 9">
            <a:extLst>
              <a:ext uri="{FF2B5EF4-FFF2-40B4-BE49-F238E27FC236}">
                <a16:creationId xmlns:a16="http://schemas.microsoft.com/office/drawing/2014/main" id="{C615578C-9D04-C3DA-A8E7-8BD507D9588D}"/>
              </a:ext>
            </a:extLst>
          </p:cNvPr>
          <p:cNvSpPr>
            <a:spLocks noGrp="1"/>
          </p:cNvSpPr>
          <p:nvPr>
            <p:ph type="body" sz="quarter" idx="20"/>
          </p:nvPr>
        </p:nvSpPr>
        <p:spPr>
          <a:xfrm>
            <a:off x="6234348"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792F5B83-956C-C273-86B7-06DCD3EEB41D}"/>
              </a:ext>
            </a:extLst>
          </p:cNvPr>
          <p:cNvSpPr>
            <a:spLocks noGrp="1"/>
          </p:cNvSpPr>
          <p:nvPr>
            <p:ph type="body" sz="quarter" idx="21"/>
          </p:nvPr>
        </p:nvSpPr>
        <p:spPr>
          <a:xfrm>
            <a:off x="6234350" y="319004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Google Shape;1474;p55">
            <a:extLst>
              <a:ext uri="{FF2B5EF4-FFF2-40B4-BE49-F238E27FC236}">
                <a16:creationId xmlns:a16="http://schemas.microsoft.com/office/drawing/2014/main" id="{2135E8C6-1C1C-A87B-1B4D-8324042D0EED}"/>
              </a:ext>
            </a:extLst>
          </p:cNvPr>
          <p:cNvSpPr/>
          <p:nvPr userDrawn="1"/>
        </p:nvSpPr>
        <p:spPr>
          <a:xfrm>
            <a:off x="540000"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5" name="Google Shape;1477;p55">
            <a:extLst>
              <a:ext uri="{FF2B5EF4-FFF2-40B4-BE49-F238E27FC236}">
                <a16:creationId xmlns:a16="http://schemas.microsoft.com/office/drawing/2014/main" id="{886ECE00-47B6-AE87-A595-B420BC1AC296}"/>
              </a:ext>
            </a:extLst>
          </p:cNvPr>
          <p:cNvSpPr/>
          <p:nvPr userDrawn="1"/>
        </p:nvSpPr>
        <p:spPr>
          <a:xfrm>
            <a:off x="3387255"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9" name="Google Shape;1480;p55">
            <a:extLst>
              <a:ext uri="{FF2B5EF4-FFF2-40B4-BE49-F238E27FC236}">
                <a16:creationId xmlns:a16="http://schemas.microsoft.com/office/drawing/2014/main" id="{3EE7BE5F-B498-6100-5EB9-6BF7469F800B}"/>
              </a:ext>
            </a:extLst>
          </p:cNvPr>
          <p:cNvSpPr/>
          <p:nvPr userDrawn="1"/>
        </p:nvSpPr>
        <p:spPr>
          <a:xfrm>
            <a:off x="6234508"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0" name="Google Shape;1483;p55">
            <a:extLst>
              <a:ext uri="{FF2B5EF4-FFF2-40B4-BE49-F238E27FC236}">
                <a16:creationId xmlns:a16="http://schemas.microsoft.com/office/drawing/2014/main" id="{4202EE30-B313-8B3D-A302-F222B317151F}"/>
              </a:ext>
            </a:extLst>
          </p:cNvPr>
          <p:cNvSpPr/>
          <p:nvPr userDrawn="1"/>
        </p:nvSpPr>
        <p:spPr>
          <a:xfrm>
            <a:off x="9081747"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1" name="Text Placeholder 9">
            <a:extLst>
              <a:ext uri="{FF2B5EF4-FFF2-40B4-BE49-F238E27FC236}">
                <a16:creationId xmlns:a16="http://schemas.microsoft.com/office/drawing/2014/main" id="{B3EEA4B0-CCB6-17D6-E250-AAAB7FD32224}"/>
              </a:ext>
            </a:extLst>
          </p:cNvPr>
          <p:cNvSpPr>
            <a:spLocks noGrp="1"/>
          </p:cNvSpPr>
          <p:nvPr>
            <p:ph type="body" sz="quarter" idx="22"/>
          </p:nvPr>
        </p:nvSpPr>
        <p:spPr>
          <a:xfrm>
            <a:off x="9081457"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2" name="Text Placeholder 12">
            <a:extLst>
              <a:ext uri="{FF2B5EF4-FFF2-40B4-BE49-F238E27FC236}">
                <a16:creationId xmlns:a16="http://schemas.microsoft.com/office/drawing/2014/main" id="{C684C6B7-D82F-E14C-71D8-5A9BDFD4965C}"/>
              </a:ext>
            </a:extLst>
          </p:cNvPr>
          <p:cNvSpPr>
            <a:spLocks noGrp="1"/>
          </p:cNvSpPr>
          <p:nvPr>
            <p:ph type="body" sz="quarter" idx="23"/>
          </p:nvPr>
        </p:nvSpPr>
        <p:spPr>
          <a:xfrm>
            <a:off x="9081458" y="319004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0">
            <a:extLst>
              <a:ext uri="{FF2B5EF4-FFF2-40B4-BE49-F238E27FC236}">
                <a16:creationId xmlns:a16="http://schemas.microsoft.com/office/drawing/2014/main" id="{4CBB9E53-0C72-5EEE-EF90-B9A653C2D901}"/>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1" name="Text Placeholder 9">
            <a:extLst>
              <a:ext uri="{FF2B5EF4-FFF2-40B4-BE49-F238E27FC236}">
                <a16:creationId xmlns:a16="http://schemas.microsoft.com/office/drawing/2014/main" id="{E121457F-1DC9-FAC4-D240-62F403A3D40D}"/>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6450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750"/>
                                        <p:tgtEl>
                                          <p:spTgt spid="11">
                                            <p:txEl>
                                              <p:pRg st="0" end="0"/>
                                            </p:txEl>
                                          </p:spTgt>
                                        </p:tgtEl>
                                      </p:cBhvr>
                                    </p:animEffect>
                                    <p:anim calcmode="lin" valueType="num">
                                      <p:cBhvr>
                                        <p:cTn id="12"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750"/>
                                        <p:tgtEl>
                                          <p:spTgt spid="12">
                                            <p:txEl>
                                              <p:pRg st="0" end="0"/>
                                            </p:txEl>
                                          </p:spTgt>
                                        </p:tgtEl>
                                      </p:cBhvr>
                                    </p:animEffect>
                                    <p:anim calcmode="lin" valueType="num">
                                      <p:cBhvr>
                                        <p:cTn id="18"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3000"/>
                            </p:stCondLst>
                            <p:childTnLst>
                              <p:par>
                                <p:cTn id="29" presetID="42"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750"/>
                                        <p:tgtEl>
                                          <p:spTgt spid="10">
                                            <p:txEl>
                                              <p:pRg st="0" end="0"/>
                                            </p:txEl>
                                          </p:spTgt>
                                        </p:tgtEl>
                                      </p:cBhvr>
                                    </p:animEffect>
                                    <p:anim calcmode="lin" valueType="num">
                                      <p:cBhvr>
                                        <p:cTn id="3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3"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425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par>
                          <p:cTn id="42" fill="hold">
                            <p:stCondLst>
                              <p:cond delay="4750"/>
                            </p:stCondLst>
                            <p:childTnLst>
                              <p:par>
                                <p:cTn id="43" presetID="42"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750"/>
                                        <p:tgtEl>
                                          <p:spTgt spid="17">
                                            <p:txEl>
                                              <p:pRg st="0" end="0"/>
                                            </p:txEl>
                                          </p:spTgt>
                                        </p:tgtEl>
                                      </p:cBhvr>
                                    </p:animEffect>
                                    <p:anim calcmode="lin" valueType="num">
                                      <p:cBhvr>
                                        <p:cTn id="46"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7" dur="75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fade">
                                      <p:cBhvr>
                                        <p:cTn id="55" dur="500"/>
                                        <p:tgtEl>
                                          <p:spTgt spid="18">
                                            <p:txEl>
                                              <p:pRg st="0" end="0"/>
                                            </p:txEl>
                                          </p:spTgt>
                                        </p:tgtEl>
                                      </p:cBhvr>
                                    </p:animEffect>
                                  </p:childTnLst>
                                </p:cTn>
                              </p:par>
                            </p:childTnLst>
                          </p:cTn>
                        </p:par>
                        <p:par>
                          <p:cTn id="56" fill="hold">
                            <p:stCondLst>
                              <p:cond delay="6500"/>
                            </p:stCondLst>
                            <p:childTnLst>
                              <p:par>
                                <p:cTn id="57" presetID="42"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fade">
                                      <p:cBhvr>
                                        <p:cTn id="59" dur="750"/>
                                        <p:tgtEl>
                                          <p:spTgt spid="21">
                                            <p:txEl>
                                              <p:pRg st="0" end="0"/>
                                            </p:txEl>
                                          </p:spTgt>
                                        </p:tgtEl>
                                      </p:cBhvr>
                                    </p:animEffect>
                                    <p:anim calcmode="lin" valueType="num">
                                      <p:cBhvr>
                                        <p:cTn id="60"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61"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2" fill="hold">
                            <p:stCondLst>
                              <p:cond delay="725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par>
                          <p:cTn id="66" fill="hold">
                            <p:stCondLst>
                              <p:cond delay="775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22">
                                            <p:txEl>
                                              <p:pRg st="0" end="0"/>
                                            </p:txEl>
                                          </p:spTgt>
                                        </p:tgtEl>
                                        <p:attrNameLst>
                                          <p:attrName>style.visibility</p:attrName>
                                        </p:attrNameLst>
                                      </p:cBhvr>
                                      <p:to>
                                        <p:strVal val="visible"/>
                                      </p:to>
                                    </p:set>
                                    <p:animEffect transition="in" filter="fade">
                                      <p:cBhvr>
                                        <p:cTn id="6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allAtOnce"/>
      <p:bldP spid="10" grpId="0" build="p"/>
      <p:bldP spid="14" grpId="0" build="allAtOnce"/>
      <p:bldP spid="17" grpId="0" build="p"/>
      <p:bldP spid="18" grpId="0" build="allAtOnce"/>
      <p:bldP spid="2" grpId="0" animBg="1"/>
      <p:bldP spid="15" grpId="0" animBg="1"/>
      <p:bldP spid="19" grpId="0" animBg="1"/>
      <p:bldP spid="20" grpId="0" animBg="1"/>
      <p:bldP spid="21" grpId="0" build="p"/>
      <p:bldP spid="22" grpId="0" build="allAtOnce"/>
      <p:bldP spid="3" grpId="0" build="p"/>
      <p:bldP spid="11" grpId="0" bui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3" name="Picture Placeholder 10">
            <a:extLst>
              <a:ext uri="{FF2B5EF4-FFF2-40B4-BE49-F238E27FC236}">
                <a16:creationId xmlns:a16="http://schemas.microsoft.com/office/drawing/2014/main" id="{49F5C883-9F47-0947-12C6-FBF6F9E277B7}"/>
              </a:ext>
            </a:extLst>
          </p:cNvPr>
          <p:cNvSpPr>
            <a:spLocks noGrp="1"/>
          </p:cNvSpPr>
          <p:nvPr>
            <p:ph type="pic" sz="quarter" idx="11"/>
          </p:nvPr>
        </p:nvSpPr>
        <p:spPr>
          <a:xfrm>
            <a:off x="7579199" y="539885"/>
            <a:ext cx="4072800" cy="5772900"/>
          </a:xfrm>
          <a:prstGeom prst="rect">
            <a:avLst/>
          </a:prstGeom>
        </p:spPr>
        <p:txBody>
          <a:bodyPr/>
          <a:lstStyle>
            <a:lvl1pPr>
              <a:defRPr>
                <a:latin typeface="Hedvig Letters Serif 24pt" pitchFamily="2" charset="0"/>
              </a:defRPr>
            </a:lvl1pPr>
          </a:lstStyle>
          <a:p>
            <a:endParaRPr lang="en-US"/>
          </a:p>
        </p:txBody>
      </p:sp>
      <p:sp>
        <p:nvSpPr>
          <p:cNvPr id="4" name="Google Shape;47;p5">
            <a:extLst>
              <a:ext uri="{FF2B5EF4-FFF2-40B4-BE49-F238E27FC236}">
                <a16:creationId xmlns:a16="http://schemas.microsoft.com/office/drawing/2014/main" id="{EEE68BFB-DFDC-0174-EBD7-15EF723DA346}"/>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5EBD707-9FB2-83C8-B202-33991E06F2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48D5BE3F-61C1-F534-090E-AE263A18F033}"/>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28AE5C6F-1C33-D697-68D7-FA408C84F4D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4" name="Text Placeholder 9">
            <a:extLst>
              <a:ext uri="{FF2B5EF4-FFF2-40B4-BE49-F238E27FC236}">
                <a16:creationId xmlns:a16="http://schemas.microsoft.com/office/drawing/2014/main" id="{4FCAED24-81C3-E516-CD1D-6784C029FBA5}"/>
              </a:ext>
            </a:extLst>
          </p:cNvPr>
          <p:cNvSpPr>
            <a:spLocks noGrp="1"/>
          </p:cNvSpPr>
          <p:nvPr>
            <p:ph type="body" sz="quarter" idx="16"/>
          </p:nvPr>
        </p:nvSpPr>
        <p:spPr>
          <a:xfrm>
            <a:off x="539997" y="2801204"/>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5" name="Text Placeholder 12">
            <a:extLst>
              <a:ext uri="{FF2B5EF4-FFF2-40B4-BE49-F238E27FC236}">
                <a16:creationId xmlns:a16="http://schemas.microsoft.com/office/drawing/2014/main" id="{E80AB9E8-77B3-621D-974E-E25A639EBF80}"/>
              </a:ext>
            </a:extLst>
          </p:cNvPr>
          <p:cNvSpPr>
            <a:spLocks noGrp="1"/>
          </p:cNvSpPr>
          <p:nvPr>
            <p:ph type="body" sz="quarter" idx="17"/>
          </p:nvPr>
        </p:nvSpPr>
        <p:spPr>
          <a:xfrm>
            <a:off x="539997" y="3166047"/>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3AFDB01E-EFB1-A70B-046F-4E2E9696D203}"/>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9D0969CC-F252-81B6-72BE-298468103706}"/>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68106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 grpId="0" build="p"/>
      <p:bldP spid="3" grpId="0" bui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78B86887-799C-9260-AAD1-6BB8F069CD4B}"/>
              </a:ext>
            </a:extLst>
          </p:cNvPr>
          <p:cNvSpPr>
            <a:spLocks noGrp="1"/>
          </p:cNvSpPr>
          <p:nvPr>
            <p:ph type="body" sz="quarter" idx="13" hasCustomPrompt="1"/>
          </p:nvPr>
        </p:nvSpPr>
        <p:spPr>
          <a:xfrm>
            <a:off x="539998" y="803581"/>
            <a:ext cx="4665284" cy="477054"/>
          </a:xfrm>
          <a:prstGeom prst="rect">
            <a:avLst/>
          </a:prstGeom>
          <a:noFill/>
          <a:ln>
            <a:noFill/>
          </a:ln>
        </p:spPr>
        <p:txBody>
          <a:bodyPr spcFirstLastPara="1" wrap="square" lIns="0" tIns="0" rIns="0" bIns="0" anchor="t" anchorCtr="0">
            <a:spAutoFit/>
          </a:bodyPr>
          <a:lstStyle>
            <a:lvl1pPr>
              <a:defRPr lang="en-US" sz="31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lvl="0">
              <a:buClr>
                <a:schemeClr val="accent2"/>
              </a:buClr>
              <a:buSzPts val="3600"/>
            </a:pPr>
            <a:r>
              <a:rPr lang="en-US"/>
              <a:t>Heading</a:t>
            </a:r>
          </a:p>
        </p:txBody>
      </p:sp>
      <p:sp>
        <p:nvSpPr>
          <p:cNvPr id="5" name="Text Placeholder 7">
            <a:extLst>
              <a:ext uri="{FF2B5EF4-FFF2-40B4-BE49-F238E27FC236}">
                <a16:creationId xmlns:a16="http://schemas.microsoft.com/office/drawing/2014/main" id="{461847AE-A8DD-9918-7EAF-C092D1DBF1D4}"/>
              </a:ext>
            </a:extLst>
          </p:cNvPr>
          <p:cNvSpPr>
            <a:spLocks noGrp="1"/>
          </p:cNvSpPr>
          <p:nvPr>
            <p:ph type="body" sz="quarter" idx="14" hasCustomPrompt="1"/>
          </p:nvPr>
        </p:nvSpPr>
        <p:spPr>
          <a:xfrm>
            <a:off x="539998" y="548453"/>
            <a:ext cx="6180842" cy="215444"/>
          </a:xfrm>
          <a:prstGeom prst="rect">
            <a:avLst/>
          </a:prstGeom>
          <a:noFill/>
          <a:ln>
            <a:noFill/>
          </a:ln>
        </p:spPr>
        <p:txBody>
          <a:bodyPr spcFirstLastPara="1" wrap="square" lIns="0" tIns="0" rIns="0" bIns="0" anchor="t" anchorCtr="0">
            <a:spAutoFit/>
          </a:bodyPr>
          <a:lstStyle>
            <a:lvl1pPr>
              <a:defRPr lang="en-US" sz="1400" b="0" i="0" u="none" strike="noStrike" cap="none" dirty="0" smtClean="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Sub-Heading</a:t>
            </a:r>
          </a:p>
        </p:txBody>
      </p:sp>
      <p:sp>
        <p:nvSpPr>
          <p:cNvPr id="9" name="Text Placeholder 10">
            <a:extLst>
              <a:ext uri="{FF2B5EF4-FFF2-40B4-BE49-F238E27FC236}">
                <a16:creationId xmlns:a16="http://schemas.microsoft.com/office/drawing/2014/main" id="{81A8ED9B-C3DA-C985-A5C4-8143C08FAB17}"/>
              </a:ext>
            </a:extLst>
          </p:cNvPr>
          <p:cNvSpPr>
            <a:spLocks noGrp="1"/>
          </p:cNvSpPr>
          <p:nvPr>
            <p:ph type="body" sz="quarter" idx="15"/>
          </p:nvPr>
        </p:nvSpPr>
        <p:spPr>
          <a:xfrm>
            <a:off x="539997"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1" name="Text Placeholder 10">
            <a:extLst>
              <a:ext uri="{FF2B5EF4-FFF2-40B4-BE49-F238E27FC236}">
                <a16:creationId xmlns:a16="http://schemas.microsoft.com/office/drawing/2014/main" id="{0261B193-4967-12CD-96C5-77614D190FBB}"/>
              </a:ext>
            </a:extLst>
          </p:cNvPr>
          <p:cNvSpPr>
            <a:spLocks noGrp="1"/>
          </p:cNvSpPr>
          <p:nvPr>
            <p:ph type="body" sz="quarter" idx="16"/>
          </p:nvPr>
        </p:nvSpPr>
        <p:spPr>
          <a:xfrm>
            <a:off x="537918"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14" name="Google Shape;47;p5">
            <a:extLst>
              <a:ext uri="{FF2B5EF4-FFF2-40B4-BE49-F238E27FC236}">
                <a16:creationId xmlns:a16="http://schemas.microsoft.com/office/drawing/2014/main" id="{15208E07-A835-2AAF-B994-4831816235AB}"/>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6" name="Graphic 15">
            <a:extLst>
              <a:ext uri="{FF2B5EF4-FFF2-40B4-BE49-F238E27FC236}">
                <a16:creationId xmlns:a16="http://schemas.microsoft.com/office/drawing/2014/main" id="{35D57655-6DCD-8609-8E07-5889F25654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7" name="Text Placeholder 10">
            <a:extLst>
              <a:ext uri="{FF2B5EF4-FFF2-40B4-BE49-F238E27FC236}">
                <a16:creationId xmlns:a16="http://schemas.microsoft.com/office/drawing/2014/main" id="{B8217535-32D4-F753-B9C2-F24366045891}"/>
              </a:ext>
            </a:extLst>
          </p:cNvPr>
          <p:cNvSpPr>
            <a:spLocks noGrp="1"/>
          </p:cNvSpPr>
          <p:nvPr>
            <p:ph type="body" sz="quarter" idx="17"/>
          </p:nvPr>
        </p:nvSpPr>
        <p:spPr>
          <a:xfrm>
            <a:off x="537918"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0" name="Text Placeholder 10">
            <a:extLst>
              <a:ext uri="{FF2B5EF4-FFF2-40B4-BE49-F238E27FC236}">
                <a16:creationId xmlns:a16="http://schemas.microsoft.com/office/drawing/2014/main" id="{49D561B3-AE0C-771B-583D-6D98E128A944}"/>
              </a:ext>
            </a:extLst>
          </p:cNvPr>
          <p:cNvSpPr>
            <a:spLocks noGrp="1"/>
          </p:cNvSpPr>
          <p:nvPr>
            <p:ph type="body" sz="quarter" idx="18"/>
          </p:nvPr>
        </p:nvSpPr>
        <p:spPr>
          <a:xfrm>
            <a:off x="9547887"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1" name="Text Placeholder 10">
            <a:extLst>
              <a:ext uri="{FF2B5EF4-FFF2-40B4-BE49-F238E27FC236}">
                <a16:creationId xmlns:a16="http://schemas.microsoft.com/office/drawing/2014/main" id="{F18FF545-3CA9-3BEF-790E-9B4A4D2C1FFF}"/>
              </a:ext>
            </a:extLst>
          </p:cNvPr>
          <p:cNvSpPr>
            <a:spLocks noGrp="1"/>
          </p:cNvSpPr>
          <p:nvPr>
            <p:ph type="body" sz="quarter" idx="19"/>
          </p:nvPr>
        </p:nvSpPr>
        <p:spPr>
          <a:xfrm>
            <a:off x="9545808"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2" name="Text Placeholder 10">
            <a:extLst>
              <a:ext uri="{FF2B5EF4-FFF2-40B4-BE49-F238E27FC236}">
                <a16:creationId xmlns:a16="http://schemas.microsoft.com/office/drawing/2014/main" id="{574D82AF-0C53-BFF4-0F11-206287517C61}"/>
              </a:ext>
            </a:extLst>
          </p:cNvPr>
          <p:cNvSpPr>
            <a:spLocks noGrp="1"/>
          </p:cNvSpPr>
          <p:nvPr>
            <p:ph type="body" sz="quarter" idx="20"/>
          </p:nvPr>
        </p:nvSpPr>
        <p:spPr>
          <a:xfrm>
            <a:off x="9545808"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3" name="Text Placeholder 10">
            <a:extLst>
              <a:ext uri="{FF2B5EF4-FFF2-40B4-BE49-F238E27FC236}">
                <a16:creationId xmlns:a16="http://schemas.microsoft.com/office/drawing/2014/main" id="{006E87A5-FFEA-42B2-6C7A-93A7602711C0}"/>
              </a:ext>
            </a:extLst>
          </p:cNvPr>
          <p:cNvSpPr>
            <a:spLocks noGrp="1"/>
          </p:cNvSpPr>
          <p:nvPr>
            <p:ph type="body" sz="quarter" idx="21"/>
          </p:nvPr>
        </p:nvSpPr>
        <p:spPr>
          <a:xfrm>
            <a:off x="2793004"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4" name="Text Placeholder 10">
            <a:extLst>
              <a:ext uri="{FF2B5EF4-FFF2-40B4-BE49-F238E27FC236}">
                <a16:creationId xmlns:a16="http://schemas.microsoft.com/office/drawing/2014/main" id="{ACFDE9C9-FA73-66D3-4D23-F788B0F434BE}"/>
              </a:ext>
            </a:extLst>
          </p:cNvPr>
          <p:cNvSpPr>
            <a:spLocks noGrp="1"/>
          </p:cNvSpPr>
          <p:nvPr>
            <p:ph type="body" sz="quarter" idx="22"/>
          </p:nvPr>
        </p:nvSpPr>
        <p:spPr>
          <a:xfrm>
            <a:off x="2790925"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5" name="Text Placeholder 10">
            <a:extLst>
              <a:ext uri="{FF2B5EF4-FFF2-40B4-BE49-F238E27FC236}">
                <a16:creationId xmlns:a16="http://schemas.microsoft.com/office/drawing/2014/main" id="{7ABC4919-628A-AE64-818F-E5843A512FCB}"/>
              </a:ext>
            </a:extLst>
          </p:cNvPr>
          <p:cNvSpPr>
            <a:spLocks noGrp="1"/>
          </p:cNvSpPr>
          <p:nvPr>
            <p:ph type="body" sz="quarter" idx="23"/>
          </p:nvPr>
        </p:nvSpPr>
        <p:spPr>
          <a:xfrm>
            <a:off x="2790925"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6" name="Text Placeholder 10">
            <a:extLst>
              <a:ext uri="{FF2B5EF4-FFF2-40B4-BE49-F238E27FC236}">
                <a16:creationId xmlns:a16="http://schemas.microsoft.com/office/drawing/2014/main" id="{F657D587-E31B-AD5A-07EE-43000CE018A0}"/>
              </a:ext>
            </a:extLst>
          </p:cNvPr>
          <p:cNvSpPr>
            <a:spLocks noGrp="1"/>
          </p:cNvSpPr>
          <p:nvPr>
            <p:ph type="body" sz="quarter" idx="24"/>
          </p:nvPr>
        </p:nvSpPr>
        <p:spPr>
          <a:xfrm>
            <a:off x="5046017"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7" name="Text Placeholder 10">
            <a:extLst>
              <a:ext uri="{FF2B5EF4-FFF2-40B4-BE49-F238E27FC236}">
                <a16:creationId xmlns:a16="http://schemas.microsoft.com/office/drawing/2014/main" id="{9AE1BF0A-A438-FD3A-3950-AAFA6ED550AA}"/>
              </a:ext>
            </a:extLst>
          </p:cNvPr>
          <p:cNvSpPr>
            <a:spLocks noGrp="1"/>
          </p:cNvSpPr>
          <p:nvPr>
            <p:ph type="body" sz="quarter" idx="25"/>
          </p:nvPr>
        </p:nvSpPr>
        <p:spPr>
          <a:xfrm>
            <a:off x="5043938"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8" name="Text Placeholder 10">
            <a:extLst>
              <a:ext uri="{FF2B5EF4-FFF2-40B4-BE49-F238E27FC236}">
                <a16:creationId xmlns:a16="http://schemas.microsoft.com/office/drawing/2014/main" id="{9EF6441A-5C7E-1D9A-E510-647634D62B25}"/>
              </a:ext>
            </a:extLst>
          </p:cNvPr>
          <p:cNvSpPr>
            <a:spLocks noGrp="1"/>
          </p:cNvSpPr>
          <p:nvPr>
            <p:ph type="body" sz="quarter" idx="26"/>
          </p:nvPr>
        </p:nvSpPr>
        <p:spPr>
          <a:xfrm>
            <a:off x="5043938"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35" name="Text Placeholder 10">
            <a:extLst>
              <a:ext uri="{FF2B5EF4-FFF2-40B4-BE49-F238E27FC236}">
                <a16:creationId xmlns:a16="http://schemas.microsoft.com/office/drawing/2014/main" id="{D020AB49-432B-308A-C8D2-0BD3B8A01089}"/>
              </a:ext>
            </a:extLst>
          </p:cNvPr>
          <p:cNvSpPr>
            <a:spLocks noGrp="1"/>
          </p:cNvSpPr>
          <p:nvPr>
            <p:ph type="body" sz="quarter" idx="27"/>
          </p:nvPr>
        </p:nvSpPr>
        <p:spPr>
          <a:xfrm>
            <a:off x="7294775"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36" name="Text Placeholder 10">
            <a:extLst>
              <a:ext uri="{FF2B5EF4-FFF2-40B4-BE49-F238E27FC236}">
                <a16:creationId xmlns:a16="http://schemas.microsoft.com/office/drawing/2014/main" id="{D91F0877-95C1-8A0F-5D23-0A87D5B03DD8}"/>
              </a:ext>
            </a:extLst>
          </p:cNvPr>
          <p:cNvSpPr>
            <a:spLocks noGrp="1"/>
          </p:cNvSpPr>
          <p:nvPr>
            <p:ph type="body" sz="quarter" idx="28"/>
          </p:nvPr>
        </p:nvSpPr>
        <p:spPr>
          <a:xfrm>
            <a:off x="7292696"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37" name="Text Placeholder 10">
            <a:extLst>
              <a:ext uri="{FF2B5EF4-FFF2-40B4-BE49-F238E27FC236}">
                <a16:creationId xmlns:a16="http://schemas.microsoft.com/office/drawing/2014/main" id="{F595C0B8-CB08-1755-8EA1-0730CC0128D7}"/>
              </a:ext>
            </a:extLst>
          </p:cNvPr>
          <p:cNvSpPr>
            <a:spLocks noGrp="1"/>
          </p:cNvSpPr>
          <p:nvPr>
            <p:ph type="body" sz="quarter" idx="29"/>
          </p:nvPr>
        </p:nvSpPr>
        <p:spPr>
          <a:xfrm>
            <a:off x="7292696"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 name="Google Shape;43;p3">
            <a:extLst>
              <a:ext uri="{FF2B5EF4-FFF2-40B4-BE49-F238E27FC236}">
                <a16:creationId xmlns:a16="http://schemas.microsoft.com/office/drawing/2014/main" id="{D0FD60E3-728F-B0CE-D29A-6BBB8472EE94}"/>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6" name="Google Shape;44;p3">
            <a:extLst>
              <a:ext uri="{FF2B5EF4-FFF2-40B4-BE49-F238E27FC236}">
                <a16:creationId xmlns:a16="http://schemas.microsoft.com/office/drawing/2014/main" id="{1B044D42-B9B7-D0D8-1C7F-34F11941186E}"/>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4827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3" name="Picture Placeholder 10">
            <a:extLst>
              <a:ext uri="{FF2B5EF4-FFF2-40B4-BE49-F238E27FC236}">
                <a16:creationId xmlns:a16="http://schemas.microsoft.com/office/drawing/2014/main" id="{49F5C883-9F47-0947-12C6-FBF6F9E277B7}"/>
              </a:ext>
            </a:extLst>
          </p:cNvPr>
          <p:cNvSpPr>
            <a:spLocks noGrp="1"/>
          </p:cNvSpPr>
          <p:nvPr>
            <p:ph type="pic" sz="quarter" idx="11"/>
          </p:nvPr>
        </p:nvSpPr>
        <p:spPr>
          <a:xfrm>
            <a:off x="7579199" y="539885"/>
            <a:ext cx="4072800" cy="5772900"/>
          </a:xfrm>
          <a:prstGeom prst="rect">
            <a:avLst/>
          </a:prstGeom>
        </p:spPr>
        <p:txBody>
          <a:bodyPr/>
          <a:lstStyle>
            <a:lvl1pPr>
              <a:defRPr>
                <a:latin typeface="Hedvig Letters Serif 24pt" pitchFamily="2" charset="0"/>
              </a:defRPr>
            </a:lvl1pPr>
          </a:lstStyle>
          <a:p>
            <a:endParaRPr lang="en-US"/>
          </a:p>
        </p:txBody>
      </p:sp>
      <p:sp>
        <p:nvSpPr>
          <p:cNvPr id="4" name="Google Shape;47;p5">
            <a:extLst>
              <a:ext uri="{FF2B5EF4-FFF2-40B4-BE49-F238E27FC236}">
                <a16:creationId xmlns:a16="http://schemas.microsoft.com/office/drawing/2014/main" id="{EEE68BFB-DFDC-0174-EBD7-15EF723DA346}"/>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5EBD707-9FB2-83C8-B202-33991E06F2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48D5BE3F-61C1-F534-090E-AE263A18F033}"/>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28AE5C6F-1C33-D697-68D7-FA408C84F4D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4" name="Text Placeholder 9">
            <a:extLst>
              <a:ext uri="{FF2B5EF4-FFF2-40B4-BE49-F238E27FC236}">
                <a16:creationId xmlns:a16="http://schemas.microsoft.com/office/drawing/2014/main" id="{4FCAED24-81C3-E516-CD1D-6784C029FBA5}"/>
              </a:ext>
            </a:extLst>
          </p:cNvPr>
          <p:cNvSpPr>
            <a:spLocks noGrp="1"/>
          </p:cNvSpPr>
          <p:nvPr>
            <p:ph type="body" sz="quarter" idx="16"/>
          </p:nvPr>
        </p:nvSpPr>
        <p:spPr>
          <a:xfrm>
            <a:off x="539997" y="2801204"/>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5" name="Text Placeholder 12">
            <a:extLst>
              <a:ext uri="{FF2B5EF4-FFF2-40B4-BE49-F238E27FC236}">
                <a16:creationId xmlns:a16="http://schemas.microsoft.com/office/drawing/2014/main" id="{E80AB9E8-77B3-621D-974E-E25A639EBF80}"/>
              </a:ext>
            </a:extLst>
          </p:cNvPr>
          <p:cNvSpPr>
            <a:spLocks noGrp="1"/>
          </p:cNvSpPr>
          <p:nvPr>
            <p:ph type="body" sz="quarter" idx="17"/>
          </p:nvPr>
        </p:nvSpPr>
        <p:spPr>
          <a:xfrm>
            <a:off x="539997" y="3166047"/>
            <a:ext cx="3231903" cy="224870"/>
          </a:xfrm>
          <a:prstGeom prst="rect">
            <a:avLst/>
          </a:prstGeom>
        </p:spPr>
        <p:txBody>
          <a:bodyPr wrap="square" lIns="0" tIns="0" rIns="0" bIns="0">
            <a:spAutoFit/>
          </a:bodyPr>
          <a:lstStyle>
            <a:lvl1pPr marL="429768" indent="-285750">
              <a:lnSpc>
                <a:spcPct val="114000"/>
              </a:lnSpc>
              <a:spcBef>
                <a:spcPts val="1000"/>
              </a:spcBef>
              <a:buClr>
                <a:schemeClr val="accent3"/>
              </a:buClr>
              <a:buFont typeface="Arial" panose="020B0604020202020204" pitchFamily="34" charset="0"/>
              <a:buChar char="•"/>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24A5A222-ABF3-5F7A-F17E-2645E8571CC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8492A93B-2D33-CE05-B1EF-38B92FE81F27}"/>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38126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allAtOnce"/>
      <p:bldP spid="2" grpId="0" build="p"/>
      <p:bldP spid="3" grpId="0" bui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C5D10A-84BD-6A25-FCD2-008D76429229}"/>
              </a:ext>
            </a:extLst>
          </p:cNvPr>
          <p:cNvGrpSpPr/>
          <p:nvPr userDrawn="1"/>
        </p:nvGrpSpPr>
        <p:grpSpPr>
          <a:xfrm>
            <a:off x="2811312" y="1874100"/>
            <a:ext cx="3137100" cy="4055598"/>
            <a:chOff x="2811312" y="1874100"/>
            <a:chExt cx="3137100" cy="4055598"/>
          </a:xfrm>
        </p:grpSpPr>
        <p:sp>
          <p:nvSpPr>
            <p:cNvPr id="5" name="Google Shape;1519;p59">
              <a:extLst>
                <a:ext uri="{FF2B5EF4-FFF2-40B4-BE49-F238E27FC236}">
                  <a16:creationId xmlns:a16="http://schemas.microsoft.com/office/drawing/2014/main" id="{4B29A1EE-9704-4057-BF92-F5361EA20FAF}"/>
                </a:ext>
              </a:extLst>
            </p:cNvPr>
            <p:cNvSpPr/>
            <p:nvPr userDrawn="1"/>
          </p:nvSpPr>
          <p:spPr>
            <a:xfrm>
              <a:off x="2811312" y="1874100"/>
              <a:ext cx="3136500" cy="176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6" name="Google Shape;1522;p59">
              <a:extLst>
                <a:ext uri="{FF2B5EF4-FFF2-40B4-BE49-F238E27FC236}">
                  <a16:creationId xmlns:a16="http://schemas.microsoft.com/office/drawing/2014/main" id="{6F0392AE-BB08-B9C7-2E96-B86202DAB883}"/>
                </a:ext>
              </a:extLst>
            </p:cNvPr>
            <p:cNvSpPr/>
            <p:nvPr userDrawn="1"/>
          </p:nvSpPr>
          <p:spPr>
            <a:xfrm>
              <a:off x="2811312"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3041262"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3041263"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7" name="Group 6">
            <a:extLst>
              <a:ext uri="{FF2B5EF4-FFF2-40B4-BE49-F238E27FC236}">
                <a16:creationId xmlns:a16="http://schemas.microsoft.com/office/drawing/2014/main" id="{81C03755-1182-73BE-EAC4-6520C654D2BE}"/>
              </a:ext>
            </a:extLst>
          </p:cNvPr>
          <p:cNvGrpSpPr/>
          <p:nvPr userDrawn="1"/>
        </p:nvGrpSpPr>
        <p:grpSpPr>
          <a:xfrm>
            <a:off x="6243589" y="1874100"/>
            <a:ext cx="3137100" cy="4055598"/>
            <a:chOff x="6243589" y="1874100"/>
            <a:chExt cx="3137100" cy="4055598"/>
          </a:xfrm>
        </p:grpSpPr>
        <p:sp>
          <p:nvSpPr>
            <p:cNvPr id="69" name="Google Shape;1519;p59">
              <a:extLst>
                <a:ext uri="{FF2B5EF4-FFF2-40B4-BE49-F238E27FC236}">
                  <a16:creationId xmlns:a16="http://schemas.microsoft.com/office/drawing/2014/main" id="{AD7022B5-5D6F-1907-2019-046E74E08CC1}"/>
                </a:ext>
              </a:extLst>
            </p:cNvPr>
            <p:cNvSpPr/>
            <p:nvPr userDrawn="1"/>
          </p:nvSpPr>
          <p:spPr>
            <a:xfrm>
              <a:off x="6243589" y="1874100"/>
              <a:ext cx="3136500" cy="176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70" name="Google Shape;1522;p59">
              <a:extLst>
                <a:ext uri="{FF2B5EF4-FFF2-40B4-BE49-F238E27FC236}">
                  <a16:creationId xmlns:a16="http://schemas.microsoft.com/office/drawing/2014/main" id="{06819C49-CD79-324B-AD88-49309C8C11AB}"/>
                </a:ext>
              </a:extLst>
            </p:cNvPr>
            <p:cNvSpPr/>
            <p:nvPr userDrawn="1"/>
          </p:nvSpPr>
          <p:spPr>
            <a:xfrm>
              <a:off x="6243589"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71" name="Text Placeholder 9">
            <a:extLst>
              <a:ext uri="{FF2B5EF4-FFF2-40B4-BE49-F238E27FC236}">
                <a16:creationId xmlns:a16="http://schemas.microsoft.com/office/drawing/2014/main" id="{016DB06D-D5A1-9ED9-2A32-CA5E047D0ACC}"/>
              </a:ext>
            </a:extLst>
          </p:cNvPr>
          <p:cNvSpPr>
            <a:spLocks noGrp="1"/>
          </p:cNvSpPr>
          <p:nvPr userDrawn="1">
            <p:ph type="body" sz="quarter" idx="18"/>
          </p:nvPr>
        </p:nvSpPr>
        <p:spPr>
          <a:xfrm>
            <a:off x="6473539"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72" name="Text Placeholder 12">
            <a:extLst>
              <a:ext uri="{FF2B5EF4-FFF2-40B4-BE49-F238E27FC236}">
                <a16:creationId xmlns:a16="http://schemas.microsoft.com/office/drawing/2014/main" id="{627C556C-9EB9-638C-5DAB-95521B7BCD47}"/>
              </a:ext>
            </a:extLst>
          </p:cNvPr>
          <p:cNvSpPr>
            <a:spLocks noGrp="1"/>
          </p:cNvSpPr>
          <p:nvPr userDrawn="1">
            <p:ph type="body" sz="quarter" idx="19"/>
          </p:nvPr>
        </p:nvSpPr>
        <p:spPr>
          <a:xfrm>
            <a:off x="6473540"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3A638F6F-D356-65B8-D9CB-2326102F1D07}"/>
              </a:ext>
            </a:extLst>
          </p:cNvPr>
          <p:cNvSpPr>
            <a:spLocks noGrp="1"/>
          </p:cNvSpPr>
          <p:nvPr userDrawn="1">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5429F608-004A-E615-7153-C9B4A92A29BD}"/>
              </a:ext>
            </a:extLst>
          </p:cNvPr>
          <p:cNvSpPr>
            <a:spLocks noGrp="1"/>
          </p:cNvSpPr>
          <p:nvPr userDrawn="1">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419603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grpSp>
        <p:nvGrpSpPr>
          <p:cNvPr id="10" name="Group 9">
            <a:extLst>
              <a:ext uri="{FF2B5EF4-FFF2-40B4-BE49-F238E27FC236}">
                <a16:creationId xmlns:a16="http://schemas.microsoft.com/office/drawing/2014/main" id="{502AABD0-E47A-2290-82FB-EAAF79D1AC50}"/>
              </a:ext>
            </a:extLst>
          </p:cNvPr>
          <p:cNvGrpSpPr/>
          <p:nvPr userDrawn="1"/>
        </p:nvGrpSpPr>
        <p:grpSpPr>
          <a:xfrm>
            <a:off x="1670847" y="1930125"/>
            <a:ext cx="2775900" cy="3999451"/>
            <a:chOff x="1670850" y="1930125"/>
            <a:chExt cx="2775900" cy="3999451"/>
          </a:xfrm>
        </p:grpSpPr>
        <p:sp>
          <p:nvSpPr>
            <p:cNvPr id="2" name="Google Shape;1575;p60">
              <a:extLst>
                <a:ext uri="{FF2B5EF4-FFF2-40B4-BE49-F238E27FC236}">
                  <a16:creationId xmlns:a16="http://schemas.microsoft.com/office/drawing/2014/main" id="{26E2BF71-A6A6-5687-0B6F-43CFA3AB4FFD}"/>
                </a:ext>
              </a:extLst>
            </p:cNvPr>
            <p:cNvSpPr/>
            <p:nvPr userDrawn="1"/>
          </p:nvSpPr>
          <p:spPr>
            <a:xfrm>
              <a:off x="16708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9" name="Google Shape;1580;p60">
              <a:extLst>
                <a:ext uri="{FF2B5EF4-FFF2-40B4-BE49-F238E27FC236}">
                  <a16:creationId xmlns:a16="http://schemas.microsoft.com/office/drawing/2014/main" id="{566C3116-2B5F-0143-3F4A-8F01AA9278E4}"/>
                </a:ext>
              </a:extLst>
            </p:cNvPr>
            <p:cNvSpPr/>
            <p:nvPr userDrawn="1"/>
          </p:nvSpPr>
          <p:spPr>
            <a:xfrm>
              <a:off x="1670850" y="1930125"/>
              <a:ext cx="2775600" cy="156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189097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189097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14" name="Group 13">
            <a:extLst>
              <a:ext uri="{FF2B5EF4-FFF2-40B4-BE49-F238E27FC236}">
                <a16:creationId xmlns:a16="http://schemas.microsoft.com/office/drawing/2014/main" id="{BF177239-1680-A401-C4A1-DA7FA4134512}"/>
              </a:ext>
            </a:extLst>
          </p:cNvPr>
          <p:cNvGrpSpPr/>
          <p:nvPr userDrawn="1"/>
        </p:nvGrpSpPr>
        <p:grpSpPr>
          <a:xfrm>
            <a:off x="4708050" y="1930125"/>
            <a:ext cx="2775900" cy="3999451"/>
            <a:chOff x="1670850" y="1930125"/>
            <a:chExt cx="2775900" cy="3999451"/>
          </a:xfrm>
        </p:grpSpPr>
        <p:sp>
          <p:nvSpPr>
            <p:cNvPr id="15" name="Google Shape;1575;p60">
              <a:extLst>
                <a:ext uri="{FF2B5EF4-FFF2-40B4-BE49-F238E27FC236}">
                  <a16:creationId xmlns:a16="http://schemas.microsoft.com/office/drawing/2014/main" id="{CA5A447A-434E-88B0-763E-3CFB401DA0F0}"/>
                </a:ext>
              </a:extLst>
            </p:cNvPr>
            <p:cNvSpPr/>
            <p:nvPr userDrawn="1"/>
          </p:nvSpPr>
          <p:spPr>
            <a:xfrm>
              <a:off x="16708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6" name="Google Shape;1580;p60">
              <a:extLst>
                <a:ext uri="{FF2B5EF4-FFF2-40B4-BE49-F238E27FC236}">
                  <a16:creationId xmlns:a16="http://schemas.microsoft.com/office/drawing/2014/main" id="{777836FB-FFA8-4FC4-BC56-5AE625143413}"/>
                </a:ext>
              </a:extLst>
            </p:cNvPr>
            <p:cNvSpPr/>
            <p:nvPr userDrawn="1"/>
          </p:nvSpPr>
          <p:spPr>
            <a:xfrm>
              <a:off x="1670850" y="1930125"/>
              <a:ext cx="2775600" cy="156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17" name="Text Placeholder 9">
            <a:extLst>
              <a:ext uri="{FF2B5EF4-FFF2-40B4-BE49-F238E27FC236}">
                <a16:creationId xmlns:a16="http://schemas.microsoft.com/office/drawing/2014/main" id="{92520FE1-D71F-EFDC-A1A5-1EB4FBA07F6A}"/>
              </a:ext>
            </a:extLst>
          </p:cNvPr>
          <p:cNvSpPr>
            <a:spLocks noGrp="1"/>
          </p:cNvSpPr>
          <p:nvPr>
            <p:ph type="body" sz="quarter" idx="20"/>
          </p:nvPr>
        </p:nvSpPr>
        <p:spPr>
          <a:xfrm>
            <a:off x="4928180"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33D501AA-64CE-47FC-E0FC-A25A476146C7}"/>
              </a:ext>
            </a:extLst>
          </p:cNvPr>
          <p:cNvSpPr>
            <a:spLocks noGrp="1"/>
          </p:cNvSpPr>
          <p:nvPr>
            <p:ph type="body" sz="quarter" idx="21"/>
          </p:nvPr>
        </p:nvSpPr>
        <p:spPr>
          <a:xfrm>
            <a:off x="4928181"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19" name="Group 18">
            <a:extLst>
              <a:ext uri="{FF2B5EF4-FFF2-40B4-BE49-F238E27FC236}">
                <a16:creationId xmlns:a16="http://schemas.microsoft.com/office/drawing/2014/main" id="{83B3A754-3222-8F6B-A518-4331882547B7}"/>
              </a:ext>
            </a:extLst>
          </p:cNvPr>
          <p:cNvGrpSpPr/>
          <p:nvPr userDrawn="1"/>
        </p:nvGrpSpPr>
        <p:grpSpPr>
          <a:xfrm>
            <a:off x="7745237" y="1930125"/>
            <a:ext cx="2775900" cy="3999451"/>
            <a:chOff x="1670850" y="1930125"/>
            <a:chExt cx="2775900" cy="3999451"/>
          </a:xfrm>
        </p:grpSpPr>
        <p:sp>
          <p:nvSpPr>
            <p:cNvPr id="20" name="Google Shape;1575;p60">
              <a:extLst>
                <a:ext uri="{FF2B5EF4-FFF2-40B4-BE49-F238E27FC236}">
                  <a16:creationId xmlns:a16="http://schemas.microsoft.com/office/drawing/2014/main" id="{57401441-5EBC-5BF6-F781-B8ABF13F882C}"/>
                </a:ext>
              </a:extLst>
            </p:cNvPr>
            <p:cNvSpPr/>
            <p:nvPr userDrawn="1"/>
          </p:nvSpPr>
          <p:spPr>
            <a:xfrm>
              <a:off x="16708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1" name="Google Shape;1580;p60">
              <a:extLst>
                <a:ext uri="{FF2B5EF4-FFF2-40B4-BE49-F238E27FC236}">
                  <a16:creationId xmlns:a16="http://schemas.microsoft.com/office/drawing/2014/main" id="{67BE79FF-B75A-8252-7C10-AE604B6A3CAA}"/>
                </a:ext>
              </a:extLst>
            </p:cNvPr>
            <p:cNvSpPr/>
            <p:nvPr userDrawn="1"/>
          </p:nvSpPr>
          <p:spPr>
            <a:xfrm>
              <a:off x="1670850" y="1930125"/>
              <a:ext cx="2775600" cy="156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22" name="Text Placeholder 9">
            <a:extLst>
              <a:ext uri="{FF2B5EF4-FFF2-40B4-BE49-F238E27FC236}">
                <a16:creationId xmlns:a16="http://schemas.microsoft.com/office/drawing/2014/main" id="{BE5D9108-6AEB-AFF7-9534-5C476D303BBA}"/>
              </a:ext>
            </a:extLst>
          </p:cNvPr>
          <p:cNvSpPr>
            <a:spLocks noGrp="1"/>
          </p:cNvSpPr>
          <p:nvPr>
            <p:ph type="body" sz="quarter" idx="22"/>
          </p:nvPr>
        </p:nvSpPr>
        <p:spPr>
          <a:xfrm>
            <a:off x="796536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18C6D672-1880-AA79-F35E-FEC52AB22D73}"/>
              </a:ext>
            </a:extLst>
          </p:cNvPr>
          <p:cNvSpPr>
            <a:spLocks noGrp="1"/>
          </p:cNvSpPr>
          <p:nvPr>
            <p:ph type="body" sz="quarter" idx="23"/>
          </p:nvPr>
        </p:nvSpPr>
        <p:spPr>
          <a:xfrm>
            <a:off x="796536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0">
            <a:extLst>
              <a:ext uri="{FF2B5EF4-FFF2-40B4-BE49-F238E27FC236}">
                <a16:creationId xmlns:a16="http://schemas.microsoft.com/office/drawing/2014/main" id="{56223227-AEBF-25DC-D704-26F827DFB810}"/>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4" name="Text Placeholder 9">
            <a:extLst>
              <a:ext uri="{FF2B5EF4-FFF2-40B4-BE49-F238E27FC236}">
                <a16:creationId xmlns:a16="http://schemas.microsoft.com/office/drawing/2014/main" id="{9583511F-9AA8-E55A-B6A6-6625A669E986}"/>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5052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anim calcmode="lin" valueType="num">
                                      <p:cBhvr>
                                        <p:cTn id="1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grpSp>
        <p:nvGrpSpPr>
          <p:cNvPr id="39" name="Group 38">
            <a:extLst>
              <a:ext uri="{FF2B5EF4-FFF2-40B4-BE49-F238E27FC236}">
                <a16:creationId xmlns:a16="http://schemas.microsoft.com/office/drawing/2014/main" id="{507A4DA7-72AE-FCB8-9B87-F3A328BAAA1E}"/>
              </a:ext>
            </a:extLst>
          </p:cNvPr>
          <p:cNvGrpSpPr/>
          <p:nvPr userDrawn="1"/>
        </p:nvGrpSpPr>
        <p:grpSpPr>
          <a:xfrm>
            <a:off x="540000" y="1930124"/>
            <a:ext cx="2594700" cy="3999453"/>
            <a:chOff x="540000" y="1930124"/>
            <a:chExt cx="2594700" cy="3999453"/>
          </a:xfrm>
        </p:grpSpPr>
        <p:sp>
          <p:nvSpPr>
            <p:cNvPr id="32" name="Google Shape;1653;p61">
              <a:extLst>
                <a:ext uri="{FF2B5EF4-FFF2-40B4-BE49-F238E27FC236}">
                  <a16:creationId xmlns:a16="http://schemas.microsoft.com/office/drawing/2014/main" id="{09483EBB-2952-BD5E-8447-10716BDA2D0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31" name="Google Shape;1651;p61">
              <a:extLst>
                <a:ext uri="{FF2B5EF4-FFF2-40B4-BE49-F238E27FC236}">
                  <a16:creationId xmlns:a16="http://schemas.microsoft.com/office/drawing/2014/main" id="{2EEF16D9-565E-97C5-9B43-F5B194F03605}"/>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75139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75139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40" name="Group 39">
            <a:extLst>
              <a:ext uri="{FF2B5EF4-FFF2-40B4-BE49-F238E27FC236}">
                <a16:creationId xmlns:a16="http://schemas.microsoft.com/office/drawing/2014/main" id="{EC07651F-5852-7F97-9816-82ADF81DC085}"/>
              </a:ext>
            </a:extLst>
          </p:cNvPr>
          <p:cNvGrpSpPr/>
          <p:nvPr userDrawn="1"/>
        </p:nvGrpSpPr>
        <p:grpSpPr>
          <a:xfrm>
            <a:off x="3384586" y="1930124"/>
            <a:ext cx="2594700" cy="3999453"/>
            <a:chOff x="540000" y="1930124"/>
            <a:chExt cx="2594700" cy="3999453"/>
          </a:xfrm>
        </p:grpSpPr>
        <p:sp>
          <p:nvSpPr>
            <p:cNvPr id="41" name="Google Shape;1653;p61">
              <a:extLst>
                <a:ext uri="{FF2B5EF4-FFF2-40B4-BE49-F238E27FC236}">
                  <a16:creationId xmlns:a16="http://schemas.microsoft.com/office/drawing/2014/main" id="{180C7BCF-4707-CEE2-40A2-A6A26140DC0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2" name="Google Shape;1651;p61">
              <a:extLst>
                <a:ext uri="{FF2B5EF4-FFF2-40B4-BE49-F238E27FC236}">
                  <a16:creationId xmlns:a16="http://schemas.microsoft.com/office/drawing/2014/main" id="{9B4A535F-7C0E-570F-908F-F112BA92E930}"/>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43" name="Text Placeholder 9">
            <a:extLst>
              <a:ext uri="{FF2B5EF4-FFF2-40B4-BE49-F238E27FC236}">
                <a16:creationId xmlns:a16="http://schemas.microsoft.com/office/drawing/2014/main" id="{80800B80-7F83-8E63-5348-215A5EB4283F}"/>
              </a:ext>
            </a:extLst>
          </p:cNvPr>
          <p:cNvSpPr>
            <a:spLocks noGrp="1"/>
          </p:cNvSpPr>
          <p:nvPr>
            <p:ph type="body" sz="quarter" idx="18"/>
          </p:nvPr>
        </p:nvSpPr>
        <p:spPr>
          <a:xfrm>
            <a:off x="359050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4" name="Text Placeholder 12">
            <a:extLst>
              <a:ext uri="{FF2B5EF4-FFF2-40B4-BE49-F238E27FC236}">
                <a16:creationId xmlns:a16="http://schemas.microsoft.com/office/drawing/2014/main" id="{D2F2A9D3-6853-BF7A-B8DE-4BBCBF7FE99B}"/>
              </a:ext>
            </a:extLst>
          </p:cNvPr>
          <p:cNvSpPr>
            <a:spLocks noGrp="1"/>
          </p:cNvSpPr>
          <p:nvPr>
            <p:ph type="body" sz="quarter" idx="19"/>
          </p:nvPr>
        </p:nvSpPr>
        <p:spPr>
          <a:xfrm>
            <a:off x="359050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45" name="Group 44">
            <a:extLst>
              <a:ext uri="{FF2B5EF4-FFF2-40B4-BE49-F238E27FC236}">
                <a16:creationId xmlns:a16="http://schemas.microsoft.com/office/drawing/2014/main" id="{71489AC7-2F0D-AA73-CE48-FFF1436C85A8}"/>
              </a:ext>
            </a:extLst>
          </p:cNvPr>
          <p:cNvGrpSpPr/>
          <p:nvPr userDrawn="1"/>
        </p:nvGrpSpPr>
        <p:grpSpPr>
          <a:xfrm>
            <a:off x="6229172" y="1930124"/>
            <a:ext cx="2594700" cy="3999453"/>
            <a:chOff x="540000" y="1930124"/>
            <a:chExt cx="2594700" cy="3999453"/>
          </a:xfrm>
        </p:grpSpPr>
        <p:sp>
          <p:nvSpPr>
            <p:cNvPr id="46" name="Google Shape;1653;p61">
              <a:extLst>
                <a:ext uri="{FF2B5EF4-FFF2-40B4-BE49-F238E27FC236}">
                  <a16:creationId xmlns:a16="http://schemas.microsoft.com/office/drawing/2014/main" id="{6A2B55E9-5717-E678-30B4-CFC0BA4A88A6}"/>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7" name="Google Shape;1651;p61">
              <a:extLst>
                <a:ext uri="{FF2B5EF4-FFF2-40B4-BE49-F238E27FC236}">
                  <a16:creationId xmlns:a16="http://schemas.microsoft.com/office/drawing/2014/main" id="{0687956C-B175-267D-8001-61C58B91A186}"/>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48" name="Text Placeholder 9">
            <a:extLst>
              <a:ext uri="{FF2B5EF4-FFF2-40B4-BE49-F238E27FC236}">
                <a16:creationId xmlns:a16="http://schemas.microsoft.com/office/drawing/2014/main" id="{D553829F-C099-8FF1-4E43-23B4E7E3D5C5}"/>
              </a:ext>
            </a:extLst>
          </p:cNvPr>
          <p:cNvSpPr>
            <a:spLocks noGrp="1"/>
          </p:cNvSpPr>
          <p:nvPr>
            <p:ph type="body" sz="quarter" idx="20"/>
          </p:nvPr>
        </p:nvSpPr>
        <p:spPr>
          <a:xfrm>
            <a:off x="6429608"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9" name="Text Placeholder 12">
            <a:extLst>
              <a:ext uri="{FF2B5EF4-FFF2-40B4-BE49-F238E27FC236}">
                <a16:creationId xmlns:a16="http://schemas.microsoft.com/office/drawing/2014/main" id="{1A4F9E16-B368-8B56-6823-C286959AC58B}"/>
              </a:ext>
            </a:extLst>
          </p:cNvPr>
          <p:cNvSpPr>
            <a:spLocks noGrp="1"/>
          </p:cNvSpPr>
          <p:nvPr>
            <p:ph type="body" sz="quarter" idx="21"/>
          </p:nvPr>
        </p:nvSpPr>
        <p:spPr>
          <a:xfrm>
            <a:off x="6429609"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50" name="Group 49">
            <a:extLst>
              <a:ext uri="{FF2B5EF4-FFF2-40B4-BE49-F238E27FC236}">
                <a16:creationId xmlns:a16="http://schemas.microsoft.com/office/drawing/2014/main" id="{607125B1-B957-2EBE-FCB4-83F42B48593F}"/>
              </a:ext>
            </a:extLst>
          </p:cNvPr>
          <p:cNvGrpSpPr/>
          <p:nvPr userDrawn="1"/>
        </p:nvGrpSpPr>
        <p:grpSpPr>
          <a:xfrm>
            <a:off x="9073757" y="1930124"/>
            <a:ext cx="2594700" cy="3999453"/>
            <a:chOff x="540000" y="1930124"/>
            <a:chExt cx="2594700" cy="3999453"/>
          </a:xfrm>
        </p:grpSpPr>
        <p:sp>
          <p:nvSpPr>
            <p:cNvPr id="51" name="Google Shape;1653;p61">
              <a:extLst>
                <a:ext uri="{FF2B5EF4-FFF2-40B4-BE49-F238E27FC236}">
                  <a16:creationId xmlns:a16="http://schemas.microsoft.com/office/drawing/2014/main" id="{D28947BF-AB81-223E-3D47-885DFC8A5B2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2" name="Google Shape;1651;p61">
              <a:extLst>
                <a:ext uri="{FF2B5EF4-FFF2-40B4-BE49-F238E27FC236}">
                  <a16:creationId xmlns:a16="http://schemas.microsoft.com/office/drawing/2014/main" id="{38E33B91-B424-A11E-E002-D9B2F330BC26}"/>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53" name="Text Placeholder 9">
            <a:extLst>
              <a:ext uri="{FF2B5EF4-FFF2-40B4-BE49-F238E27FC236}">
                <a16:creationId xmlns:a16="http://schemas.microsoft.com/office/drawing/2014/main" id="{B52C64D5-51D8-D3FA-B4BC-FF6EB5E0F31D}"/>
              </a:ext>
            </a:extLst>
          </p:cNvPr>
          <p:cNvSpPr>
            <a:spLocks noGrp="1"/>
          </p:cNvSpPr>
          <p:nvPr>
            <p:ph type="body" sz="quarter" idx="22"/>
          </p:nvPr>
        </p:nvSpPr>
        <p:spPr>
          <a:xfrm>
            <a:off x="9285152"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0" name="Text Placeholder 12">
            <a:extLst>
              <a:ext uri="{FF2B5EF4-FFF2-40B4-BE49-F238E27FC236}">
                <a16:creationId xmlns:a16="http://schemas.microsoft.com/office/drawing/2014/main" id="{04C6AC19-AF47-C826-DA05-8A1219D5C3F7}"/>
              </a:ext>
            </a:extLst>
          </p:cNvPr>
          <p:cNvSpPr>
            <a:spLocks noGrp="1"/>
          </p:cNvSpPr>
          <p:nvPr>
            <p:ph type="body" sz="quarter" idx="23"/>
          </p:nvPr>
        </p:nvSpPr>
        <p:spPr>
          <a:xfrm>
            <a:off x="9285153"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2253A66D-0E7E-771F-6D23-8ED56C04137D}"/>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7083A077-63D6-208D-6768-28026B11067A}"/>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9547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Google Shape;1522;p59">
            <a:extLst>
              <a:ext uri="{FF2B5EF4-FFF2-40B4-BE49-F238E27FC236}">
                <a16:creationId xmlns:a16="http://schemas.microsoft.com/office/drawing/2014/main" id="{6F0392AE-BB08-B9C7-2E96-B86202DAB883}"/>
              </a:ext>
            </a:extLst>
          </p:cNvPr>
          <p:cNvSpPr/>
          <p:nvPr userDrawn="1"/>
        </p:nvSpPr>
        <p:spPr>
          <a:xfrm>
            <a:off x="2811312"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3041262"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3041263"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70" name="Google Shape;1522;p59">
            <a:extLst>
              <a:ext uri="{FF2B5EF4-FFF2-40B4-BE49-F238E27FC236}">
                <a16:creationId xmlns:a16="http://schemas.microsoft.com/office/drawing/2014/main" id="{06819C49-CD79-324B-AD88-49309C8C11AB}"/>
              </a:ext>
            </a:extLst>
          </p:cNvPr>
          <p:cNvSpPr/>
          <p:nvPr userDrawn="1"/>
        </p:nvSpPr>
        <p:spPr>
          <a:xfrm>
            <a:off x="6243589"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71" name="Text Placeholder 9">
            <a:extLst>
              <a:ext uri="{FF2B5EF4-FFF2-40B4-BE49-F238E27FC236}">
                <a16:creationId xmlns:a16="http://schemas.microsoft.com/office/drawing/2014/main" id="{016DB06D-D5A1-9ED9-2A32-CA5E047D0ACC}"/>
              </a:ext>
            </a:extLst>
          </p:cNvPr>
          <p:cNvSpPr>
            <a:spLocks noGrp="1"/>
          </p:cNvSpPr>
          <p:nvPr userDrawn="1">
            <p:ph type="body" sz="quarter" idx="18"/>
          </p:nvPr>
        </p:nvSpPr>
        <p:spPr>
          <a:xfrm>
            <a:off x="6473539"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72" name="Text Placeholder 12">
            <a:extLst>
              <a:ext uri="{FF2B5EF4-FFF2-40B4-BE49-F238E27FC236}">
                <a16:creationId xmlns:a16="http://schemas.microsoft.com/office/drawing/2014/main" id="{627C556C-9EB9-638C-5DAB-95521B7BCD47}"/>
              </a:ext>
            </a:extLst>
          </p:cNvPr>
          <p:cNvSpPr>
            <a:spLocks noGrp="1"/>
          </p:cNvSpPr>
          <p:nvPr userDrawn="1">
            <p:ph type="body" sz="quarter" idx="19"/>
          </p:nvPr>
        </p:nvSpPr>
        <p:spPr>
          <a:xfrm>
            <a:off x="6473540"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 name="Picture Placeholder 10">
            <a:extLst>
              <a:ext uri="{FF2B5EF4-FFF2-40B4-BE49-F238E27FC236}">
                <a16:creationId xmlns:a16="http://schemas.microsoft.com/office/drawing/2014/main" id="{2FAF9D71-4C29-9022-AC61-73271F5F84B3}"/>
              </a:ext>
            </a:extLst>
          </p:cNvPr>
          <p:cNvSpPr>
            <a:spLocks noGrp="1"/>
          </p:cNvSpPr>
          <p:nvPr userDrawn="1">
            <p:ph type="pic" sz="quarter" idx="11"/>
          </p:nvPr>
        </p:nvSpPr>
        <p:spPr>
          <a:xfrm>
            <a:off x="2810712" y="1874100"/>
            <a:ext cx="3137100" cy="1763215"/>
          </a:xfrm>
          <a:prstGeom prst="rect">
            <a:avLst/>
          </a:prstGeom>
        </p:spPr>
        <p:txBody>
          <a:bodyPr/>
          <a:lstStyle>
            <a:lvl1pPr>
              <a:defRPr>
                <a:latin typeface="Hedvig Letters Serif 24pt" pitchFamily="2" charset="0"/>
              </a:defRPr>
            </a:lvl1pPr>
          </a:lstStyle>
          <a:p>
            <a:endParaRPr lang="en-US"/>
          </a:p>
        </p:txBody>
      </p:sp>
      <p:sp>
        <p:nvSpPr>
          <p:cNvPr id="7" name="Picture Placeholder 10">
            <a:extLst>
              <a:ext uri="{FF2B5EF4-FFF2-40B4-BE49-F238E27FC236}">
                <a16:creationId xmlns:a16="http://schemas.microsoft.com/office/drawing/2014/main" id="{81216DEA-3CCD-77CF-CCE9-1EA27E88AC41}"/>
              </a:ext>
            </a:extLst>
          </p:cNvPr>
          <p:cNvSpPr>
            <a:spLocks noGrp="1"/>
          </p:cNvSpPr>
          <p:nvPr>
            <p:ph type="pic" sz="quarter" idx="20"/>
          </p:nvPr>
        </p:nvSpPr>
        <p:spPr>
          <a:xfrm>
            <a:off x="6243589" y="1874100"/>
            <a:ext cx="3137100" cy="1763215"/>
          </a:xfrm>
          <a:prstGeom prst="rect">
            <a:avLst/>
          </a:prstGeom>
        </p:spPr>
        <p:txBody>
          <a:bodyPr/>
          <a:lstStyle>
            <a:lvl1pPr>
              <a:defRPr>
                <a:latin typeface="Hedvig Letters Serif 24pt" pitchFamily="2" charset="0"/>
              </a:defRPr>
            </a:lvl1pPr>
          </a:lstStyle>
          <a:p>
            <a:endParaRPr lang="en-US"/>
          </a:p>
        </p:txBody>
      </p:sp>
      <p:sp>
        <p:nvSpPr>
          <p:cNvPr id="2" name="Text Placeholder 10">
            <a:extLst>
              <a:ext uri="{FF2B5EF4-FFF2-40B4-BE49-F238E27FC236}">
                <a16:creationId xmlns:a16="http://schemas.microsoft.com/office/drawing/2014/main" id="{0B9435B0-A381-D77C-680B-3F9AB7F65407}"/>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D02F9048-E8A7-0EA4-A16A-74EB982DE235}"/>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6087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Google Shape;1575;p60">
            <a:extLst>
              <a:ext uri="{FF2B5EF4-FFF2-40B4-BE49-F238E27FC236}">
                <a16:creationId xmlns:a16="http://schemas.microsoft.com/office/drawing/2014/main" id="{26E2BF71-A6A6-5687-0B6F-43CFA3AB4FFD}"/>
              </a:ext>
            </a:extLst>
          </p:cNvPr>
          <p:cNvSpPr/>
          <p:nvPr userDrawn="1"/>
        </p:nvSpPr>
        <p:spPr>
          <a:xfrm>
            <a:off x="167084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189097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189097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Google Shape;1575;p60">
            <a:extLst>
              <a:ext uri="{FF2B5EF4-FFF2-40B4-BE49-F238E27FC236}">
                <a16:creationId xmlns:a16="http://schemas.microsoft.com/office/drawing/2014/main" id="{CA5A447A-434E-88B0-763E-3CFB401DA0F0}"/>
              </a:ext>
            </a:extLst>
          </p:cNvPr>
          <p:cNvSpPr/>
          <p:nvPr userDrawn="1"/>
        </p:nvSpPr>
        <p:spPr>
          <a:xfrm>
            <a:off x="47080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7" name="Text Placeholder 9">
            <a:extLst>
              <a:ext uri="{FF2B5EF4-FFF2-40B4-BE49-F238E27FC236}">
                <a16:creationId xmlns:a16="http://schemas.microsoft.com/office/drawing/2014/main" id="{92520FE1-D71F-EFDC-A1A5-1EB4FBA07F6A}"/>
              </a:ext>
            </a:extLst>
          </p:cNvPr>
          <p:cNvSpPr>
            <a:spLocks noGrp="1"/>
          </p:cNvSpPr>
          <p:nvPr userDrawn="1">
            <p:ph type="body" sz="quarter" idx="20"/>
          </p:nvPr>
        </p:nvSpPr>
        <p:spPr>
          <a:xfrm>
            <a:off x="4928180"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33D501AA-64CE-47FC-E0FC-A25A476146C7}"/>
              </a:ext>
            </a:extLst>
          </p:cNvPr>
          <p:cNvSpPr>
            <a:spLocks noGrp="1"/>
          </p:cNvSpPr>
          <p:nvPr userDrawn="1">
            <p:ph type="body" sz="quarter" idx="21"/>
          </p:nvPr>
        </p:nvSpPr>
        <p:spPr>
          <a:xfrm>
            <a:off x="4928181"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0" name="Google Shape;1575;p60">
            <a:extLst>
              <a:ext uri="{FF2B5EF4-FFF2-40B4-BE49-F238E27FC236}">
                <a16:creationId xmlns:a16="http://schemas.microsoft.com/office/drawing/2014/main" id="{57401441-5EBC-5BF6-F781-B8ABF13F882C}"/>
              </a:ext>
            </a:extLst>
          </p:cNvPr>
          <p:cNvSpPr/>
          <p:nvPr userDrawn="1"/>
        </p:nvSpPr>
        <p:spPr>
          <a:xfrm>
            <a:off x="774523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2" name="Text Placeholder 9">
            <a:extLst>
              <a:ext uri="{FF2B5EF4-FFF2-40B4-BE49-F238E27FC236}">
                <a16:creationId xmlns:a16="http://schemas.microsoft.com/office/drawing/2014/main" id="{BE5D9108-6AEB-AFF7-9534-5C476D303BBA}"/>
              </a:ext>
            </a:extLst>
          </p:cNvPr>
          <p:cNvSpPr>
            <a:spLocks noGrp="1"/>
          </p:cNvSpPr>
          <p:nvPr userDrawn="1">
            <p:ph type="body" sz="quarter" idx="22"/>
          </p:nvPr>
        </p:nvSpPr>
        <p:spPr>
          <a:xfrm>
            <a:off x="796536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18C6D672-1880-AA79-F35E-FEC52AB22D73}"/>
              </a:ext>
            </a:extLst>
          </p:cNvPr>
          <p:cNvSpPr>
            <a:spLocks noGrp="1"/>
          </p:cNvSpPr>
          <p:nvPr userDrawn="1">
            <p:ph type="body" sz="quarter" idx="23"/>
          </p:nvPr>
        </p:nvSpPr>
        <p:spPr>
          <a:xfrm>
            <a:off x="796536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 name="Picture Placeholder 10">
            <a:extLst>
              <a:ext uri="{FF2B5EF4-FFF2-40B4-BE49-F238E27FC236}">
                <a16:creationId xmlns:a16="http://schemas.microsoft.com/office/drawing/2014/main" id="{B4C4D1FE-F8FA-BCA0-A5D4-E3C4C03D2A6B}"/>
              </a:ext>
            </a:extLst>
          </p:cNvPr>
          <p:cNvSpPr>
            <a:spLocks noGrp="1"/>
          </p:cNvSpPr>
          <p:nvPr userDrawn="1">
            <p:ph type="pic" sz="quarter" idx="11"/>
          </p:nvPr>
        </p:nvSpPr>
        <p:spPr>
          <a:xfrm>
            <a:off x="1670545" y="1930125"/>
            <a:ext cx="2775901" cy="1561651"/>
          </a:xfrm>
          <a:prstGeom prst="rect">
            <a:avLst/>
          </a:prstGeom>
        </p:spPr>
        <p:txBody>
          <a:bodyPr/>
          <a:lstStyle>
            <a:lvl1pPr>
              <a:defRPr>
                <a:latin typeface="Hedvig Letters Serif 24pt" pitchFamily="2" charset="0"/>
              </a:defRPr>
            </a:lvl1pPr>
          </a:lstStyle>
          <a:p>
            <a:endParaRPr lang="en-US"/>
          </a:p>
        </p:txBody>
      </p:sp>
      <p:sp>
        <p:nvSpPr>
          <p:cNvPr id="5" name="Picture Placeholder 10">
            <a:extLst>
              <a:ext uri="{FF2B5EF4-FFF2-40B4-BE49-F238E27FC236}">
                <a16:creationId xmlns:a16="http://schemas.microsoft.com/office/drawing/2014/main" id="{E708AE9B-C589-9955-DF0F-3FFDE9514E5A}"/>
              </a:ext>
            </a:extLst>
          </p:cNvPr>
          <p:cNvSpPr>
            <a:spLocks noGrp="1"/>
          </p:cNvSpPr>
          <p:nvPr>
            <p:ph type="pic" sz="quarter" idx="24"/>
          </p:nvPr>
        </p:nvSpPr>
        <p:spPr>
          <a:xfrm>
            <a:off x="4703956" y="1930125"/>
            <a:ext cx="2775901" cy="1561651"/>
          </a:xfrm>
          <a:prstGeom prst="rect">
            <a:avLst/>
          </a:prstGeom>
        </p:spPr>
        <p:txBody>
          <a:bodyPr/>
          <a:lstStyle>
            <a:lvl1pPr>
              <a:defRPr>
                <a:latin typeface="Hedvig Letters Serif 24pt" pitchFamily="2" charset="0"/>
              </a:defRPr>
            </a:lvl1pPr>
          </a:lstStyle>
          <a:p>
            <a:endParaRPr lang="en-US"/>
          </a:p>
        </p:txBody>
      </p:sp>
      <p:sp>
        <p:nvSpPr>
          <p:cNvPr id="7" name="Picture Placeholder 10">
            <a:extLst>
              <a:ext uri="{FF2B5EF4-FFF2-40B4-BE49-F238E27FC236}">
                <a16:creationId xmlns:a16="http://schemas.microsoft.com/office/drawing/2014/main" id="{0807D171-F12C-E812-39BC-55DD59CB0B50}"/>
              </a:ext>
            </a:extLst>
          </p:cNvPr>
          <p:cNvSpPr>
            <a:spLocks noGrp="1"/>
          </p:cNvSpPr>
          <p:nvPr>
            <p:ph type="pic" sz="quarter" idx="25"/>
          </p:nvPr>
        </p:nvSpPr>
        <p:spPr>
          <a:xfrm>
            <a:off x="7744936" y="1930125"/>
            <a:ext cx="2775901" cy="1561651"/>
          </a:xfrm>
          <a:prstGeom prst="rect">
            <a:avLst/>
          </a:prstGeom>
        </p:spPr>
        <p:txBody>
          <a:bodyPr/>
          <a:lstStyle>
            <a:lvl1pPr>
              <a:defRPr>
                <a:latin typeface="Hedvig Letters Serif 24pt" pitchFamily="2" charset="0"/>
              </a:defRPr>
            </a:lvl1pPr>
          </a:lstStyle>
          <a:p>
            <a:endParaRPr lang="en-US"/>
          </a:p>
        </p:txBody>
      </p:sp>
      <p:sp>
        <p:nvSpPr>
          <p:cNvPr id="3" name="Text Placeholder 10">
            <a:extLst>
              <a:ext uri="{FF2B5EF4-FFF2-40B4-BE49-F238E27FC236}">
                <a16:creationId xmlns:a16="http://schemas.microsoft.com/office/drawing/2014/main" id="{6B93AD03-A20E-4D48-83D5-DC5A881463E7}"/>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CC552DC2-6B83-D85E-8CA6-DDEB7C0A038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5578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2" name="Google Shape;1653;p61">
            <a:extLst>
              <a:ext uri="{FF2B5EF4-FFF2-40B4-BE49-F238E27FC236}">
                <a16:creationId xmlns:a16="http://schemas.microsoft.com/office/drawing/2014/main" id="{09483EBB-2952-BD5E-8447-10716BDA2D0C}"/>
              </a:ext>
            </a:extLst>
          </p:cNvPr>
          <p:cNvSpPr/>
          <p:nvPr/>
        </p:nvSpPr>
        <p:spPr>
          <a:xfrm>
            <a:off x="540000"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75139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75139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1" name="Google Shape;1653;p61">
            <a:extLst>
              <a:ext uri="{FF2B5EF4-FFF2-40B4-BE49-F238E27FC236}">
                <a16:creationId xmlns:a16="http://schemas.microsoft.com/office/drawing/2014/main" id="{180C7BCF-4707-CEE2-40A2-A6A26140DC0C}"/>
              </a:ext>
            </a:extLst>
          </p:cNvPr>
          <p:cNvSpPr/>
          <p:nvPr/>
        </p:nvSpPr>
        <p:spPr>
          <a:xfrm>
            <a:off x="3384586"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3" name="Text Placeholder 9">
            <a:extLst>
              <a:ext uri="{FF2B5EF4-FFF2-40B4-BE49-F238E27FC236}">
                <a16:creationId xmlns:a16="http://schemas.microsoft.com/office/drawing/2014/main" id="{80800B80-7F83-8E63-5348-215A5EB4283F}"/>
              </a:ext>
            </a:extLst>
          </p:cNvPr>
          <p:cNvSpPr>
            <a:spLocks noGrp="1"/>
          </p:cNvSpPr>
          <p:nvPr userDrawn="1">
            <p:ph type="body" sz="quarter" idx="18"/>
          </p:nvPr>
        </p:nvSpPr>
        <p:spPr>
          <a:xfrm>
            <a:off x="359050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4" name="Text Placeholder 12">
            <a:extLst>
              <a:ext uri="{FF2B5EF4-FFF2-40B4-BE49-F238E27FC236}">
                <a16:creationId xmlns:a16="http://schemas.microsoft.com/office/drawing/2014/main" id="{D2F2A9D3-6853-BF7A-B8DE-4BBCBF7FE99B}"/>
              </a:ext>
            </a:extLst>
          </p:cNvPr>
          <p:cNvSpPr>
            <a:spLocks noGrp="1"/>
          </p:cNvSpPr>
          <p:nvPr userDrawn="1">
            <p:ph type="body" sz="quarter" idx="19"/>
          </p:nvPr>
        </p:nvSpPr>
        <p:spPr>
          <a:xfrm>
            <a:off x="359050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6" name="Google Shape;1653;p61">
            <a:extLst>
              <a:ext uri="{FF2B5EF4-FFF2-40B4-BE49-F238E27FC236}">
                <a16:creationId xmlns:a16="http://schemas.microsoft.com/office/drawing/2014/main" id="{6A2B55E9-5717-E678-30B4-CFC0BA4A88A6}"/>
              </a:ext>
            </a:extLst>
          </p:cNvPr>
          <p:cNvSpPr/>
          <p:nvPr/>
        </p:nvSpPr>
        <p:spPr>
          <a:xfrm>
            <a:off x="6229172"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8" name="Text Placeholder 9">
            <a:extLst>
              <a:ext uri="{FF2B5EF4-FFF2-40B4-BE49-F238E27FC236}">
                <a16:creationId xmlns:a16="http://schemas.microsoft.com/office/drawing/2014/main" id="{D553829F-C099-8FF1-4E43-23B4E7E3D5C5}"/>
              </a:ext>
            </a:extLst>
          </p:cNvPr>
          <p:cNvSpPr>
            <a:spLocks noGrp="1"/>
          </p:cNvSpPr>
          <p:nvPr userDrawn="1">
            <p:ph type="body" sz="quarter" idx="20"/>
          </p:nvPr>
        </p:nvSpPr>
        <p:spPr>
          <a:xfrm>
            <a:off x="6429608"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9" name="Text Placeholder 12">
            <a:extLst>
              <a:ext uri="{FF2B5EF4-FFF2-40B4-BE49-F238E27FC236}">
                <a16:creationId xmlns:a16="http://schemas.microsoft.com/office/drawing/2014/main" id="{1A4F9E16-B368-8B56-6823-C286959AC58B}"/>
              </a:ext>
            </a:extLst>
          </p:cNvPr>
          <p:cNvSpPr>
            <a:spLocks noGrp="1"/>
          </p:cNvSpPr>
          <p:nvPr userDrawn="1">
            <p:ph type="body" sz="quarter" idx="21"/>
          </p:nvPr>
        </p:nvSpPr>
        <p:spPr>
          <a:xfrm>
            <a:off x="6429609"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1" name="Google Shape;1653;p61">
            <a:extLst>
              <a:ext uri="{FF2B5EF4-FFF2-40B4-BE49-F238E27FC236}">
                <a16:creationId xmlns:a16="http://schemas.microsoft.com/office/drawing/2014/main" id="{D28947BF-AB81-223E-3D47-885DFC8A5B2C}"/>
              </a:ext>
            </a:extLst>
          </p:cNvPr>
          <p:cNvSpPr/>
          <p:nvPr/>
        </p:nvSpPr>
        <p:spPr>
          <a:xfrm>
            <a:off x="9073757"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3" name="Text Placeholder 9">
            <a:extLst>
              <a:ext uri="{FF2B5EF4-FFF2-40B4-BE49-F238E27FC236}">
                <a16:creationId xmlns:a16="http://schemas.microsoft.com/office/drawing/2014/main" id="{B52C64D5-51D8-D3FA-B4BC-FF6EB5E0F31D}"/>
              </a:ext>
            </a:extLst>
          </p:cNvPr>
          <p:cNvSpPr>
            <a:spLocks noGrp="1"/>
          </p:cNvSpPr>
          <p:nvPr userDrawn="1">
            <p:ph type="body" sz="quarter" idx="22"/>
          </p:nvPr>
        </p:nvSpPr>
        <p:spPr>
          <a:xfrm>
            <a:off x="9285152"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0" name="Text Placeholder 12">
            <a:extLst>
              <a:ext uri="{FF2B5EF4-FFF2-40B4-BE49-F238E27FC236}">
                <a16:creationId xmlns:a16="http://schemas.microsoft.com/office/drawing/2014/main" id="{04C6AC19-AF47-C826-DA05-8A1219D5C3F7}"/>
              </a:ext>
            </a:extLst>
          </p:cNvPr>
          <p:cNvSpPr>
            <a:spLocks noGrp="1"/>
          </p:cNvSpPr>
          <p:nvPr userDrawn="1">
            <p:ph type="body" sz="quarter" idx="23"/>
          </p:nvPr>
        </p:nvSpPr>
        <p:spPr>
          <a:xfrm>
            <a:off x="9285153"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Picture Placeholder 10">
            <a:extLst>
              <a:ext uri="{FF2B5EF4-FFF2-40B4-BE49-F238E27FC236}">
                <a16:creationId xmlns:a16="http://schemas.microsoft.com/office/drawing/2014/main" id="{3B4E7D57-5C40-6FC6-13BC-D54646196A23}"/>
              </a:ext>
            </a:extLst>
          </p:cNvPr>
          <p:cNvSpPr>
            <a:spLocks noGrp="1"/>
          </p:cNvSpPr>
          <p:nvPr userDrawn="1">
            <p:ph type="pic" sz="quarter" idx="11"/>
          </p:nvPr>
        </p:nvSpPr>
        <p:spPr>
          <a:xfrm>
            <a:off x="539998" y="1930125"/>
            <a:ext cx="2594700" cy="1561651"/>
          </a:xfrm>
          <a:prstGeom prst="rect">
            <a:avLst/>
          </a:prstGeom>
        </p:spPr>
        <p:txBody>
          <a:bodyPr/>
          <a:lstStyle>
            <a:lvl1pPr>
              <a:defRPr>
                <a:latin typeface="Hedvig Letters Serif 24pt" pitchFamily="2" charset="0"/>
              </a:defRPr>
            </a:lvl1pPr>
          </a:lstStyle>
          <a:p>
            <a:endParaRPr lang="en-US"/>
          </a:p>
        </p:txBody>
      </p:sp>
      <p:sp>
        <p:nvSpPr>
          <p:cNvPr id="3" name="Picture Placeholder 10">
            <a:extLst>
              <a:ext uri="{FF2B5EF4-FFF2-40B4-BE49-F238E27FC236}">
                <a16:creationId xmlns:a16="http://schemas.microsoft.com/office/drawing/2014/main" id="{D8832284-436C-F0BD-1146-D9E0FDBE7A3B}"/>
              </a:ext>
            </a:extLst>
          </p:cNvPr>
          <p:cNvSpPr>
            <a:spLocks noGrp="1"/>
          </p:cNvSpPr>
          <p:nvPr>
            <p:ph type="pic" sz="quarter" idx="24"/>
          </p:nvPr>
        </p:nvSpPr>
        <p:spPr>
          <a:xfrm>
            <a:off x="3384586" y="1930125"/>
            <a:ext cx="2594700" cy="1561651"/>
          </a:xfrm>
          <a:prstGeom prst="rect">
            <a:avLst/>
          </a:prstGeom>
        </p:spPr>
        <p:txBody>
          <a:bodyPr/>
          <a:lstStyle>
            <a:lvl1pPr>
              <a:defRPr>
                <a:latin typeface="Hedvig Letters Serif 24pt" pitchFamily="2" charset="0"/>
              </a:defRPr>
            </a:lvl1pPr>
          </a:lstStyle>
          <a:p>
            <a:endParaRPr lang="en-US"/>
          </a:p>
        </p:txBody>
      </p:sp>
      <p:sp>
        <p:nvSpPr>
          <p:cNvPr id="4" name="Picture Placeholder 10">
            <a:extLst>
              <a:ext uri="{FF2B5EF4-FFF2-40B4-BE49-F238E27FC236}">
                <a16:creationId xmlns:a16="http://schemas.microsoft.com/office/drawing/2014/main" id="{367207DA-1258-D657-BC5C-D853BFC0988D}"/>
              </a:ext>
            </a:extLst>
          </p:cNvPr>
          <p:cNvSpPr>
            <a:spLocks noGrp="1"/>
          </p:cNvSpPr>
          <p:nvPr>
            <p:ph type="pic" sz="quarter" idx="25"/>
          </p:nvPr>
        </p:nvSpPr>
        <p:spPr>
          <a:xfrm>
            <a:off x="6233108" y="1930125"/>
            <a:ext cx="2594700" cy="1561651"/>
          </a:xfrm>
          <a:prstGeom prst="rect">
            <a:avLst/>
          </a:prstGeom>
        </p:spPr>
        <p:txBody>
          <a:bodyPr/>
          <a:lstStyle>
            <a:lvl1pPr>
              <a:defRPr>
                <a:latin typeface="Hedvig Letters Serif 24pt" pitchFamily="2" charset="0"/>
              </a:defRPr>
            </a:lvl1pPr>
          </a:lstStyle>
          <a:p>
            <a:endParaRPr lang="en-US"/>
          </a:p>
        </p:txBody>
      </p:sp>
      <p:sp>
        <p:nvSpPr>
          <p:cNvPr id="5" name="Picture Placeholder 10">
            <a:extLst>
              <a:ext uri="{FF2B5EF4-FFF2-40B4-BE49-F238E27FC236}">
                <a16:creationId xmlns:a16="http://schemas.microsoft.com/office/drawing/2014/main" id="{3160EAF6-6BAC-D1C3-BE2E-7ED35024D990}"/>
              </a:ext>
            </a:extLst>
          </p:cNvPr>
          <p:cNvSpPr>
            <a:spLocks noGrp="1"/>
          </p:cNvSpPr>
          <p:nvPr>
            <p:ph type="pic" sz="quarter" idx="26"/>
          </p:nvPr>
        </p:nvSpPr>
        <p:spPr>
          <a:xfrm>
            <a:off x="9077693" y="1930125"/>
            <a:ext cx="2594700" cy="1561651"/>
          </a:xfrm>
          <a:prstGeom prst="rect">
            <a:avLst/>
          </a:prstGeom>
        </p:spPr>
        <p:txBody>
          <a:bodyPr/>
          <a:lstStyle>
            <a:lvl1pPr>
              <a:defRPr>
                <a:latin typeface="Hedvig Letters Serif 24pt" pitchFamily="2" charset="0"/>
              </a:defRPr>
            </a:lvl1pPr>
          </a:lstStyle>
          <a:p>
            <a:endParaRPr lang="en-US"/>
          </a:p>
        </p:txBody>
      </p:sp>
      <p:sp>
        <p:nvSpPr>
          <p:cNvPr id="6" name="Text Placeholder 10">
            <a:extLst>
              <a:ext uri="{FF2B5EF4-FFF2-40B4-BE49-F238E27FC236}">
                <a16:creationId xmlns:a16="http://schemas.microsoft.com/office/drawing/2014/main" id="{8B8C1ACF-20F6-0644-BC2F-A9E839383DC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7" name="Text Placeholder 9">
            <a:extLst>
              <a:ext uri="{FF2B5EF4-FFF2-40B4-BE49-F238E27FC236}">
                <a16:creationId xmlns:a16="http://schemas.microsoft.com/office/drawing/2014/main" id="{1C85D3E0-B075-F80F-2A43-39F6766015B1}"/>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84945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109C72D-3558-5A99-A3B8-1F1943FD692C}"/>
              </a:ext>
            </a:extLst>
          </p:cNvPr>
          <p:cNvSpPr>
            <a:spLocks noGrp="1"/>
          </p:cNvSpPr>
          <p:nvPr>
            <p:ph type="body" sz="quarter" idx="21" hasCustomPrompt="1"/>
          </p:nvPr>
        </p:nvSpPr>
        <p:spPr>
          <a:xfrm>
            <a:off x="6243289" y="1877051"/>
            <a:ext cx="3137100" cy="176026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6" name="Google Shape;1522;p59">
            <a:extLst>
              <a:ext uri="{FF2B5EF4-FFF2-40B4-BE49-F238E27FC236}">
                <a16:creationId xmlns:a16="http://schemas.microsoft.com/office/drawing/2014/main" id="{6F0392AE-BB08-B9C7-2E96-B86202DAB883}"/>
              </a:ext>
            </a:extLst>
          </p:cNvPr>
          <p:cNvSpPr/>
          <p:nvPr userDrawn="1"/>
        </p:nvSpPr>
        <p:spPr>
          <a:xfrm>
            <a:off x="2811312"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3041262"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3041263"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70" name="Google Shape;1522;p59">
            <a:extLst>
              <a:ext uri="{FF2B5EF4-FFF2-40B4-BE49-F238E27FC236}">
                <a16:creationId xmlns:a16="http://schemas.microsoft.com/office/drawing/2014/main" id="{06819C49-CD79-324B-AD88-49309C8C11AB}"/>
              </a:ext>
            </a:extLst>
          </p:cNvPr>
          <p:cNvSpPr/>
          <p:nvPr userDrawn="1"/>
        </p:nvSpPr>
        <p:spPr>
          <a:xfrm>
            <a:off x="6243589"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71" name="Text Placeholder 9">
            <a:extLst>
              <a:ext uri="{FF2B5EF4-FFF2-40B4-BE49-F238E27FC236}">
                <a16:creationId xmlns:a16="http://schemas.microsoft.com/office/drawing/2014/main" id="{016DB06D-D5A1-9ED9-2A32-CA5E047D0ACC}"/>
              </a:ext>
            </a:extLst>
          </p:cNvPr>
          <p:cNvSpPr>
            <a:spLocks noGrp="1"/>
          </p:cNvSpPr>
          <p:nvPr userDrawn="1">
            <p:ph type="body" sz="quarter" idx="18"/>
          </p:nvPr>
        </p:nvSpPr>
        <p:spPr>
          <a:xfrm>
            <a:off x="6473539"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72" name="Text Placeholder 12">
            <a:extLst>
              <a:ext uri="{FF2B5EF4-FFF2-40B4-BE49-F238E27FC236}">
                <a16:creationId xmlns:a16="http://schemas.microsoft.com/office/drawing/2014/main" id="{627C556C-9EB9-638C-5DAB-95521B7BCD47}"/>
              </a:ext>
            </a:extLst>
          </p:cNvPr>
          <p:cNvSpPr>
            <a:spLocks noGrp="1"/>
          </p:cNvSpPr>
          <p:nvPr userDrawn="1">
            <p:ph type="body" sz="quarter" idx="19"/>
          </p:nvPr>
        </p:nvSpPr>
        <p:spPr>
          <a:xfrm>
            <a:off x="6473540"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8">
            <a:extLst>
              <a:ext uri="{FF2B5EF4-FFF2-40B4-BE49-F238E27FC236}">
                <a16:creationId xmlns:a16="http://schemas.microsoft.com/office/drawing/2014/main" id="{60143F13-E9E3-3737-C5B0-770DDA3D06B0}"/>
              </a:ext>
            </a:extLst>
          </p:cNvPr>
          <p:cNvSpPr>
            <a:spLocks noGrp="1"/>
          </p:cNvSpPr>
          <p:nvPr>
            <p:ph type="body" sz="quarter" idx="20" hasCustomPrompt="1"/>
          </p:nvPr>
        </p:nvSpPr>
        <p:spPr>
          <a:xfrm>
            <a:off x="2810712" y="1877051"/>
            <a:ext cx="3137100" cy="176026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2" name="Text Placeholder 10">
            <a:extLst>
              <a:ext uri="{FF2B5EF4-FFF2-40B4-BE49-F238E27FC236}">
                <a16:creationId xmlns:a16="http://schemas.microsoft.com/office/drawing/2014/main" id="{A91CD7BF-00DC-568A-C282-6FDB5DC07F7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5" name="Text Placeholder 9">
            <a:extLst>
              <a:ext uri="{FF2B5EF4-FFF2-40B4-BE49-F238E27FC236}">
                <a16:creationId xmlns:a16="http://schemas.microsoft.com/office/drawing/2014/main" id="{8E1F3E3C-44E9-4CD5-2CFC-067068D2F9BC}"/>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98369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750"/>
                                        <p:tgtEl>
                                          <p:spTgt spid="5">
                                            <p:txEl>
                                              <p:pRg st="0" end="0"/>
                                            </p:txEl>
                                          </p:spTgt>
                                        </p:tgtEl>
                                      </p:cBhvr>
                                    </p:animEffect>
                                    <p:anim calcmode="lin" valueType="num">
                                      <p:cBhvr>
                                        <p:cTn id="12"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Google Shape;1575;p60">
            <a:extLst>
              <a:ext uri="{FF2B5EF4-FFF2-40B4-BE49-F238E27FC236}">
                <a16:creationId xmlns:a16="http://schemas.microsoft.com/office/drawing/2014/main" id="{26E2BF71-A6A6-5687-0B6F-43CFA3AB4FFD}"/>
              </a:ext>
            </a:extLst>
          </p:cNvPr>
          <p:cNvSpPr/>
          <p:nvPr userDrawn="1"/>
        </p:nvSpPr>
        <p:spPr>
          <a:xfrm>
            <a:off x="167084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189097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189097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Google Shape;1575;p60">
            <a:extLst>
              <a:ext uri="{FF2B5EF4-FFF2-40B4-BE49-F238E27FC236}">
                <a16:creationId xmlns:a16="http://schemas.microsoft.com/office/drawing/2014/main" id="{CA5A447A-434E-88B0-763E-3CFB401DA0F0}"/>
              </a:ext>
            </a:extLst>
          </p:cNvPr>
          <p:cNvSpPr/>
          <p:nvPr userDrawn="1"/>
        </p:nvSpPr>
        <p:spPr>
          <a:xfrm>
            <a:off x="47080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7" name="Text Placeholder 9">
            <a:extLst>
              <a:ext uri="{FF2B5EF4-FFF2-40B4-BE49-F238E27FC236}">
                <a16:creationId xmlns:a16="http://schemas.microsoft.com/office/drawing/2014/main" id="{92520FE1-D71F-EFDC-A1A5-1EB4FBA07F6A}"/>
              </a:ext>
            </a:extLst>
          </p:cNvPr>
          <p:cNvSpPr>
            <a:spLocks noGrp="1"/>
          </p:cNvSpPr>
          <p:nvPr userDrawn="1">
            <p:ph type="body" sz="quarter" idx="20"/>
          </p:nvPr>
        </p:nvSpPr>
        <p:spPr>
          <a:xfrm>
            <a:off x="4928180"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33D501AA-64CE-47FC-E0FC-A25A476146C7}"/>
              </a:ext>
            </a:extLst>
          </p:cNvPr>
          <p:cNvSpPr>
            <a:spLocks noGrp="1"/>
          </p:cNvSpPr>
          <p:nvPr userDrawn="1">
            <p:ph type="body" sz="quarter" idx="21"/>
          </p:nvPr>
        </p:nvSpPr>
        <p:spPr>
          <a:xfrm>
            <a:off x="4928181"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0" name="Google Shape;1575;p60">
            <a:extLst>
              <a:ext uri="{FF2B5EF4-FFF2-40B4-BE49-F238E27FC236}">
                <a16:creationId xmlns:a16="http://schemas.microsoft.com/office/drawing/2014/main" id="{57401441-5EBC-5BF6-F781-B8ABF13F882C}"/>
              </a:ext>
            </a:extLst>
          </p:cNvPr>
          <p:cNvSpPr/>
          <p:nvPr userDrawn="1"/>
        </p:nvSpPr>
        <p:spPr>
          <a:xfrm>
            <a:off x="774523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2" name="Text Placeholder 9">
            <a:extLst>
              <a:ext uri="{FF2B5EF4-FFF2-40B4-BE49-F238E27FC236}">
                <a16:creationId xmlns:a16="http://schemas.microsoft.com/office/drawing/2014/main" id="{BE5D9108-6AEB-AFF7-9534-5C476D303BBA}"/>
              </a:ext>
            </a:extLst>
          </p:cNvPr>
          <p:cNvSpPr>
            <a:spLocks noGrp="1"/>
          </p:cNvSpPr>
          <p:nvPr userDrawn="1">
            <p:ph type="body" sz="quarter" idx="22"/>
          </p:nvPr>
        </p:nvSpPr>
        <p:spPr>
          <a:xfrm>
            <a:off x="796536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18C6D672-1880-AA79-F35E-FEC52AB22D73}"/>
              </a:ext>
            </a:extLst>
          </p:cNvPr>
          <p:cNvSpPr>
            <a:spLocks noGrp="1"/>
          </p:cNvSpPr>
          <p:nvPr userDrawn="1">
            <p:ph type="body" sz="quarter" idx="23"/>
          </p:nvPr>
        </p:nvSpPr>
        <p:spPr>
          <a:xfrm>
            <a:off x="796536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 name="Text Placeholder 18">
            <a:extLst>
              <a:ext uri="{FF2B5EF4-FFF2-40B4-BE49-F238E27FC236}">
                <a16:creationId xmlns:a16="http://schemas.microsoft.com/office/drawing/2014/main" id="{4B700514-9462-9C83-7118-62B2B4441F11}"/>
              </a:ext>
            </a:extLst>
          </p:cNvPr>
          <p:cNvSpPr>
            <a:spLocks noGrp="1"/>
          </p:cNvSpPr>
          <p:nvPr userDrawn="1">
            <p:ph type="body" sz="quarter" idx="25" hasCustomPrompt="1"/>
          </p:nvPr>
        </p:nvSpPr>
        <p:spPr>
          <a:xfrm>
            <a:off x="1670547" y="1930125"/>
            <a:ext cx="2775916" cy="1561651"/>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5" name="Text Placeholder 18">
            <a:extLst>
              <a:ext uri="{FF2B5EF4-FFF2-40B4-BE49-F238E27FC236}">
                <a16:creationId xmlns:a16="http://schemas.microsoft.com/office/drawing/2014/main" id="{375F2358-C4A7-D6DE-6812-EED7AA21AE24}"/>
              </a:ext>
            </a:extLst>
          </p:cNvPr>
          <p:cNvSpPr>
            <a:spLocks noGrp="1"/>
          </p:cNvSpPr>
          <p:nvPr>
            <p:ph type="body" sz="quarter" idx="26" hasCustomPrompt="1"/>
          </p:nvPr>
        </p:nvSpPr>
        <p:spPr>
          <a:xfrm>
            <a:off x="4709596" y="1930125"/>
            <a:ext cx="2775916" cy="1561651"/>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6" name="Text Placeholder 18">
            <a:extLst>
              <a:ext uri="{FF2B5EF4-FFF2-40B4-BE49-F238E27FC236}">
                <a16:creationId xmlns:a16="http://schemas.microsoft.com/office/drawing/2014/main" id="{C4BB59E0-D6A0-315E-B256-1055C8F8C310}"/>
              </a:ext>
            </a:extLst>
          </p:cNvPr>
          <p:cNvSpPr>
            <a:spLocks noGrp="1"/>
          </p:cNvSpPr>
          <p:nvPr>
            <p:ph type="body" sz="quarter" idx="27" hasCustomPrompt="1"/>
          </p:nvPr>
        </p:nvSpPr>
        <p:spPr>
          <a:xfrm>
            <a:off x="7745237" y="1930125"/>
            <a:ext cx="2775916" cy="1561651"/>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3" name="Text Placeholder 10">
            <a:extLst>
              <a:ext uri="{FF2B5EF4-FFF2-40B4-BE49-F238E27FC236}">
                <a16:creationId xmlns:a16="http://schemas.microsoft.com/office/drawing/2014/main" id="{D14E5229-8143-DC7D-A74A-FD4D12CBCDB6}"/>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7" name="Text Placeholder 9">
            <a:extLst>
              <a:ext uri="{FF2B5EF4-FFF2-40B4-BE49-F238E27FC236}">
                <a16:creationId xmlns:a16="http://schemas.microsoft.com/office/drawing/2014/main" id="{94242761-FE69-9B47-57BB-24648EE030AD}"/>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42882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2" name="Google Shape;1653;p61">
            <a:extLst>
              <a:ext uri="{FF2B5EF4-FFF2-40B4-BE49-F238E27FC236}">
                <a16:creationId xmlns:a16="http://schemas.microsoft.com/office/drawing/2014/main" id="{09483EBB-2952-BD5E-8447-10716BDA2D0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75139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75139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1" name="Google Shape;1653;p61">
            <a:extLst>
              <a:ext uri="{FF2B5EF4-FFF2-40B4-BE49-F238E27FC236}">
                <a16:creationId xmlns:a16="http://schemas.microsoft.com/office/drawing/2014/main" id="{180C7BCF-4707-CEE2-40A2-A6A26140DC0C}"/>
              </a:ext>
            </a:extLst>
          </p:cNvPr>
          <p:cNvSpPr/>
          <p:nvPr/>
        </p:nvSpPr>
        <p:spPr>
          <a:xfrm>
            <a:off x="3384586"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3" name="Text Placeholder 9">
            <a:extLst>
              <a:ext uri="{FF2B5EF4-FFF2-40B4-BE49-F238E27FC236}">
                <a16:creationId xmlns:a16="http://schemas.microsoft.com/office/drawing/2014/main" id="{80800B80-7F83-8E63-5348-215A5EB4283F}"/>
              </a:ext>
            </a:extLst>
          </p:cNvPr>
          <p:cNvSpPr>
            <a:spLocks noGrp="1"/>
          </p:cNvSpPr>
          <p:nvPr userDrawn="1">
            <p:ph type="body" sz="quarter" idx="18"/>
          </p:nvPr>
        </p:nvSpPr>
        <p:spPr>
          <a:xfrm>
            <a:off x="359050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4" name="Text Placeholder 12">
            <a:extLst>
              <a:ext uri="{FF2B5EF4-FFF2-40B4-BE49-F238E27FC236}">
                <a16:creationId xmlns:a16="http://schemas.microsoft.com/office/drawing/2014/main" id="{D2F2A9D3-6853-BF7A-B8DE-4BBCBF7FE99B}"/>
              </a:ext>
            </a:extLst>
          </p:cNvPr>
          <p:cNvSpPr>
            <a:spLocks noGrp="1"/>
          </p:cNvSpPr>
          <p:nvPr userDrawn="1">
            <p:ph type="body" sz="quarter" idx="19"/>
          </p:nvPr>
        </p:nvSpPr>
        <p:spPr>
          <a:xfrm>
            <a:off x="359050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6" name="Google Shape;1653;p61">
            <a:extLst>
              <a:ext uri="{FF2B5EF4-FFF2-40B4-BE49-F238E27FC236}">
                <a16:creationId xmlns:a16="http://schemas.microsoft.com/office/drawing/2014/main" id="{6A2B55E9-5717-E678-30B4-CFC0BA4A88A6}"/>
              </a:ext>
            </a:extLst>
          </p:cNvPr>
          <p:cNvSpPr/>
          <p:nvPr/>
        </p:nvSpPr>
        <p:spPr>
          <a:xfrm>
            <a:off x="6229172"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8" name="Text Placeholder 9">
            <a:extLst>
              <a:ext uri="{FF2B5EF4-FFF2-40B4-BE49-F238E27FC236}">
                <a16:creationId xmlns:a16="http://schemas.microsoft.com/office/drawing/2014/main" id="{D553829F-C099-8FF1-4E43-23B4E7E3D5C5}"/>
              </a:ext>
            </a:extLst>
          </p:cNvPr>
          <p:cNvSpPr>
            <a:spLocks noGrp="1"/>
          </p:cNvSpPr>
          <p:nvPr userDrawn="1">
            <p:ph type="body" sz="quarter" idx="20"/>
          </p:nvPr>
        </p:nvSpPr>
        <p:spPr>
          <a:xfrm>
            <a:off x="6429608"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9" name="Text Placeholder 12">
            <a:extLst>
              <a:ext uri="{FF2B5EF4-FFF2-40B4-BE49-F238E27FC236}">
                <a16:creationId xmlns:a16="http://schemas.microsoft.com/office/drawing/2014/main" id="{1A4F9E16-B368-8B56-6823-C286959AC58B}"/>
              </a:ext>
            </a:extLst>
          </p:cNvPr>
          <p:cNvSpPr>
            <a:spLocks noGrp="1"/>
          </p:cNvSpPr>
          <p:nvPr userDrawn="1">
            <p:ph type="body" sz="quarter" idx="21"/>
          </p:nvPr>
        </p:nvSpPr>
        <p:spPr>
          <a:xfrm>
            <a:off x="6429609"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1" name="Google Shape;1653;p61">
            <a:extLst>
              <a:ext uri="{FF2B5EF4-FFF2-40B4-BE49-F238E27FC236}">
                <a16:creationId xmlns:a16="http://schemas.microsoft.com/office/drawing/2014/main" id="{D28947BF-AB81-223E-3D47-885DFC8A5B2C}"/>
              </a:ext>
            </a:extLst>
          </p:cNvPr>
          <p:cNvSpPr/>
          <p:nvPr/>
        </p:nvSpPr>
        <p:spPr>
          <a:xfrm>
            <a:off x="9073757"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3" name="Text Placeholder 9">
            <a:extLst>
              <a:ext uri="{FF2B5EF4-FFF2-40B4-BE49-F238E27FC236}">
                <a16:creationId xmlns:a16="http://schemas.microsoft.com/office/drawing/2014/main" id="{B52C64D5-51D8-D3FA-B4BC-FF6EB5E0F31D}"/>
              </a:ext>
            </a:extLst>
          </p:cNvPr>
          <p:cNvSpPr>
            <a:spLocks noGrp="1"/>
          </p:cNvSpPr>
          <p:nvPr userDrawn="1">
            <p:ph type="body" sz="quarter" idx="22"/>
          </p:nvPr>
        </p:nvSpPr>
        <p:spPr>
          <a:xfrm>
            <a:off x="9285152"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0" name="Text Placeholder 12">
            <a:extLst>
              <a:ext uri="{FF2B5EF4-FFF2-40B4-BE49-F238E27FC236}">
                <a16:creationId xmlns:a16="http://schemas.microsoft.com/office/drawing/2014/main" id="{04C6AC19-AF47-C826-DA05-8A1219D5C3F7}"/>
              </a:ext>
            </a:extLst>
          </p:cNvPr>
          <p:cNvSpPr>
            <a:spLocks noGrp="1"/>
          </p:cNvSpPr>
          <p:nvPr userDrawn="1">
            <p:ph type="body" sz="quarter" idx="23"/>
          </p:nvPr>
        </p:nvSpPr>
        <p:spPr>
          <a:xfrm>
            <a:off x="9285153"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8">
            <a:extLst>
              <a:ext uri="{FF2B5EF4-FFF2-40B4-BE49-F238E27FC236}">
                <a16:creationId xmlns:a16="http://schemas.microsoft.com/office/drawing/2014/main" id="{7E6775FE-B4E8-51D0-0DC7-AAC8A8B4C8FC}"/>
              </a:ext>
            </a:extLst>
          </p:cNvPr>
          <p:cNvSpPr>
            <a:spLocks noGrp="1"/>
          </p:cNvSpPr>
          <p:nvPr>
            <p:ph type="body" sz="quarter" idx="25" hasCustomPrompt="1"/>
          </p:nvPr>
        </p:nvSpPr>
        <p:spPr>
          <a:xfrm>
            <a:off x="539997"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3" name="Text Placeholder 18">
            <a:extLst>
              <a:ext uri="{FF2B5EF4-FFF2-40B4-BE49-F238E27FC236}">
                <a16:creationId xmlns:a16="http://schemas.microsoft.com/office/drawing/2014/main" id="{BF53CB60-C742-6F8A-A0B1-9FB98C8D57A4}"/>
              </a:ext>
            </a:extLst>
          </p:cNvPr>
          <p:cNvSpPr>
            <a:spLocks noGrp="1"/>
          </p:cNvSpPr>
          <p:nvPr>
            <p:ph type="body" sz="quarter" idx="26" hasCustomPrompt="1"/>
          </p:nvPr>
        </p:nvSpPr>
        <p:spPr>
          <a:xfrm>
            <a:off x="3384586"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4" name="Text Placeholder 18">
            <a:extLst>
              <a:ext uri="{FF2B5EF4-FFF2-40B4-BE49-F238E27FC236}">
                <a16:creationId xmlns:a16="http://schemas.microsoft.com/office/drawing/2014/main" id="{760E0DCD-227F-362D-30BE-13CAAC390E40}"/>
              </a:ext>
            </a:extLst>
          </p:cNvPr>
          <p:cNvSpPr>
            <a:spLocks noGrp="1"/>
          </p:cNvSpPr>
          <p:nvPr>
            <p:ph type="body" sz="quarter" idx="27" hasCustomPrompt="1"/>
          </p:nvPr>
        </p:nvSpPr>
        <p:spPr>
          <a:xfrm>
            <a:off x="6229172"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5" name="Text Placeholder 18">
            <a:extLst>
              <a:ext uri="{FF2B5EF4-FFF2-40B4-BE49-F238E27FC236}">
                <a16:creationId xmlns:a16="http://schemas.microsoft.com/office/drawing/2014/main" id="{6B6BB651-35BC-6B8F-FF5D-181B500A937E}"/>
              </a:ext>
            </a:extLst>
          </p:cNvPr>
          <p:cNvSpPr>
            <a:spLocks noGrp="1"/>
          </p:cNvSpPr>
          <p:nvPr>
            <p:ph type="body" sz="quarter" idx="28" hasCustomPrompt="1"/>
          </p:nvPr>
        </p:nvSpPr>
        <p:spPr>
          <a:xfrm>
            <a:off x="9074003"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6" name="Text Placeholder 10">
            <a:extLst>
              <a:ext uri="{FF2B5EF4-FFF2-40B4-BE49-F238E27FC236}">
                <a16:creationId xmlns:a16="http://schemas.microsoft.com/office/drawing/2014/main" id="{3E4425A6-82FA-4166-4943-9AAE79B65790}"/>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7" name="Text Placeholder 9">
            <a:extLst>
              <a:ext uri="{FF2B5EF4-FFF2-40B4-BE49-F238E27FC236}">
                <a16:creationId xmlns:a16="http://schemas.microsoft.com/office/drawing/2014/main" id="{EF6F9D2E-D896-9513-21EC-E045BE440A2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8995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ltius Blank" userDrawn="1">
  <p:cSld name="Altius Blank">
    <p:spTree>
      <p:nvGrpSpPr>
        <p:cNvPr id="1" name="Shape 46"/>
        <p:cNvGrpSpPr/>
        <p:nvPr/>
      </p:nvGrpSpPr>
      <p:grpSpPr>
        <a:xfrm>
          <a:off x="0" y="0"/>
          <a:ext cx="0" cy="0"/>
          <a:chOff x="0" y="0"/>
          <a:chExt cx="0" cy="0"/>
        </a:xfrm>
      </p:grpSpPr>
      <p:sp>
        <p:nvSpPr>
          <p:cNvPr id="47" name="Google Shape;47;p5"/>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 name="Graphic 1">
            <a:extLst>
              <a:ext uri="{FF2B5EF4-FFF2-40B4-BE49-F238E27FC236}">
                <a16:creationId xmlns:a16="http://schemas.microsoft.com/office/drawing/2014/main" id="{FE838CAD-1682-5D52-317C-9EF02F082F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3" name="Google Shape;140;p12">
            <a:extLst>
              <a:ext uri="{FF2B5EF4-FFF2-40B4-BE49-F238E27FC236}">
                <a16:creationId xmlns:a16="http://schemas.microsoft.com/office/drawing/2014/main" id="{6472686C-B20A-C2DF-E3ED-64F9285BBBC8}"/>
              </a:ext>
            </a:extLst>
          </p:cNvPr>
          <p:cNvSpPr txBox="1">
            <a:spLocks noGrp="1"/>
          </p:cNvSpPr>
          <p:nvPr>
            <p:ph type="body" idx="1"/>
          </p:nvPr>
        </p:nvSpPr>
        <p:spPr>
          <a:xfrm>
            <a:off x="539998" y="791000"/>
            <a:ext cx="5860802" cy="477054"/>
          </a:xfrm>
          <a:prstGeom prst="rect">
            <a:avLst/>
          </a:prstGeom>
          <a:noFill/>
          <a:ln>
            <a:noFill/>
          </a:ln>
        </p:spPr>
        <p:txBody>
          <a:bodyPr spcFirstLastPara="1" wrap="square" lIns="0" tIns="0" rIns="0" bIns="0" anchor="t" anchorCtr="0">
            <a:spAutoFit/>
          </a:bodyPr>
          <a:lstStyle>
            <a:lvl1pPr>
              <a:defRPr/>
            </a:lvl1pPr>
          </a:lstStyle>
          <a:p>
            <a:pPr marL="0" lvl="0" indent="0" algn="l" rtl="0">
              <a:lnSpc>
                <a:spcPct val="100000"/>
              </a:lnSpc>
              <a:spcBef>
                <a:spcPts val="0"/>
              </a:spcBef>
              <a:spcAft>
                <a:spcPts val="0"/>
              </a:spcAft>
              <a:buClr>
                <a:schemeClr val="accent2"/>
              </a:buClr>
              <a:buSzPts val="3600"/>
              <a:buNone/>
            </a:pPr>
            <a:endParaRPr sz="3100">
              <a:solidFill>
                <a:schemeClr val="accent3"/>
              </a:solidFill>
              <a:latin typeface="Georgia" panose="02040502050405020303" pitchFamily="18" charset="0"/>
              <a:ea typeface="Hedvig Letters Serif"/>
              <a:cs typeface="Hedvig Letters Serif"/>
              <a:sym typeface="Hedvig Letters Serif"/>
            </a:endParaRPr>
          </a:p>
        </p:txBody>
      </p:sp>
      <p:sp>
        <p:nvSpPr>
          <p:cNvPr id="11" name="Text Placeholder 10">
            <a:extLst>
              <a:ext uri="{FF2B5EF4-FFF2-40B4-BE49-F238E27FC236}">
                <a16:creationId xmlns:a16="http://schemas.microsoft.com/office/drawing/2014/main" id="{6DD3904F-51D4-85AE-B921-4040D29B2C7D}"/>
              </a:ext>
            </a:extLst>
          </p:cNvPr>
          <p:cNvSpPr>
            <a:spLocks noGrp="1"/>
          </p:cNvSpPr>
          <p:nvPr>
            <p:ph type="body" sz="quarter" idx="13"/>
          </p:nvPr>
        </p:nvSpPr>
        <p:spPr>
          <a:xfrm>
            <a:off x="539997" y="2083600"/>
            <a:ext cx="5860801" cy="200055"/>
          </a:xfrm>
          <a:prstGeom prst="rect">
            <a:avLst/>
          </a:prstGeom>
        </p:spPr>
        <p:txBody>
          <a:bodyPr wrap="square" lIns="0" tIns="0" rIns="0" bIns="0">
            <a:spAutoFit/>
          </a:bodyPr>
          <a:lstStyle>
            <a:lvl1pPr>
              <a:defRPr lang="en-US" sz="13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2" name="Text Placeholder 10">
            <a:extLst>
              <a:ext uri="{FF2B5EF4-FFF2-40B4-BE49-F238E27FC236}">
                <a16:creationId xmlns:a16="http://schemas.microsoft.com/office/drawing/2014/main" id="{CE0BC046-86A2-7CCB-C5D4-1AB005B8CACB}"/>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4" name="Picture Placeholder 10">
            <a:extLst>
              <a:ext uri="{FF2B5EF4-FFF2-40B4-BE49-F238E27FC236}">
                <a16:creationId xmlns:a16="http://schemas.microsoft.com/office/drawing/2014/main" id="{1886981C-058F-3B76-8452-60A3090EB7D8}"/>
              </a:ext>
            </a:extLst>
          </p:cNvPr>
          <p:cNvSpPr>
            <a:spLocks noGrp="1"/>
          </p:cNvSpPr>
          <p:nvPr>
            <p:ph type="pic" sz="quarter" idx="11"/>
          </p:nvPr>
        </p:nvSpPr>
        <p:spPr>
          <a:xfrm>
            <a:off x="6960550" y="0"/>
            <a:ext cx="5231449" cy="6858000"/>
          </a:xfrm>
          <a:prstGeom prst="rect">
            <a:avLst/>
          </a:prstGeom>
        </p:spPr>
        <p:txBody>
          <a:bodyPr/>
          <a:lstStyle>
            <a:lvl1pPr>
              <a:defRPr>
                <a:latin typeface="Hedvig Letters Serif 24pt" pitchFamily="2" charset="0"/>
              </a:defRPr>
            </a:lvl1pPr>
          </a:lstStyle>
          <a:p>
            <a:endParaRPr lang="en-US"/>
          </a:p>
        </p:txBody>
      </p:sp>
      <p:sp>
        <p:nvSpPr>
          <p:cNvPr id="4" name="Google Shape;43;p3">
            <a:extLst>
              <a:ext uri="{FF2B5EF4-FFF2-40B4-BE49-F238E27FC236}">
                <a16:creationId xmlns:a16="http://schemas.microsoft.com/office/drawing/2014/main" id="{1CEBB154-8315-4815-09DB-621AA070CF0F}"/>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 name="Google Shape;44;p3">
            <a:extLst>
              <a:ext uri="{FF2B5EF4-FFF2-40B4-BE49-F238E27FC236}">
                <a16:creationId xmlns:a16="http://schemas.microsoft.com/office/drawing/2014/main" id="{54EFB3E2-1B74-1123-831A-6A889BC03046}"/>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6"/>
        </a:solidFill>
        <a:effectLst/>
      </p:bgPr>
    </p:bg>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D5AA8B2-5604-84B6-3B48-517E525E760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FA629324-8E34-C356-80C5-503762AC36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82D279C8-D35F-519F-2A66-AD3049FF5E5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79FB874B-14DD-10E3-1B27-EBC3751F117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Text Placeholder 10">
            <a:extLst>
              <a:ext uri="{FF2B5EF4-FFF2-40B4-BE49-F238E27FC236}">
                <a16:creationId xmlns:a16="http://schemas.microsoft.com/office/drawing/2014/main" id="{FCB2322E-272B-02E2-6735-DA479BBF1338}"/>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9DF9B75C-1EA7-002B-F5C3-355737EB1513}"/>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2538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D5AA8B2-5604-84B6-3B48-517E525E760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FA629324-8E34-C356-80C5-503762AC36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82D279C8-D35F-519F-2A66-AD3049FF5E5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79FB874B-14DD-10E3-1B27-EBC3751F117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Text Placeholder 10">
            <a:extLst>
              <a:ext uri="{FF2B5EF4-FFF2-40B4-BE49-F238E27FC236}">
                <a16:creationId xmlns:a16="http://schemas.microsoft.com/office/drawing/2014/main" id="{FCB2322E-272B-02E2-6735-DA479BBF1338}"/>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9DF9B75C-1EA7-002B-F5C3-355737EB1513}"/>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75864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Google Shape;1851;p70">
            <a:extLst>
              <a:ext uri="{FF2B5EF4-FFF2-40B4-BE49-F238E27FC236}">
                <a16:creationId xmlns:a16="http://schemas.microsoft.com/office/drawing/2014/main" id="{641A98A9-684F-D8DF-4B3B-F72EEB73D7AB}"/>
              </a:ext>
            </a:extLst>
          </p:cNvPr>
          <p:cNvSpPr/>
          <p:nvPr userDrawn="1"/>
        </p:nvSpPr>
        <p:spPr>
          <a:xfrm>
            <a:off x="6715175" y="0"/>
            <a:ext cx="5476800" cy="6858000"/>
          </a:xfrm>
          <a:prstGeom prst="rect">
            <a:avLst/>
          </a:prstGeom>
          <a:solidFill>
            <a:srgbClr val="FBF1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sp>
        <p:nvSpPr>
          <p:cNvPr id="4" name="Google Shape;47;p5">
            <a:extLst>
              <a:ext uri="{FF2B5EF4-FFF2-40B4-BE49-F238E27FC236}">
                <a16:creationId xmlns:a16="http://schemas.microsoft.com/office/drawing/2014/main" id="{1D5AA8B2-5604-84B6-3B48-517E525E760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FA629324-8E34-C356-80C5-503762AC36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82D279C8-D35F-519F-2A66-AD3049FF5E5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79FB874B-14DD-10E3-1B27-EBC3751F117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2" name="Text Placeholder 9">
            <a:extLst>
              <a:ext uri="{FF2B5EF4-FFF2-40B4-BE49-F238E27FC236}">
                <a16:creationId xmlns:a16="http://schemas.microsoft.com/office/drawing/2014/main" id="{38738C24-5B2E-DCED-E673-B9955DFFEE2C}"/>
              </a:ext>
            </a:extLst>
          </p:cNvPr>
          <p:cNvSpPr>
            <a:spLocks noGrp="1"/>
          </p:cNvSpPr>
          <p:nvPr>
            <p:ph type="body" sz="quarter" idx="16"/>
          </p:nvPr>
        </p:nvSpPr>
        <p:spPr>
          <a:xfrm>
            <a:off x="539997" y="1846075"/>
            <a:ext cx="2571344" cy="169277"/>
          </a:xfrm>
          <a:prstGeom prst="rect">
            <a:avLst/>
          </a:prstGeom>
        </p:spPr>
        <p:txBody>
          <a:bodyPr wrap="square" lIns="0" tIns="0" rIns="0" bIns="0">
            <a:spAutoFit/>
          </a:bodyPr>
          <a:lstStyle>
            <a:lvl1pPr>
              <a:defRPr sz="1100">
                <a:solidFill>
                  <a:schemeClr val="accent2"/>
                </a:solidFill>
                <a:latin typeface="+mj-lt"/>
              </a:defRPr>
            </a:lvl1pPr>
          </a:lstStyle>
          <a:p>
            <a:pPr lvl="0"/>
            <a:endParaRPr lang="en-US"/>
          </a:p>
        </p:txBody>
      </p:sp>
      <p:sp>
        <p:nvSpPr>
          <p:cNvPr id="13" name="Text Placeholder 12">
            <a:extLst>
              <a:ext uri="{FF2B5EF4-FFF2-40B4-BE49-F238E27FC236}">
                <a16:creationId xmlns:a16="http://schemas.microsoft.com/office/drawing/2014/main" id="{E4D0D7B5-E42E-E0D3-A3CA-EB885DAF375B}"/>
              </a:ext>
            </a:extLst>
          </p:cNvPr>
          <p:cNvSpPr>
            <a:spLocks noGrp="1"/>
          </p:cNvSpPr>
          <p:nvPr>
            <p:ph type="body" sz="quarter" idx="17"/>
          </p:nvPr>
        </p:nvSpPr>
        <p:spPr>
          <a:xfrm>
            <a:off x="539997" y="2246507"/>
            <a:ext cx="2016901" cy="160621"/>
          </a:xfrm>
          <a:prstGeom prst="rect">
            <a:avLst/>
          </a:prstGeom>
        </p:spPr>
        <p:txBody>
          <a:bodyPr wrap="square" lIns="0" tIns="0" rIns="0" bIns="0">
            <a:spAutoFit/>
          </a:bodyPr>
          <a:lstStyle>
            <a:lvl1pPr marL="429768" indent="-285750">
              <a:lnSpc>
                <a:spcPct val="114000"/>
              </a:lnSpc>
              <a:spcBef>
                <a:spcPts val="0"/>
              </a:spcBef>
              <a:buClr>
                <a:srgbClr val="201C16"/>
              </a:buClr>
              <a:buFont typeface="Arial" panose="020B0604020202020204" pitchFamily="34" charset="0"/>
              <a:buChar char="•"/>
              <a:defRPr sz="1000">
                <a:solidFill>
                  <a:srgbClr val="201C16"/>
                </a:solidFill>
                <a:latin typeface="Segoe UI Semilight" panose="020B0402040204020203" pitchFamily="34" charset="0"/>
                <a:cs typeface="Segoe UI Semilight" panose="020B0402040204020203" pitchFamily="34" charset="0"/>
              </a:defRPr>
            </a:lvl1pPr>
          </a:lstStyle>
          <a:p>
            <a:pPr lvl="0"/>
            <a:endParaRPr lang="en-US"/>
          </a:p>
        </p:txBody>
      </p:sp>
      <p:sp>
        <p:nvSpPr>
          <p:cNvPr id="14" name="Text Placeholder 12">
            <a:extLst>
              <a:ext uri="{FF2B5EF4-FFF2-40B4-BE49-F238E27FC236}">
                <a16:creationId xmlns:a16="http://schemas.microsoft.com/office/drawing/2014/main" id="{63EE8EE6-9B4E-E3BD-AE5A-00D1D15E50D6}"/>
              </a:ext>
            </a:extLst>
          </p:cNvPr>
          <p:cNvSpPr>
            <a:spLocks noGrp="1"/>
          </p:cNvSpPr>
          <p:nvPr>
            <p:ph type="body" sz="quarter" idx="18"/>
          </p:nvPr>
        </p:nvSpPr>
        <p:spPr>
          <a:xfrm>
            <a:off x="2556899" y="2246507"/>
            <a:ext cx="2016901" cy="160621"/>
          </a:xfrm>
          <a:prstGeom prst="rect">
            <a:avLst/>
          </a:prstGeom>
        </p:spPr>
        <p:txBody>
          <a:bodyPr wrap="square" lIns="0" tIns="0" rIns="0" bIns="0">
            <a:spAutoFit/>
          </a:bodyPr>
          <a:lstStyle>
            <a:lvl1pPr marL="429768" indent="-285750">
              <a:lnSpc>
                <a:spcPct val="114000"/>
              </a:lnSpc>
              <a:spcBef>
                <a:spcPts val="0"/>
              </a:spcBef>
              <a:buClr>
                <a:srgbClr val="201C16"/>
              </a:buClr>
              <a:buFont typeface="Arial" panose="020B0604020202020204" pitchFamily="34" charset="0"/>
              <a:buChar char="•"/>
              <a:defRPr sz="1000">
                <a:solidFill>
                  <a:srgbClr val="201C16"/>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0">
            <a:extLst>
              <a:ext uri="{FF2B5EF4-FFF2-40B4-BE49-F238E27FC236}">
                <a16:creationId xmlns:a16="http://schemas.microsoft.com/office/drawing/2014/main" id="{65A52A93-5B3F-15A3-0319-5B32BDAD1AB0}"/>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0" name="Text Placeholder 9">
            <a:extLst>
              <a:ext uri="{FF2B5EF4-FFF2-40B4-BE49-F238E27FC236}">
                <a16:creationId xmlns:a16="http://schemas.microsoft.com/office/drawing/2014/main" id="{E73E1EDF-ACDC-4EEE-C86C-320BBB0BF904}"/>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35309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750"/>
                                        <p:tgtEl>
                                          <p:spTgt spid="10">
                                            <p:txEl>
                                              <p:pRg st="0" end="0"/>
                                            </p:txEl>
                                          </p:spTgt>
                                        </p:tgtEl>
                                      </p:cBhvr>
                                    </p:animEffect>
                                    <p:anim calcmode="lin" valueType="num">
                                      <p:cBhvr>
                                        <p:cTn id="1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3" name="Google Shape;47;p5">
            <a:extLst>
              <a:ext uri="{FF2B5EF4-FFF2-40B4-BE49-F238E27FC236}">
                <a16:creationId xmlns:a16="http://schemas.microsoft.com/office/drawing/2014/main" id="{339CD715-B99F-F0B8-E8A1-AF1DD4A15156}"/>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4" name="Graphic 13">
            <a:extLst>
              <a:ext uri="{FF2B5EF4-FFF2-40B4-BE49-F238E27FC236}">
                <a16:creationId xmlns:a16="http://schemas.microsoft.com/office/drawing/2014/main" id="{E6BE590E-271C-DFB5-1EA2-3C4500CCFE0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5" name="Google Shape;43;p3">
            <a:extLst>
              <a:ext uri="{FF2B5EF4-FFF2-40B4-BE49-F238E27FC236}">
                <a16:creationId xmlns:a16="http://schemas.microsoft.com/office/drawing/2014/main" id="{E0B943A4-361A-9D58-26AF-51A29C26B3BE}"/>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6" name="Google Shape;44;p3">
            <a:extLst>
              <a:ext uri="{FF2B5EF4-FFF2-40B4-BE49-F238E27FC236}">
                <a16:creationId xmlns:a16="http://schemas.microsoft.com/office/drawing/2014/main" id="{B879381A-F59F-BD90-CB5C-649D4B6DE70B}"/>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7" name="Text Placeholder 10">
            <a:extLst>
              <a:ext uri="{FF2B5EF4-FFF2-40B4-BE49-F238E27FC236}">
                <a16:creationId xmlns:a16="http://schemas.microsoft.com/office/drawing/2014/main" id="{136C58C7-1F79-8485-083D-E69E042B7F8C}"/>
              </a:ext>
            </a:extLst>
          </p:cNvPr>
          <p:cNvSpPr>
            <a:spLocks noGrp="1"/>
          </p:cNvSpPr>
          <p:nvPr>
            <p:ph type="body" sz="quarter" idx="14"/>
          </p:nvPr>
        </p:nvSpPr>
        <p:spPr>
          <a:xfrm>
            <a:off x="539998"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8" name="Text Placeholder 9">
            <a:extLst>
              <a:ext uri="{FF2B5EF4-FFF2-40B4-BE49-F238E27FC236}">
                <a16:creationId xmlns:a16="http://schemas.microsoft.com/office/drawing/2014/main" id="{1850F962-D948-6EE2-6649-0C5609CB42DF}"/>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0" name="Text Placeholder 19">
            <a:extLst>
              <a:ext uri="{FF2B5EF4-FFF2-40B4-BE49-F238E27FC236}">
                <a16:creationId xmlns:a16="http://schemas.microsoft.com/office/drawing/2014/main" id="{008E576E-A7C2-837C-9B73-C8A2AA4F1F3A}"/>
              </a:ext>
            </a:extLst>
          </p:cNvPr>
          <p:cNvSpPr>
            <a:spLocks noGrp="1"/>
          </p:cNvSpPr>
          <p:nvPr>
            <p:ph type="body" sz="quarter" idx="16"/>
          </p:nvPr>
        </p:nvSpPr>
        <p:spPr>
          <a:xfrm>
            <a:off x="551848"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1" name="Text Placeholder 12">
            <a:extLst>
              <a:ext uri="{FF2B5EF4-FFF2-40B4-BE49-F238E27FC236}">
                <a16:creationId xmlns:a16="http://schemas.microsoft.com/office/drawing/2014/main" id="{94C7A2BA-9138-1D82-B5C9-0141EED2881F}"/>
              </a:ext>
            </a:extLst>
          </p:cNvPr>
          <p:cNvSpPr>
            <a:spLocks noGrp="1"/>
          </p:cNvSpPr>
          <p:nvPr>
            <p:ph type="body" sz="quarter" idx="17"/>
          </p:nvPr>
        </p:nvSpPr>
        <p:spPr>
          <a:xfrm>
            <a:off x="551848" y="1711775"/>
            <a:ext cx="7959692" cy="224870"/>
          </a:xfrm>
          <a:prstGeom prst="rect">
            <a:avLst/>
          </a:prstGeom>
        </p:spPr>
        <p:txBody>
          <a:bodyPr wrap="square" lIns="0" tIns="0" rIns="0" bIns="0">
            <a:spAutoFit/>
          </a:bodyPr>
          <a:lstStyle>
            <a:lvl1pPr>
              <a:lnSpc>
                <a:spcPct val="114000"/>
              </a:lnSpc>
              <a:spcBef>
                <a:spcPts val="1000"/>
              </a:spcBef>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3" name="Text Placeholder 19">
            <a:extLst>
              <a:ext uri="{FF2B5EF4-FFF2-40B4-BE49-F238E27FC236}">
                <a16:creationId xmlns:a16="http://schemas.microsoft.com/office/drawing/2014/main" id="{72B73B99-C520-C32F-1723-CF044DF08BA5}"/>
              </a:ext>
            </a:extLst>
          </p:cNvPr>
          <p:cNvSpPr>
            <a:spLocks noGrp="1"/>
          </p:cNvSpPr>
          <p:nvPr>
            <p:ph type="body" sz="quarter" idx="18"/>
          </p:nvPr>
        </p:nvSpPr>
        <p:spPr>
          <a:xfrm>
            <a:off x="3408665"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4" name="Text Placeholder 19">
            <a:extLst>
              <a:ext uri="{FF2B5EF4-FFF2-40B4-BE49-F238E27FC236}">
                <a16:creationId xmlns:a16="http://schemas.microsoft.com/office/drawing/2014/main" id="{8E608EEB-F8D2-34CA-5D8F-A4E52E804765}"/>
              </a:ext>
            </a:extLst>
          </p:cNvPr>
          <p:cNvSpPr>
            <a:spLocks noGrp="1"/>
          </p:cNvSpPr>
          <p:nvPr>
            <p:ph type="body" sz="quarter" idx="19"/>
          </p:nvPr>
        </p:nvSpPr>
        <p:spPr>
          <a:xfrm>
            <a:off x="6265482"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5" name="Text Placeholder 19">
            <a:extLst>
              <a:ext uri="{FF2B5EF4-FFF2-40B4-BE49-F238E27FC236}">
                <a16:creationId xmlns:a16="http://schemas.microsoft.com/office/drawing/2014/main" id="{B6EDE513-BC84-9F51-B8C2-CCF42D5B4B0B}"/>
              </a:ext>
            </a:extLst>
          </p:cNvPr>
          <p:cNvSpPr>
            <a:spLocks noGrp="1"/>
          </p:cNvSpPr>
          <p:nvPr>
            <p:ph type="body" sz="quarter" idx="20"/>
          </p:nvPr>
        </p:nvSpPr>
        <p:spPr>
          <a:xfrm>
            <a:off x="9122299"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6" name="Text Placeholder 12">
            <a:extLst>
              <a:ext uri="{FF2B5EF4-FFF2-40B4-BE49-F238E27FC236}">
                <a16:creationId xmlns:a16="http://schemas.microsoft.com/office/drawing/2014/main" id="{2D7F8C82-D78B-5EA1-7CAC-343458781D0F}"/>
              </a:ext>
            </a:extLst>
          </p:cNvPr>
          <p:cNvSpPr>
            <a:spLocks noGrp="1"/>
          </p:cNvSpPr>
          <p:nvPr>
            <p:ph type="body" sz="quarter" idx="21"/>
          </p:nvPr>
        </p:nvSpPr>
        <p:spPr>
          <a:xfrm>
            <a:off x="551847"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7" name="Text Placeholder 12">
            <a:extLst>
              <a:ext uri="{FF2B5EF4-FFF2-40B4-BE49-F238E27FC236}">
                <a16:creationId xmlns:a16="http://schemas.microsoft.com/office/drawing/2014/main" id="{ECF07146-0DCD-B590-63FD-03F4917B66C5}"/>
              </a:ext>
            </a:extLst>
          </p:cNvPr>
          <p:cNvSpPr>
            <a:spLocks noGrp="1"/>
          </p:cNvSpPr>
          <p:nvPr>
            <p:ph type="body" sz="quarter" idx="22"/>
          </p:nvPr>
        </p:nvSpPr>
        <p:spPr>
          <a:xfrm>
            <a:off x="3408665"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8" name="Text Placeholder 12">
            <a:extLst>
              <a:ext uri="{FF2B5EF4-FFF2-40B4-BE49-F238E27FC236}">
                <a16:creationId xmlns:a16="http://schemas.microsoft.com/office/drawing/2014/main" id="{9051D03B-512E-9109-2D62-368E5FDE7918}"/>
              </a:ext>
            </a:extLst>
          </p:cNvPr>
          <p:cNvSpPr>
            <a:spLocks noGrp="1"/>
          </p:cNvSpPr>
          <p:nvPr>
            <p:ph type="body" sz="quarter" idx="23"/>
          </p:nvPr>
        </p:nvSpPr>
        <p:spPr>
          <a:xfrm>
            <a:off x="6265482"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9" name="Text Placeholder 12">
            <a:extLst>
              <a:ext uri="{FF2B5EF4-FFF2-40B4-BE49-F238E27FC236}">
                <a16:creationId xmlns:a16="http://schemas.microsoft.com/office/drawing/2014/main" id="{6337A21E-6F36-EEF6-7411-7DB551D45A0D}"/>
              </a:ext>
            </a:extLst>
          </p:cNvPr>
          <p:cNvSpPr>
            <a:spLocks noGrp="1"/>
          </p:cNvSpPr>
          <p:nvPr>
            <p:ph type="body" sz="quarter" idx="24"/>
          </p:nvPr>
        </p:nvSpPr>
        <p:spPr>
          <a:xfrm>
            <a:off x="9122299"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24666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750"/>
                                        <p:tgtEl>
                                          <p:spTgt spid="20">
                                            <p:bg/>
                                          </p:spTgt>
                                        </p:tgtEl>
                                      </p:cBhvr>
                                    </p:animEffect>
                                    <p:anim calcmode="lin" valueType="num">
                                      <p:cBhvr>
                                        <p:cTn id="8" dur="750" fill="hold"/>
                                        <p:tgtEl>
                                          <p:spTgt spid="20">
                                            <p:bg/>
                                          </p:spTgt>
                                        </p:tgtEl>
                                        <p:attrNameLst>
                                          <p:attrName>ppt_x</p:attrName>
                                        </p:attrNameLst>
                                      </p:cBhvr>
                                      <p:tavLst>
                                        <p:tav tm="0">
                                          <p:val>
                                            <p:strVal val="#ppt_x"/>
                                          </p:val>
                                        </p:tav>
                                        <p:tav tm="100000">
                                          <p:val>
                                            <p:strVal val="#ppt_x"/>
                                          </p:val>
                                        </p:tav>
                                      </p:tavLst>
                                    </p:anim>
                                    <p:anim calcmode="lin" valueType="num">
                                      <p:cBhvr>
                                        <p:cTn id="9" dur="750" fill="hold"/>
                                        <p:tgtEl>
                                          <p:spTgt spid="20">
                                            <p:bg/>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750"/>
                                        <p:tgtEl>
                                          <p:spTgt spid="20">
                                            <p:txEl>
                                              <p:pRg st="0" end="0"/>
                                            </p:txEl>
                                          </p:spTgt>
                                        </p:tgtEl>
                                      </p:cBhvr>
                                    </p:animEffect>
                                    <p:anim calcmode="lin" valueType="num">
                                      <p:cBhvr>
                                        <p:cTn id="14" dur="7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3">
                                            <p:bg/>
                                          </p:spTgt>
                                        </p:tgtEl>
                                        <p:attrNameLst>
                                          <p:attrName>style.visibility</p:attrName>
                                        </p:attrNameLst>
                                      </p:cBhvr>
                                      <p:to>
                                        <p:strVal val="visible"/>
                                      </p:to>
                                    </p:set>
                                    <p:animEffect transition="in" filter="fade">
                                      <p:cBhvr>
                                        <p:cTn id="19" dur="750"/>
                                        <p:tgtEl>
                                          <p:spTgt spid="23">
                                            <p:bg/>
                                          </p:spTgt>
                                        </p:tgtEl>
                                      </p:cBhvr>
                                    </p:animEffect>
                                    <p:anim calcmode="lin" valueType="num">
                                      <p:cBhvr>
                                        <p:cTn id="20" dur="750" fill="hold"/>
                                        <p:tgtEl>
                                          <p:spTgt spid="23">
                                            <p:bg/>
                                          </p:spTgt>
                                        </p:tgtEl>
                                        <p:attrNameLst>
                                          <p:attrName>ppt_x</p:attrName>
                                        </p:attrNameLst>
                                      </p:cBhvr>
                                      <p:tavLst>
                                        <p:tav tm="0">
                                          <p:val>
                                            <p:strVal val="#ppt_x"/>
                                          </p:val>
                                        </p:tav>
                                        <p:tav tm="100000">
                                          <p:val>
                                            <p:strVal val="#ppt_x"/>
                                          </p:val>
                                        </p:tav>
                                      </p:tavLst>
                                    </p:anim>
                                    <p:anim calcmode="lin" valueType="num">
                                      <p:cBhvr>
                                        <p:cTn id="21" dur="750" fill="hold"/>
                                        <p:tgtEl>
                                          <p:spTgt spid="23">
                                            <p:bg/>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750"/>
                                        <p:tgtEl>
                                          <p:spTgt spid="23">
                                            <p:txEl>
                                              <p:pRg st="0" end="0"/>
                                            </p:txEl>
                                          </p:spTgt>
                                        </p:tgtEl>
                                      </p:cBhvr>
                                    </p:animEffect>
                                    <p:anim calcmode="lin" valueType="num">
                                      <p:cBhvr>
                                        <p:cTn id="26"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7" dur="75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24">
                                            <p:bg/>
                                          </p:spTgt>
                                        </p:tgtEl>
                                        <p:attrNameLst>
                                          <p:attrName>style.visibility</p:attrName>
                                        </p:attrNameLst>
                                      </p:cBhvr>
                                      <p:to>
                                        <p:strVal val="visible"/>
                                      </p:to>
                                    </p:set>
                                    <p:animEffect transition="in" filter="fade">
                                      <p:cBhvr>
                                        <p:cTn id="31" dur="750"/>
                                        <p:tgtEl>
                                          <p:spTgt spid="24">
                                            <p:bg/>
                                          </p:spTgt>
                                        </p:tgtEl>
                                      </p:cBhvr>
                                    </p:animEffect>
                                    <p:anim calcmode="lin" valueType="num">
                                      <p:cBhvr>
                                        <p:cTn id="32" dur="750" fill="hold"/>
                                        <p:tgtEl>
                                          <p:spTgt spid="24">
                                            <p:bg/>
                                          </p:spTgt>
                                        </p:tgtEl>
                                        <p:attrNameLst>
                                          <p:attrName>ppt_x</p:attrName>
                                        </p:attrNameLst>
                                      </p:cBhvr>
                                      <p:tavLst>
                                        <p:tav tm="0">
                                          <p:val>
                                            <p:strVal val="#ppt_x"/>
                                          </p:val>
                                        </p:tav>
                                        <p:tav tm="100000">
                                          <p:val>
                                            <p:strVal val="#ppt_x"/>
                                          </p:val>
                                        </p:tav>
                                      </p:tavLst>
                                    </p:anim>
                                    <p:anim calcmode="lin" valueType="num">
                                      <p:cBhvr>
                                        <p:cTn id="33" dur="750" fill="hold"/>
                                        <p:tgtEl>
                                          <p:spTgt spid="24">
                                            <p:bg/>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750"/>
                                        <p:tgtEl>
                                          <p:spTgt spid="24">
                                            <p:txEl>
                                              <p:pRg st="0" end="0"/>
                                            </p:txEl>
                                          </p:spTgt>
                                        </p:tgtEl>
                                      </p:cBhvr>
                                    </p:animEffect>
                                    <p:anim calcmode="lin" valueType="num">
                                      <p:cBhvr>
                                        <p:cTn id="38" dur="75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9" dur="75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25">
                                            <p:bg/>
                                          </p:spTgt>
                                        </p:tgtEl>
                                        <p:attrNameLst>
                                          <p:attrName>style.visibility</p:attrName>
                                        </p:attrNameLst>
                                      </p:cBhvr>
                                      <p:to>
                                        <p:strVal val="visible"/>
                                      </p:to>
                                    </p:set>
                                    <p:animEffect transition="in" filter="fade">
                                      <p:cBhvr>
                                        <p:cTn id="43" dur="750"/>
                                        <p:tgtEl>
                                          <p:spTgt spid="25">
                                            <p:bg/>
                                          </p:spTgt>
                                        </p:tgtEl>
                                      </p:cBhvr>
                                    </p:animEffect>
                                    <p:anim calcmode="lin" valueType="num">
                                      <p:cBhvr>
                                        <p:cTn id="44" dur="750" fill="hold"/>
                                        <p:tgtEl>
                                          <p:spTgt spid="25">
                                            <p:bg/>
                                          </p:spTgt>
                                        </p:tgtEl>
                                        <p:attrNameLst>
                                          <p:attrName>ppt_x</p:attrName>
                                        </p:attrNameLst>
                                      </p:cBhvr>
                                      <p:tavLst>
                                        <p:tav tm="0">
                                          <p:val>
                                            <p:strVal val="#ppt_x"/>
                                          </p:val>
                                        </p:tav>
                                        <p:tav tm="100000">
                                          <p:val>
                                            <p:strVal val="#ppt_x"/>
                                          </p:val>
                                        </p:tav>
                                      </p:tavLst>
                                    </p:anim>
                                    <p:anim calcmode="lin" valueType="num">
                                      <p:cBhvr>
                                        <p:cTn id="45" dur="750" fill="hold"/>
                                        <p:tgtEl>
                                          <p:spTgt spid="25">
                                            <p:bg/>
                                          </p:spTgt>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42" presetClass="entr" presetSubtype="0" fill="hold" grpId="0" nodeType="afterEffect" nodePh="1">
                                  <p:stCondLst>
                                    <p:cond delay="0"/>
                                  </p:stCondLst>
                                  <p:endCondLst>
                                    <p:cond evt="begin" delay="0">
                                      <p:tn val="47"/>
                                    </p:cond>
                                  </p:end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750"/>
                                        <p:tgtEl>
                                          <p:spTgt spid="25">
                                            <p:txEl>
                                              <p:pRg st="0" end="0"/>
                                            </p:txEl>
                                          </p:spTgt>
                                        </p:tgtEl>
                                      </p:cBhvr>
                                    </p:animEffect>
                                    <p:anim calcmode="lin" valueType="num">
                                      <p:cBhvr>
                                        <p:cTn id="50"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1" dur="75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tmplLst>
          <p:tmpl>
            <p:tnLst>
              <p:par>
                <p:cTn presetID="42"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anim calcmode="lin" valueType="num">
                      <p:cBhvr>
                        <p:cTn dur="750" fill="hold"/>
                        <p:tgtEl>
                          <p:spTgt spid="20"/>
                        </p:tgtEl>
                        <p:attrNameLst>
                          <p:attrName>ppt_x</p:attrName>
                        </p:attrNameLst>
                      </p:cBhvr>
                      <p:tavLst>
                        <p:tav tm="0">
                          <p:val>
                            <p:strVal val="#ppt_x"/>
                          </p:val>
                        </p:tav>
                        <p:tav tm="100000">
                          <p:val>
                            <p:strVal val="#ppt_x"/>
                          </p:val>
                        </p:tav>
                      </p:tavLst>
                    </p:anim>
                    <p:anim calcmode="lin" valueType="num">
                      <p:cBhvr>
                        <p:cTn dur="750" fill="hold"/>
                        <p:tgtEl>
                          <p:spTgt spid="2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anim calcmode="lin" valueType="num">
                      <p:cBhvr>
                        <p:cTn dur="750" fill="hold"/>
                        <p:tgtEl>
                          <p:spTgt spid="20"/>
                        </p:tgtEl>
                        <p:attrNameLst>
                          <p:attrName>ppt_x</p:attrName>
                        </p:attrNameLst>
                      </p:cBhvr>
                      <p:tavLst>
                        <p:tav tm="0">
                          <p:val>
                            <p:strVal val="#ppt_x"/>
                          </p:val>
                        </p:tav>
                        <p:tav tm="100000">
                          <p:val>
                            <p:strVal val="#ppt_x"/>
                          </p:val>
                        </p:tav>
                      </p:tavLst>
                    </p:anim>
                    <p:anim calcmode="lin" valueType="num">
                      <p:cBhvr>
                        <p:cTn dur="750" fill="hold"/>
                        <p:tgtEl>
                          <p:spTgt spid="20"/>
                        </p:tgtEl>
                        <p:attrNameLst>
                          <p:attrName>ppt_y</p:attrName>
                        </p:attrNameLst>
                      </p:cBhvr>
                      <p:tavLst>
                        <p:tav tm="0">
                          <p:val>
                            <p:strVal val="#ppt_y+.1"/>
                          </p:val>
                        </p:tav>
                        <p:tav tm="100000">
                          <p:val>
                            <p:strVal val="#ppt_y"/>
                          </p:val>
                        </p:tav>
                      </p:tavLst>
                    </p:anim>
                  </p:childTnLst>
                </p:cTn>
              </p:par>
            </p:tnLst>
          </p:tmpl>
        </p:tmplLst>
      </p:bldP>
      <p:bldP spid="23" grpId="0" build="p" animBg="1">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anim calcmode="lin" valueType="num">
                      <p:cBhvr>
                        <p:cTn dur="750" fill="hold"/>
                        <p:tgtEl>
                          <p:spTgt spid="23"/>
                        </p:tgtEl>
                        <p:attrNameLst>
                          <p:attrName>ppt_x</p:attrName>
                        </p:attrNameLst>
                      </p:cBhvr>
                      <p:tavLst>
                        <p:tav tm="0">
                          <p:val>
                            <p:strVal val="#ppt_x"/>
                          </p:val>
                        </p:tav>
                        <p:tav tm="100000">
                          <p:val>
                            <p:strVal val="#ppt_x"/>
                          </p:val>
                        </p:tav>
                      </p:tavLst>
                    </p:anim>
                    <p:anim calcmode="lin" valueType="num">
                      <p:cBhvr>
                        <p:cTn dur="750" fill="hold"/>
                        <p:tgtEl>
                          <p:spTgt spid="2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anim calcmode="lin" valueType="num">
                      <p:cBhvr>
                        <p:cTn dur="750" fill="hold"/>
                        <p:tgtEl>
                          <p:spTgt spid="23"/>
                        </p:tgtEl>
                        <p:attrNameLst>
                          <p:attrName>ppt_x</p:attrName>
                        </p:attrNameLst>
                      </p:cBhvr>
                      <p:tavLst>
                        <p:tav tm="0">
                          <p:val>
                            <p:strVal val="#ppt_x"/>
                          </p:val>
                        </p:tav>
                        <p:tav tm="100000">
                          <p:val>
                            <p:strVal val="#ppt_x"/>
                          </p:val>
                        </p:tav>
                      </p:tavLst>
                    </p:anim>
                    <p:anim calcmode="lin" valueType="num">
                      <p:cBhvr>
                        <p:cTn dur="75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animBg="1">
        <p:tmplLst>
          <p:tmpl>
            <p:tnLst>
              <p:par>
                <p:cTn presetID="42"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750"/>
                        <p:tgtEl>
                          <p:spTgt spid="24"/>
                        </p:tgtEl>
                      </p:cBhvr>
                    </p:animEffect>
                    <p:anim calcmode="lin" valueType="num">
                      <p:cBhvr>
                        <p:cTn dur="750" fill="hold"/>
                        <p:tgtEl>
                          <p:spTgt spid="24"/>
                        </p:tgtEl>
                        <p:attrNameLst>
                          <p:attrName>ppt_x</p:attrName>
                        </p:attrNameLst>
                      </p:cBhvr>
                      <p:tavLst>
                        <p:tav tm="0">
                          <p:val>
                            <p:strVal val="#ppt_x"/>
                          </p:val>
                        </p:tav>
                        <p:tav tm="100000">
                          <p:val>
                            <p:strVal val="#ppt_x"/>
                          </p:val>
                        </p:tav>
                      </p:tavLst>
                    </p:anim>
                    <p:anim calcmode="lin" valueType="num">
                      <p:cBhvr>
                        <p:cTn dur="750" fill="hold"/>
                        <p:tgtEl>
                          <p:spTgt spid="2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fade">
                      <p:cBhvr>
                        <p:cTn dur="750"/>
                        <p:tgtEl>
                          <p:spTgt spid="24"/>
                        </p:tgtEl>
                      </p:cBhvr>
                    </p:animEffect>
                    <p:anim calcmode="lin" valueType="num">
                      <p:cBhvr>
                        <p:cTn dur="750" fill="hold"/>
                        <p:tgtEl>
                          <p:spTgt spid="24"/>
                        </p:tgtEl>
                        <p:attrNameLst>
                          <p:attrName>ppt_x</p:attrName>
                        </p:attrNameLst>
                      </p:cBhvr>
                      <p:tavLst>
                        <p:tav tm="0">
                          <p:val>
                            <p:strVal val="#ppt_x"/>
                          </p:val>
                        </p:tav>
                        <p:tav tm="100000">
                          <p:val>
                            <p:strVal val="#ppt_x"/>
                          </p:val>
                        </p:tav>
                      </p:tavLst>
                    </p:anim>
                    <p:anim calcmode="lin" valueType="num">
                      <p:cBhvr>
                        <p:cTn dur="75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animBg="1">
        <p:tmplLst>
          <p:tmpl>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750"/>
                        <p:tgtEl>
                          <p:spTgt spid="25"/>
                        </p:tgtEl>
                      </p:cBhvr>
                    </p:animEffec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750"/>
                        <p:tgtEl>
                          <p:spTgt spid="25"/>
                        </p:tgtEl>
                      </p:cBhvr>
                    </p:animEffec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Google Shape;2034;p80">
            <a:extLst>
              <a:ext uri="{FF2B5EF4-FFF2-40B4-BE49-F238E27FC236}">
                <a16:creationId xmlns:a16="http://schemas.microsoft.com/office/drawing/2014/main" id="{8C216429-C971-3D41-FD10-11016EAC81D8}"/>
              </a:ext>
            </a:extLst>
          </p:cNvPr>
          <p:cNvSpPr/>
          <p:nvPr userDrawn="1"/>
        </p:nvSpPr>
        <p:spPr>
          <a:xfrm>
            <a:off x="540000" y="2140950"/>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grpSp>
        <p:nvGrpSpPr>
          <p:cNvPr id="2" name="Group 1">
            <a:extLst>
              <a:ext uri="{FF2B5EF4-FFF2-40B4-BE49-F238E27FC236}">
                <a16:creationId xmlns:a16="http://schemas.microsoft.com/office/drawing/2014/main" id="{1C2335DE-CF88-CDAF-0E8E-BC361FA9B82B}"/>
              </a:ext>
            </a:extLst>
          </p:cNvPr>
          <p:cNvGrpSpPr/>
          <p:nvPr userDrawn="1"/>
        </p:nvGrpSpPr>
        <p:grpSpPr>
          <a:xfrm>
            <a:off x="4380315" y="2090857"/>
            <a:ext cx="3271384" cy="3268366"/>
            <a:chOff x="4380315" y="2090857"/>
            <a:chExt cx="3271384" cy="3268366"/>
          </a:xfrm>
        </p:grpSpPr>
        <p:sp>
          <p:nvSpPr>
            <p:cNvPr id="16" name="Google Shape;2044;p80">
              <a:extLst>
                <a:ext uri="{FF2B5EF4-FFF2-40B4-BE49-F238E27FC236}">
                  <a16:creationId xmlns:a16="http://schemas.microsoft.com/office/drawing/2014/main" id="{AF07F1C9-F377-C2E1-8EE5-CC17BA2FB71A}"/>
                </a:ext>
              </a:extLst>
            </p:cNvPr>
            <p:cNvSpPr/>
            <p:nvPr userDrawn="1"/>
          </p:nvSpPr>
          <p:spPr>
            <a:xfrm rot="-2696452">
              <a:off x="4383515" y="2090857"/>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17" name="Google Shape;2046;p80">
              <a:extLst>
                <a:ext uri="{FF2B5EF4-FFF2-40B4-BE49-F238E27FC236}">
                  <a16:creationId xmlns:a16="http://schemas.microsoft.com/office/drawing/2014/main" id="{C057D18C-F7E9-1280-1370-305ABFC64540}"/>
                </a:ext>
              </a:extLst>
            </p:cNvPr>
            <p:cNvSpPr/>
            <p:nvPr userDrawn="1"/>
          </p:nvSpPr>
          <p:spPr>
            <a:xfrm rot="2703548">
              <a:off x="4380315" y="3291106"/>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18" name="Google Shape;2047;p80">
              <a:extLst>
                <a:ext uri="{FF2B5EF4-FFF2-40B4-BE49-F238E27FC236}">
                  <a16:creationId xmlns:a16="http://schemas.microsoft.com/office/drawing/2014/main" id="{27D3FB47-B9EE-4247-AA32-FDDEB74939E2}"/>
                </a:ext>
              </a:extLst>
            </p:cNvPr>
            <p:cNvSpPr/>
            <p:nvPr userDrawn="1"/>
          </p:nvSpPr>
          <p:spPr>
            <a:xfrm rot="2703548">
              <a:off x="5580382" y="2091039"/>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19" name="Google Shape;2048;p80">
              <a:extLst>
                <a:ext uri="{FF2B5EF4-FFF2-40B4-BE49-F238E27FC236}">
                  <a16:creationId xmlns:a16="http://schemas.microsoft.com/office/drawing/2014/main" id="{A398A41C-60EE-3077-333F-C85C8584A652}"/>
                </a:ext>
              </a:extLst>
            </p:cNvPr>
            <p:cNvSpPr/>
            <p:nvPr userDrawn="1"/>
          </p:nvSpPr>
          <p:spPr>
            <a:xfrm rot="-2696452">
              <a:off x="5583582" y="3290924"/>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20" name="Google Shape;2049;p80">
              <a:extLst>
                <a:ext uri="{FF2B5EF4-FFF2-40B4-BE49-F238E27FC236}">
                  <a16:creationId xmlns:a16="http://schemas.microsoft.com/office/drawing/2014/main" id="{796CFA15-F9EE-9F44-19B8-9B8CF73B6C7D}"/>
                </a:ext>
              </a:extLst>
            </p:cNvPr>
            <p:cNvSpPr txBox="1"/>
            <p:nvPr userDrawn="1"/>
          </p:nvSpPr>
          <p:spPr>
            <a:xfrm>
              <a:off x="4738975" y="2563500"/>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01</a:t>
              </a:r>
              <a:endParaRPr sz="1400">
                <a:solidFill>
                  <a:schemeClr val="accent3"/>
                </a:solidFill>
                <a:latin typeface="Segoe UI Semibold" panose="020B0702040204020203" pitchFamily="34" charset="0"/>
                <a:cs typeface="Segoe UI Semibold" panose="020B0702040204020203" pitchFamily="34" charset="0"/>
              </a:endParaRPr>
            </a:p>
          </p:txBody>
        </p:sp>
        <p:sp>
          <p:nvSpPr>
            <p:cNvPr id="21" name="Google Shape;2050;p80">
              <a:extLst>
                <a:ext uri="{FF2B5EF4-FFF2-40B4-BE49-F238E27FC236}">
                  <a16:creationId xmlns:a16="http://schemas.microsoft.com/office/drawing/2014/main" id="{B54C5212-80AF-BDD9-A230-084347861FAE}"/>
                </a:ext>
              </a:extLst>
            </p:cNvPr>
            <p:cNvSpPr txBox="1"/>
            <p:nvPr userDrawn="1"/>
          </p:nvSpPr>
          <p:spPr>
            <a:xfrm>
              <a:off x="4739000" y="4320400"/>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04</a:t>
              </a:r>
              <a:endParaRPr sz="1400">
                <a:solidFill>
                  <a:schemeClr val="accent3"/>
                </a:solidFill>
                <a:latin typeface="Segoe UI Semibold" panose="020B0702040204020203" pitchFamily="34" charset="0"/>
                <a:cs typeface="Segoe UI Semibold" panose="020B0702040204020203" pitchFamily="34" charset="0"/>
              </a:endParaRPr>
            </a:p>
          </p:txBody>
        </p:sp>
        <p:sp>
          <p:nvSpPr>
            <p:cNvPr id="22" name="Google Shape;2051;p80">
              <a:extLst>
                <a:ext uri="{FF2B5EF4-FFF2-40B4-BE49-F238E27FC236}">
                  <a16:creationId xmlns:a16="http://schemas.microsoft.com/office/drawing/2014/main" id="{6A85D1A4-FD1E-D00F-C4E8-4B825616BACD}"/>
                </a:ext>
              </a:extLst>
            </p:cNvPr>
            <p:cNvSpPr txBox="1"/>
            <p:nvPr userDrawn="1"/>
          </p:nvSpPr>
          <p:spPr>
            <a:xfrm>
              <a:off x="6586288" y="2563500"/>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02</a:t>
              </a:r>
              <a:endParaRPr sz="1400">
                <a:solidFill>
                  <a:schemeClr val="accent3"/>
                </a:solidFill>
                <a:latin typeface="Segoe UI Semibold" panose="020B0702040204020203" pitchFamily="34" charset="0"/>
                <a:cs typeface="Segoe UI Semibold" panose="020B0702040204020203" pitchFamily="34" charset="0"/>
              </a:endParaRPr>
            </a:p>
          </p:txBody>
        </p:sp>
        <p:sp>
          <p:nvSpPr>
            <p:cNvPr id="23" name="Google Shape;2052;p80">
              <a:extLst>
                <a:ext uri="{FF2B5EF4-FFF2-40B4-BE49-F238E27FC236}">
                  <a16:creationId xmlns:a16="http://schemas.microsoft.com/office/drawing/2014/main" id="{9C22EA6E-053B-7292-0DEB-3277749BE794}"/>
                </a:ext>
              </a:extLst>
            </p:cNvPr>
            <p:cNvSpPr txBox="1"/>
            <p:nvPr userDrawn="1"/>
          </p:nvSpPr>
          <p:spPr>
            <a:xfrm>
              <a:off x="6586300" y="4344175"/>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03</a:t>
              </a:r>
              <a:endParaRPr sz="1400">
                <a:solidFill>
                  <a:schemeClr val="accent3"/>
                </a:solidFill>
                <a:latin typeface="Segoe UI Semibold" panose="020B0702040204020203" pitchFamily="34" charset="0"/>
                <a:cs typeface="Segoe UI Semibold" panose="020B0702040204020203" pitchFamily="34" charset="0"/>
              </a:endParaRPr>
            </a:p>
          </p:txBody>
        </p:sp>
      </p:grpSp>
      <p:sp>
        <p:nvSpPr>
          <p:cNvPr id="24" name="Google Shape;47;p5">
            <a:extLst>
              <a:ext uri="{FF2B5EF4-FFF2-40B4-BE49-F238E27FC236}">
                <a16:creationId xmlns:a16="http://schemas.microsoft.com/office/drawing/2014/main" id="{D1EBF340-1727-D1F7-EB95-910FE27A63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7E080D39-AFB9-FE58-E348-6018E6E3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1C366FC4-BA69-2E81-AAD0-E3075D55EF24}"/>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3E49CC37-2BA1-C3B9-66A4-54F25D694BBC}"/>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10">
            <a:extLst>
              <a:ext uri="{FF2B5EF4-FFF2-40B4-BE49-F238E27FC236}">
                <a16:creationId xmlns:a16="http://schemas.microsoft.com/office/drawing/2014/main" id="{7935A547-E5E9-EC53-E856-8AA52F335317}"/>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9" name="Text Placeholder 9">
            <a:extLst>
              <a:ext uri="{FF2B5EF4-FFF2-40B4-BE49-F238E27FC236}">
                <a16:creationId xmlns:a16="http://schemas.microsoft.com/office/drawing/2014/main" id="{5799E00B-4CB5-2211-FC6A-3AF0F22568AC}"/>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30" name="Text Placeholder 9">
            <a:extLst>
              <a:ext uri="{FF2B5EF4-FFF2-40B4-BE49-F238E27FC236}">
                <a16:creationId xmlns:a16="http://schemas.microsoft.com/office/drawing/2014/main" id="{D4637F4D-63FC-B18A-67F6-6EA97BF17DBC}"/>
              </a:ext>
            </a:extLst>
          </p:cNvPr>
          <p:cNvSpPr>
            <a:spLocks noGrp="1"/>
          </p:cNvSpPr>
          <p:nvPr>
            <p:ph type="body" sz="quarter" idx="16"/>
          </p:nvPr>
        </p:nvSpPr>
        <p:spPr>
          <a:xfrm>
            <a:off x="539997" y="1754860"/>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1" name="Text Placeholder 12">
            <a:extLst>
              <a:ext uri="{FF2B5EF4-FFF2-40B4-BE49-F238E27FC236}">
                <a16:creationId xmlns:a16="http://schemas.microsoft.com/office/drawing/2014/main" id="{0217790A-F484-E359-C9CE-CB7D0C168877}"/>
              </a:ext>
            </a:extLst>
          </p:cNvPr>
          <p:cNvSpPr>
            <a:spLocks noGrp="1"/>
          </p:cNvSpPr>
          <p:nvPr>
            <p:ph type="body" sz="quarter" idx="17"/>
          </p:nvPr>
        </p:nvSpPr>
        <p:spPr>
          <a:xfrm>
            <a:off x="539998" y="2380119"/>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3" name="Google Shape;2034;p80">
            <a:extLst>
              <a:ext uri="{FF2B5EF4-FFF2-40B4-BE49-F238E27FC236}">
                <a16:creationId xmlns:a16="http://schemas.microsoft.com/office/drawing/2014/main" id="{A963E7DD-1EDA-E2E5-917F-349138E425B6}"/>
              </a:ext>
            </a:extLst>
          </p:cNvPr>
          <p:cNvSpPr/>
          <p:nvPr userDrawn="1"/>
        </p:nvSpPr>
        <p:spPr>
          <a:xfrm>
            <a:off x="540000" y="4519735"/>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34" name="Text Placeholder 9">
            <a:extLst>
              <a:ext uri="{FF2B5EF4-FFF2-40B4-BE49-F238E27FC236}">
                <a16:creationId xmlns:a16="http://schemas.microsoft.com/office/drawing/2014/main" id="{4185E261-1959-B8FF-5ACF-FECE70A6E609}"/>
              </a:ext>
            </a:extLst>
          </p:cNvPr>
          <p:cNvSpPr>
            <a:spLocks noGrp="1"/>
          </p:cNvSpPr>
          <p:nvPr>
            <p:ph type="body" sz="quarter" idx="18"/>
          </p:nvPr>
        </p:nvSpPr>
        <p:spPr>
          <a:xfrm>
            <a:off x="539997" y="4133645"/>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5" name="Text Placeholder 12">
            <a:extLst>
              <a:ext uri="{FF2B5EF4-FFF2-40B4-BE49-F238E27FC236}">
                <a16:creationId xmlns:a16="http://schemas.microsoft.com/office/drawing/2014/main" id="{AD65FF79-DC95-7736-B335-D826807BA07D}"/>
              </a:ext>
            </a:extLst>
          </p:cNvPr>
          <p:cNvSpPr>
            <a:spLocks noGrp="1"/>
          </p:cNvSpPr>
          <p:nvPr>
            <p:ph type="body" sz="quarter" idx="19"/>
          </p:nvPr>
        </p:nvSpPr>
        <p:spPr>
          <a:xfrm>
            <a:off x="539998" y="4758904"/>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6" name="Google Shape;2034;p80">
            <a:extLst>
              <a:ext uri="{FF2B5EF4-FFF2-40B4-BE49-F238E27FC236}">
                <a16:creationId xmlns:a16="http://schemas.microsoft.com/office/drawing/2014/main" id="{D544C97D-AE91-5F11-0B6B-E8E60C4947D4}"/>
              </a:ext>
            </a:extLst>
          </p:cNvPr>
          <p:cNvSpPr/>
          <p:nvPr userDrawn="1"/>
        </p:nvSpPr>
        <p:spPr>
          <a:xfrm>
            <a:off x="8430403" y="2140950"/>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37" name="Text Placeholder 9">
            <a:extLst>
              <a:ext uri="{FF2B5EF4-FFF2-40B4-BE49-F238E27FC236}">
                <a16:creationId xmlns:a16="http://schemas.microsoft.com/office/drawing/2014/main" id="{7438CECC-1E0C-1B51-CC95-A7D8AAB2B888}"/>
              </a:ext>
            </a:extLst>
          </p:cNvPr>
          <p:cNvSpPr>
            <a:spLocks noGrp="1"/>
          </p:cNvSpPr>
          <p:nvPr>
            <p:ph type="body" sz="quarter" idx="20"/>
          </p:nvPr>
        </p:nvSpPr>
        <p:spPr>
          <a:xfrm>
            <a:off x="8430400" y="1754860"/>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8" name="Text Placeholder 12">
            <a:extLst>
              <a:ext uri="{FF2B5EF4-FFF2-40B4-BE49-F238E27FC236}">
                <a16:creationId xmlns:a16="http://schemas.microsoft.com/office/drawing/2014/main" id="{E24C8CB3-3197-3819-A8F0-64A6592DB0D6}"/>
              </a:ext>
            </a:extLst>
          </p:cNvPr>
          <p:cNvSpPr>
            <a:spLocks noGrp="1"/>
          </p:cNvSpPr>
          <p:nvPr>
            <p:ph type="body" sz="quarter" idx="21"/>
          </p:nvPr>
        </p:nvSpPr>
        <p:spPr>
          <a:xfrm>
            <a:off x="8430402" y="2380119"/>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9" name="Google Shape;2034;p80">
            <a:extLst>
              <a:ext uri="{FF2B5EF4-FFF2-40B4-BE49-F238E27FC236}">
                <a16:creationId xmlns:a16="http://schemas.microsoft.com/office/drawing/2014/main" id="{CA156611-1AAA-4FB7-829D-B0EB58C188AA}"/>
              </a:ext>
            </a:extLst>
          </p:cNvPr>
          <p:cNvSpPr/>
          <p:nvPr userDrawn="1"/>
        </p:nvSpPr>
        <p:spPr>
          <a:xfrm>
            <a:off x="8430403" y="4519735"/>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40" name="Text Placeholder 9">
            <a:extLst>
              <a:ext uri="{FF2B5EF4-FFF2-40B4-BE49-F238E27FC236}">
                <a16:creationId xmlns:a16="http://schemas.microsoft.com/office/drawing/2014/main" id="{442FC798-FA42-F187-A15A-28443AD79A0B}"/>
              </a:ext>
            </a:extLst>
          </p:cNvPr>
          <p:cNvSpPr>
            <a:spLocks noGrp="1"/>
          </p:cNvSpPr>
          <p:nvPr>
            <p:ph type="body" sz="quarter" idx="22"/>
          </p:nvPr>
        </p:nvSpPr>
        <p:spPr>
          <a:xfrm>
            <a:off x="8430400" y="4133645"/>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1" name="Text Placeholder 12">
            <a:extLst>
              <a:ext uri="{FF2B5EF4-FFF2-40B4-BE49-F238E27FC236}">
                <a16:creationId xmlns:a16="http://schemas.microsoft.com/office/drawing/2014/main" id="{632F08E3-AA55-9ACD-562F-411E8D4BE498}"/>
              </a:ext>
            </a:extLst>
          </p:cNvPr>
          <p:cNvSpPr>
            <a:spLocks noGrp="1"/>
          </p:cNvSpPr>
          <p:nvPr>
            <p:ph type="body" sz="quarter" idx="23"/>
          </p:nvPr>
        </p:nvSpPr>
        <p:spPr>
          <a:xfrm>
            <a:off x="8430402" y="4758904"/>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21444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Google Shape;2057;p81">
            <a:extLst>
              <a:ext uri="{FF2B5EF4-FFF2-40B4-BE49-F238E27FC236}">
                <a16:creationId xmlns:a16="http://schemas.microsoft.com/office/drawing/2014/main" id="{21B7899B-321E-6560-86BB-8E342DECE4E0}"/>
              </a:ext>
            </a:extLst>
          </p:cNvPr>
          <p:cNvSpPr/>
          <p:nvPr userDrawn="1"/>
        </p:nvSpPr>
        <p:spPr>
          <a:xfrm>
            <a:off x="8713947" y="3996364"/>
            <a:ext cx="3020906" cy="1433372"/>
          </a:xfrm>
          <a:custGeom>
            <a:avLst/>
            <a:gdLst/>
            <a:ahLst/>
            <a:cxnLst/>
            <a:rect l="l" t="t" r="r" b="b"/>
            <a:pathLst>
              <a:path w="3020906" h="1433372" extrusionOk="0">
                <a:moveTo>
                  <a:pt x="3020906" y="697747"/>
                </a:moveTo>
                <a:lnTo>
                  <a:pt x="2772079" y="210794"/>
                </a:lnTo>
                <a:lnTo>
                  <a:pt x="2285126" y="459620"/>
                </a:lnTo>
                <a:lnTo>
                  <a:pt x="2349754" y="586078"/>
                </a:lnTo>
                <a:lnTo>
                  <a:pt x="2619149" y="448429"/>
                </a:lnTo>
                <a:cubicBezTo>
                  <a:pt x="2433782" y="941531"/>
                  <a:pt x="1967244" y="1267314"/>
                  <a:pt x="1433373" y="1267314"/>
                </a:cubicBezTo>
                <a:cubicBezTo>
                  <a:pt x="734580" y="1267314"/>
                  <a:pt x="166059" y="698792"/>
                  <a:pt x="166059" y="0"/>
                </a:cubicBezTo>
                <a:lnTo>
                  <a:pt x="0" y="0"/>
                </a:lnTo>
                <a:cubicBezTo>
                  <a:pt x="0" y="193484"/>
                  <a:pt x="37909" y="381187"/>
                  <a:pt x="112683" y="557945"/>
                </a:cubicBezTo>
                <a:cubicBezTo>
                  <a:pt x="184875" y="728647"/>
                  <a:pt x="288212" y="881915"/>
                  <a:pt x="419835" y="1013538"/>
                </a:cubicBezTo>
                <a:cubicBezTo>
                  <a:pt x="551458" y="1145161"/>
                  <a:pt x="704726" y="1248498"/>
                  <a:pt x="875427" y="1320689"/>
                </a:cubicBezTo>
                <a:cubicBezTo>
                  <a:pt x="1052186" y="1395463"/>
                  <a:pt x="1239920" y="1433373"/>
                  <a:pt x="1433373" y="1433373"/>
                </a:cubicBezTo>
                <a:cubicBezTo>
                  <a:pt x="1591406" y="1433373"/>
                  <a:pt x="1746766" y="1407792"/>
                  <a:pt x="1895084" y="1357369"/>
                </a:cubicBezTo>
                <a:cubicBezTo>
                  <a:pt x="2038483" y="1308606"/>
                  <a:pt x="2172811" y="1237522"/>
                  <a:pt x="2294350" y="1146084"/>
                </a:cubicBezTo>
                <a:cubicBezTo>
                  <a:pt x="2414474" y="1055691"/>
                  <a:pt x="2519287" y="947588"/>
                  <a:pt x="2605837" y="824758"/>
                </a:cubicBezTo>
                <a:cubicBezTo>
                  <a:pt x="2673047" y="729354"/>
                  <a:pt x="2728021" y="626785"/>
                  <a:pt x="2769958" y="518744"/>
                </a:cubicBezTo>
                <a:lnTo>
                  <a:pt x="2894448" y="762375"/>
                </a:lnTo>
                <a:lnTo>
                  <a:pt x="3020906" y="69774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Hedvig Letters Serif 24pt" pitchFamily="2" charset="0"/>
              <a:ea typeface="Arial"/>
              <a:cs typeface="Arial"/>
              <a:sym typeface="Arial"/>
            </a:endParaRPr>
          </a:p>
        </p:txBody>
      </p:sp>
      <p:sp>
        <p:nvSpPr>
          <p:cNvPr id="3" name="Google Shape;2058;p81">
            <a:extLst>
              <a:ext uri="{FF2B5EF4-FFF2-40B4-BE49-F238E27FC236}">
                <a16:creationId xmlns:a16="http://schemas.microsoft.com/office/drawing/2014/main" id="{DC46E12F-B13D-F4C6-1D49-0F19A050D613}"/>
              </a:ext>
            </a:extLst>
          </p:cNvPr>
          <p:cNvSpPr/>
          <p:nvPr userDrawn="1"/>
        </p:nvSpPr>
        <p:spPr>
          <a:xfrm>
            <a:off x="638334" y="1996377"/>
            <a:ext cx="2887130" cy="1433372"/>
          </a:xfrm>
          <a:custGeom>
            <a:avLst/>
            <a:gdLst/>
            <a:ahLst/>
            <a:cxnLst/>
            <a:rect l="l" t="t" r="r" b="b"/>
            <a:pathLst>
              <a:path w="2887130" h="1433372" extrusionOk="0">
                <a:moveTo>
                  <a:pt x="2752064" y="404032"/>
                </a:moveTo>
                <a:lnTo>
                  <a:pt x="2659273" y="690214"/>
                </a:lnTo>
                <a:cubicBezTo>
                  <a:pt x="2546190" y="503894"/>
                  <a:pt x="2391876" y="345246"/>
                  <a:pt x="2207032" y="226536"/>
                </a:cubicBezTo>
                <a:cubicBezTo>
                  <a:pt x="1976315" y="78341"/>
                  <a:pt x="1708795" y="0"/>
                  <a:pt x="1433373" y="0"/>
                </a:cubicBezTo>
                <a:cubicBezTo>
                  <a:pt x="1239920" y="0"/>
                  <a:pt x="1052186" y="37910"/>
                  <a:pt x="875428" y="112684"/>
                </a:cubicBezTo>
                <a:cubicBezTo>
                  <a:pt x="704726" y="184875"/>
                  <a:pt x="551458" y="288212"/>
                  <a:pt x="419835" y="419835"/>
                </a:cubicBezTo>
                <a:cubicBezTo>
                  <a:pt x="288212" y="551458"/>
                  <a:pt x="184875" y="704726"/>
                  <a:pt x="112684" y="875428"/>
                </a:cubicBezTo>
                <a:cubicBezTo>
                  <a:pt x="37910" y="1052186"/>
                  <a:pt x="0" y="1239920"/>
                  <a:pt x="0" y="1433373"/>
                </a:cubicBezTo>
                <a:lnTo>
                  <a:pt x="166059" y="1433373"/>
                </a:lnTo>
                <a:cubicBezTo>
                  <a:pt x="166059" y="734581"/>
                  <a:pt x="734581" y="166058"/>
                  <a:pt x="1433373" y="166058"/>
                </a:cubicBezTo>
                <a:cubicBezTo>
                  <a:pt x="1864861" y="166058"/>
                  <a:pt x="2267847" y="389950"/>
                  <a:pt x="2499148" y="747586"/>
                </a:cubicBezTo>
                <a:lnTo>
                  <a:pt x="2242113" y="664234"/>
                </a:lnTo>
                <a:lnTo>
                  <a:pt x="2198300" y="799331"/>
                </a:lnTo>
                <a:lnTo>
                  <a:pt x="2718459" y="968003"/>
                </a:lnTo>
                <a:lnTo>
                  <a:pt x="2887131" y="447845"/>
                </a:lnTo>
                <a:lnTo>
                  <a:pt x="2752033" y="404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Hedvig Letters Serif 24pt" pitchFamily="2" charset="0"/>
              <a:ea typeface="Arial"/>
              <a:cs typeface="Arial"/>
              <a:sym typeface="Arial"/>
            </a:endParaRPr>
          </a:p>
        </p:txBody>
      </p:sp>
      <p:sp>
        <p:nvSpPr>
          <p:cNvPr id="5" name="Google Shape;2060;p81">
            <a:extLst>
              <a:ext uri="{FF2B5EF4-FFF2-40B4-BE49-F238E27FC236}">
                <a16:creationId xmlns:a16="http://schemas.microsoft.com/office/drawing/2014/main" id="{42A4AF32-6CC7-008A-356B-D0012864D802}"/>
              </a:ext>
            </a:extLst>
          </p:cNvPr>
          <p:cNvSpPr/>
          <p:nvPr userDrawn="1"/>
        </p:nvSpPr>
        <p:spPr>
          <a:xfrm>
            <a:off x="3325966" y="4003984"/>
            <a:ext cx="2999076" cy="1433372"/>
          </a:xfrm>
          <a:custGeom>
            <a:avLst/>
            <a:gdLst/>
            <a:ahLst/>
            <a:cxnLst/>
            <a:rect l="l" t="t" r="r" b="b"/>
            <a:pathLst>
              <a:path w="2999076" h="1433372" extrusionOk="0">
                <a:moveTo>
                  <a:pt x="2999076" y="767663"/>
                </a:moveTo>
                <a:lnTo>
                  <a:pt x="2750250" y="280710"/>
                </a:lnTo>
                <a:lnTo>
                  <a:pt x="2263297" y="529536"/>
                </a:lnTo>
                <a:lnTo>
                  <a:pt x="2327925" y="655994"/>
                </a:lnTo>
                <a:lnTo>
                  <a:pt x="2588465" y="522864"/>
                </a:lnTo>
                <a:cubicBezTo>
                  <a:pt x="2385788" y="974060"/>
                  <a:pt x="1939881" y="1267314"/>
                  <a:pt x="1433373" y="1267314"/>
                </a:cubicBezTo>
                <a:cubicBezTo>
                  <a:pt x="734580" y="1267314"/>
                  <a:pt x="166058" y="698792"/>
                  <a:pt x="166058" y="0"/>
                </a:cubicBezTo>
                <a:lnTo>
                  <a:pt x="0" y="0"/>
                </a:lnTo>
                <a:cubicBezTo>
                  <a:pt x="0" y="193484"/>
                  <a:pt x="37910" y="381187"/>
                  <a:pt x="112684" y="557945"/>
                </a:cubicBezTo>
                <a:cubicBezTo>
                  <a:pt x="184875" y="728647"/>
                  <a:pt x="288212" y="881915"/>
                  <a:pt x="419835" y="1013538"/>
                </a:cubicBezTo>
                <a:cubicBezTo>
                  <a:pt x="551458" y="1145161"/>
                  <a:pt x="704726" y="1248498"/>
                  <a:pt x="875427" y="1320689"/>
                </a:cubicBezTo>
                <a:cubicBezTo>
                  <a:pt x="1052186" y="1395463"/>
                  <a:pt x="1239920" y="1433373"/>
                  <a:pt x="1433373" y="1433373"/>
                </a:cubicBezTo>
                <a:cubicBezTo>
                  <a:pt x="1591407" y="1433373"/>
                  <a:pt x="1746766" y="1407792"/>
                  <a:pt x="1895084" y="1357369"/>
                </a:cubicBezTo>
                <a:cubicBezTo>
                  <a:pt x="2038483" y="1308606"/>
                  <a:pt x="2172811" y="1237522"/>
                  <a:pt x="2294350" y="1146084"/>
                </a:cubicBezTo>
                <a:cubicBezTo>
                  <a:pt x="2414474" y="1055691"/>
                  <a:pt x="2519287" y="947588"/>
                  <a:pt x="2605836" y="824758"/>
                </a:cubicBezTo>
                <a:cubicBezTo>
                  <a:pt x="2660041" y="747832"/>
                  <a:pt x="2706253" y="666263"/>
                  <a:pt x="2744132" y="580882"/>
                </a:cubicBezTo>
                <a:lnTo>
                  <a:pt x="2872588" y="832260"/>
                </a:lnTo>
                <a:lnTo>
                  <a:pt x="2999046" y="7676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Hedvig Letters Serif 24pt" pitchFamily="2" charset="0"/>
              <a:ea typeface="Arial"/>
              <a:cs typeface="Arial"/>
              <a:sym typeface="Arial"/>
            </a:endParaRPr>
          </a:p>
        </p:txBody>
      </p:sp>
      <p:sp>
        <p:nvSpPr>
          <p:cNvPr id="7" name="Google Shape;2061;p81">
            <a:extLst>
              <a:ext uri="{FF2B5EF4-FFF2-40B4-BE49-F238E27FC236}">
                <a16:creationId xmlns:a16="http://schemas.microsoft.com/office/drawing/2014/main" id="{F8AAA2C9-DF76-D71E-9FD5-C2F52E8F7971}"/>
              </a:ext>
            </a:extLst>
          </p:cNvPr>
          <p:cNvSpPr/>
          <p:nvPr userDrawn="1"/>
        </p:nvSpPr>
        <p:spPr>
          <a:xfrm>
            <a:off x="6016809" y="1996377"/>
            <a:ext cx="2882795" cy="1433372"/>
          </a:xfrm>
          <a:custGeom>
            <a:avLst/>
            <a:gdLst/>
            <a:ahLst/>
            <a:cxnLst/>
            <a:rect l="l" t="t" r="r" b="b"/>
            <a:pathLst>
              <a:path w="2882795" h="1433372" extrusionOk="0">
                <a:moveTo>
                  <a:pt x="2747698" y="404032"/>
                </a:moveTo>
                <a:lnTo>
                  <a:pt x="2656413" y="685510"/>
                </a:lnTo>
                <a:cubicBezTo>
                  <a:pt x="2543453" y="500973"/>
                  <a:pt x="2389877" y="343800"/>
                  <a:pt x="2206325" y="226044"/>
                </a:cubicBezTo>
                <a:cubicBezTo>
                  <a:pt x="1975761" y="78187"/>
                  <a:pt x="1708487" y="0"/>
                  <a:pt x="1433373" y="0"/>
                </a:cubicBezTo>
                <a:cubicBezTo>
                  <a:pt x="1239920" y="0"/>
                  <a:pt x="1052185" y="37910"/>
                  <a:pt x="875427" y="112684"/>
                </a:cubicBezTo>
                <a:cubicBezTo>
                  <a:pt x="704726" y="184875"/>
                  <a:pt x="551458" y="288212"/>
                  <a:pt x="419835" y="419835"/>
                </a:cubicBezTo>
                <a:cubicBezTo>
                  <a:pt x="288212" y="551458"/>
                  <a:pt x="184875" y="704726"/>
                  <a:pt x="112683" y="875428"/>
                </a:cubicBezTo>
                <a:cubicBezTo>
                  <a:pt x="37910" y="1052186"/>
                  <a:pt x="0" y="1239920"/>
                  <a:pt x="0" y="1433373"/>
                </a:cubicBezTo>
                <a:lnTo>
                  <a:pt x="166058" y="1433373"/>
                </a:lnTo>
                <a:cubicBezTo>
                  <a:pt x="166058" y="734581"/>
                  <a:pt x="734581" y="166058"/>
                  <a:pt x="1433373" y="166058"/>
                </a:cubicBezTo>
                <a:cubicBezTo>
                  <a:pt x="1865445" y="166058"/>
                  <a:pt x="2269169" y="390749"/>
                  <a:pt x="2500286" y="749369"/>
                </a:cubicBezTo>
                <a:lnTo>
                  <a:pt x="2237778" y="664234"/>
                </a:lnTo>
                <a:lnTo>
                  <a:pt x="2193965" y="799331"/>
                </a:lnTo>
                <a:lnTo>
                  <a:pt x="2714123" y="968003"/>
                </a:lnTo>
                <a:lnTo>
                  <a:pt x="2882796" y="447845"/>
                </a:lnTo>
                <a:lnTo>
                  <a:pt x="2747698" y="404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Hedvig Letters Serif 24pt" pitchFamily="2" charset="0"/>
              <a:ea typeface="Arial"/>
              <a:cs typeface="Arial"/>
              <a:sym typeface="Arial"/>
            </a:endParaRPr>
          </a:p>
        </p:txBody>
      </p:sp>
      <p:sp>
        <p:nvSpPr>
          <p:cNvPr id="24" name="Google Shape;47;p5">
            <a:extLst>
              <a:ext uri="{FF2B5EF4-FFF2-40B4-BE49-F238E27FC236}">
                <a16:creationId xmlns:a16="http://schemas.microsoft.com/office/drawing/2014/main" id="{D1EBF340-1727-D1F7-EB95-910FE27A63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7E080D39-AFB9-FE58-E348-6018E6E3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1C366FC4-BA69-2E81-AAD0-E3075D55EF24}"/>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3E49CC37-2BA1-C3B9-66A4-54F25D694BB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10">
            <a:extLst>
              <a:ext uri="{FF2B5EF4-FFF2-40B4-BE49-F238E27FC236}">
                <a16:creationId xmlns:a16="http://schemas.microsoft.com/office/drawing/2014/main" id="{7935A547-E5E9-EC53-E856-8AA52F335317}"/>
              </a:ext>
            </a:extLst>
          </p:cNvPr>
          <p:cNvSpPr>
            <a:spLocks noGrp="1"/>
          </p:cNvSpPr>
          <p:nvPr userDrawn="1">
            <p:ph type="body" sz="quarter" idx="14"/>
          </p:nvPr>
        </p:nvSpPr>
        <p:spPr>
          <a:xfrm>
            <a:off x="539998"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9" name="Text Placeholder 9">
            <a:extLst>
              <a:ext uri="{FF2B5EF4-FFF2-40B4-BE49-F238E27FC236}">
                <a16:creationId xmlns:a16="http://schemas.microsoft.com/office/drawing/2014/main" id="{5799E00B-4CB5-2211-FC6A-3AF0F22568AC}"/>
              </a:ext>
            </a:extLst>
          </p:cNvPr>
          <p:cNvSpPr>
            <a:spLocks noGrp="1"/>
          </p:cNvSpPr>
          <p:nvPr userDrawn="1">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4" name="Google Shape;2059;p81">
            <a:extLst>
              <a:ext uri="{FF2B5EF4-FFF2-40B4-BE49-F238E27FC236}">
                <a16:creationId xmlns:a16="http://schemas.microsoft.com/office/drawing/2014/main" id="{F84F2C44-490D-040E-E4C0-06ED3D082126}"/>
              </a:ext>
            </a:extLst>
          </p:cNvPr>
          <p:cNvSpPr/>
          <p:nvPr userDrawn="1"/>
        </p:nvSpPr>
        <p:spPr>
          <a:xfrm>
            <a:off x="417975"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01</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8" name="Google Shape;2065;p81">
            <a:extLst>
              <a:ext uri="{FF2B5EF4-FFF2-40B4-BE49-F238E27FC236}">
                <a16:creationId xmlns:a16="http://schemas.microsoft.com/office/drawing/2014/main" id="{7C74204F-9D65-26F7-D2C2-F293BB60213A}"/>
              </a:ext>
            </a:extLst>
          </p:cNvPr>
          <p:cNvSpPr/>
          <p:nvPr userDrawn="1"/>
        </p:nvSpPr>
        <p:spPr>
          <a:xfrm>
            <a:off x="3103137"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02</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9" name="Google Shape;2066;p81">
            <a:extLst>
              <a:ext uri="{FF2B5EF4-FFF2-40B4-BE49-F238E27FC236}">
                <a16:creationId xmlns:a16="http://schemas.microsoft.com/office/drawing/2014/main" id="{93E4C910-7BE3-46CF-11C8-7CC1F21039E8}"/>
              </a:ext>
            </a:extLst>
          </p:cNvPr>
          <p:cNvSpPr/>
          <p:nvPr userDrawn="1"/>
        </p:nvSpPr>
        <p:spPr>
          <a:xfrm>
            <a:off x="5788300"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03</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10" name="Google Shape;2067;p81">
            <a:extLst>
              <a:ext uri="{FF2B5EF4-FFF2-40B4-BE49-F238E27FC236}">
                <a16:creationId xmlns:a16="http://schemas.microsoft.com/office/drawing/2014/main" id="{69354E69-FB8E-7288-8F88-F502BCBAEACE}"/>
              </a:ext>
            </a:extLst>
          </p:cNvPr>
          <p:cNvSpPr/>
          <p:nvPr userDrawn="1"/>
        </p:nvSpPr>
        <p:spPr>
          <a:xfrm>
            <a:off x="8473462"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04</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12" name="Text Placeholder 12">
            <a:extLst>
              <a:ext uri="{FF2B5EF4-FFF2-40B4-BE49-F238E27FC236}">
                <a16:creationId xmlns:a16="http://schemas.microsoft.com/office/drawing/2014/main" id="{31E8AB32-3B05-A1FF-EE1E-2FE0795A8A77}"/>
              </a:ext>
            </a:extLst>
          </p:cNvPr>
          <p:cNvSpPr>
            <a:spLocks noGrp="1"/>
          </p:cNvSpPr>
          <p:nvPr userDrawn="1">
            <p:ph type="body" sz="quarter" idx="17"/>
          </p:nvPr>
        </p:nvSpPr>
        <p:spPr>
          <a:xfrm>
            <a:off x="1195317"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3" name="Text Placeholder 12">
            <a:extLst>
              <a:ext uri="{FF2B5EF4-FFF2-40B4-BE49-F238E27FC236}">
                <a16:creationId xmlns:a16="http://schemas.microsoft.com/office/drawing/2014/main" id="{28626416-EA4D-2037-1D15-3761BC84D677}"/>
              </a:ext>
            </a:extLst>
          </p:cNvPr>
          <p:cNvSpPr>
            <a:spLocks noGrp="1"/>
          </p:cNvSpPr>
          <p:nvPr userDrawn="1">
            <p:ph type="body" sz="quarter" idx="18"/>
          </p:nvPr>
        </p:nvSpPr>
        <p:spPr>
          <a:xfrm>
            <a:off x="3880132"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4" name="Text Placeholder 12">
            <a:extLst>
              <a:ext uri="{FF2B5EF4-FFF2-40B4-BE49-F238E27FC236}">
                <a16:creationId xmlns:a16="http://schemas.microsoft.com/office/drawing/2014/main" id="{79E0F7CC-49DB-C697-E103-49D3E7F4431A}"/>
              </a:ext>
            </a:extLst>
          </p:cNvPr>
          <p:cNvSpPr>
            <a:spLocks noGrp="1"/>
          </p:cNvSpPr>
          <p:nvPr userDrawn="1">
            <p:ph type="body" sz="quarter" idx="19"/>
          </p:nvPr>
        </p:nvSpPr>
        <p:spPr>
          <a:xfrm>
            <a:off x="6565468"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Text Placeholder 12">
            <a:extLst>
              <a:ext uri="{FF2B5EF4-FFF2-40B4-BE49-F238E27FC236}">
                <a16:creationId xmlns:a16="http://schemas.microsoft.com/office/drawing/2014/main" id="{3D445F5F-433E-C6E0-B4C0-FE2A4A1173B1}"/>
              </a:ext>
            </a:extLst>
          </p:cNvPr>
          <p:cNvSpPr>
            <a:spLocks noGrp="1"/>
          </p:cNvSpPr>
          <p:nvPr userDrawn="1">
            <p:ph type="body" sz="quarter" idx="20"/>
          </p:nvPr>
        </p:nvSpPr>
        <p:spPr>
          <a:xfrm>
            <a:off x="9250631"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38758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4" grpId="0" animBg="1"/>
      <p:bldP spid="8" grpId="0" animBg="1"/>
      <p:bldP spid="9" grpId="0" animBg="1"/>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4" name="Google Shape;47;p5">
            <a:extLst>
              <a:ext uri="{FF2B5EF4-FFF2-40B4-BE49-F238E27FC236}">
                <a16:creationId xmlns:a16="http://schemas.microsoft.com/office/drawing/2014/main" id="{D1EBF340-1727-D1F7-EB95-910FE27A63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7E080D39-AFB9-FE58-E348-6018E6E3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1C366FC4-BA69-2E81-AAD0-E3075D55EF24}"/>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3E49CC37-2BA1-C3B9-66A4-54F25D694BBC}"/>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10">
            <a:extLst>
              <a:ext uri="{FF2B5EF4-FFF2-40B4-BE49-F238E27FC236}">
                <a16:creationId xmlns:a16="http://schemas.microsoft.com/office/drawing/2014/main" id="{7935A547-E5E9-EC53-E856-8AA52F335317}"/>
              </a:ext>
            </a:extLst>
          </p:cNvPr>
          <p:cNvSpPr>
            <a:spLocks noGrp="1"/>
          </p:cNvSpPr>
          <p:nvPr>
            <p:ph type="body" sz="quarter" idx="14"/>
          </p:nvPr>
        </p:nvSpPr>
        <p:spPr>
          <a:xfrm>
            <a:off x="539998"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9" name="Text Placeholder 9">
            <a:extLst>
              <a:ext uri="{FF2B5EF4-FFF2-40B4-BE49-F238E27FC236}">
                <a16:creationId xmlns:a16="http://schemas.microsoft.com/office/drawing/2014/main" id="{5799E00B-4CB5-2211-FC6A-3AF0F22568AC}"/>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grpSp>
        <p:nvGrpSpPr>
          <p:cNvPr id="16" name="Google Shape;2077;p82">
            <a:extLst>
              <a:ext uri="{FF2B5EF4-FFF2-40B4-BE49-F238E27FC236}">
                <a16:creationId xmlns:a16="http://schemas.microsoft.com/office/drawing/2014/main" id="{292FB71D-F6A8-D78D-4078-0F244CFCA907}"/>
              </a:ext>
            </a:extLst>
          </p:cNvPr>
          <p:cNvGrpSpPr/>
          <p:nvPr/>
        </p:nvGrpSpPr>
        <p:grpSpPr>
          <a:xfrm>
            <a:off x="539997" y="3301055"/>
            <a:ext cx="3542543" cy="2134407"/>
            <a:chOff x="1933373" y="3518270"/>
            <a:chExt cx="3169164" cy="1909444"/>
          </a:xfrm>
        </p:grpSpPr>
        <p:sp>
          <p:nvSpPr>
            <p:cNvPr id="33" name="Google Shape;2078;p82">
              <a:extLst>
                <a:ext uri="{FF2B5EF4-FFF2-40B4-BE49-F238E27FC236}">
                  <a16:creationId xmlns:a16="http://schemas.microsoft.com/office/drawing/2014/main" id="{DFA220C9-E337-857B-4427-61F5BECBB13B}"/>
                </a:ext>
              </a:extLst>
            </p:cNvPr>
            <p:cNvSpPr/>
            <p:nvPr/>
          </p:nvSpPr>
          <p:spPr>
            <a:xfrm>
              <a:off x="2340581" y="3735931"/>
              <a:ext cx="1561682" cy="330601"/>
            </a:xfrm>
            <a:custGeom>
              <a:avLst/>
              <a:gdLst/>
              <a:ahLst/>
              <a:cxnLst/>
              <a:rect l="l" t="t" r="r" b="b"/>
              <a:pathLst>
                <a:path w="1561682" h="330601" extrusionOk="0">
                  <a:moveTo>
                    <a:pt x="1393165" y="319064"/>
                  </a:moveTo>
                  <a:lnTo>
                    <a:pt x="0" y="330601"/>
                  </a:lnTo>
                  <a:lnTo>
                    <a:pt x="171984" y="5013"/>
                  </a:lnTo>
                  <a:lnTo>
                    <a:pt x="1561683" y="0"/>
                  </a:lnTo>
                  <a:lnTo>
                    <a:pt x="1393165" y="319064"/>
                  </a:lnTo>
                  <a:close/>
                </a:path>
              </a:pathLst>
            </a:custGeom>
            <a:solidFill>
              <a:srgbClr val="5F0D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4" name="Google Shape;2079;p82">
              <a:extLst>
                <a:ext uri="{FF2B5EF4-FFF2-40B4-BE49-F238E27FC236}">
                  <a16:creationId xmlns:a16="http://schemas.microsoft.com/office/drawing/2014/main" id="{AAAA90C6-6870-61F8-5234-96B41F02E978}"/>
                </a:ext>
              </a:extLst>
            </p:cNvPr>
            <p:cNvSpPr/>
            <p:nvPr/>
          </p:nvSpPr>
          <p:spPr>
            <a:xfrm>
              <a:off x="3733746" y="3739211"/>
              <a:ext cx="948050" cy="1462585"/>
            </a:xfrm>
            <a:custGeom>
              <a:avLst/>
              <a:gdLst/>
              <a:ahLst/>
              <a:cxnLst/>
              <a:rect l="l" t="t" r="r" b="b"/>
              <a:pathLst>
                <a:path w="948050" h="1462585" extrusionOk="0">
                  <a:moveTo>
                    <a:pt x="948050" y="1146802"/>
                  </a:moveTo>
                  <a:lnTo>
                    <a:pt x="166821" y="0"/>
                  </a:lnTo>
                  <a:lnTo>
                    <a:pt x="0" y="315783"/>
                  </a:lnTo>
                  <a:lnTo>
                    <a:pt x="781229" y="1462586"/>
                  </a:lnTo>
                  <a:lnTo>
                    <a:pt x="948050" y="1146802"/>
                  </a:lnTo>
                  <a:close/>
                </a:path>
              </a:pathLst>
            </a:custGeom>
            <a:solidFill>
              <a:srgbClr val="E49E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5" name="Google Shape;2080;p82">
              <a:extLst>
                <a:ext uri="{FF2B5EF4-FFF2-40B4-BE49-F238E27FC236}">
                  <a16:creationId xmlns:a16="http://schemas.microsoft.com/office/drawing/2014/main" id="{674459D7-3B5B-12DD-9305-E80234E988AA}"/>
                </a:ext>
              </a:extLst>
            </p:cNvPr>
            <p:cNvSpPr/>
            <p:nvPr/>
          </p:nvSpPr>
          <p:spPr>
            <a:xfrm>
              <a:off x="1933373" y="3520002"/>
              <a:ext cx="1252082" cy="1907712"/>
            </a:xfrm>
            <a:custGeom>
              <a:avLst/>
              <a:gdLst/>
              <a:ahLst/>
              <a:cxnLst/>
              <a:rect l="l" t="t" r="r" b="b"/>
              <a:pathLst>
                <a:path w="1252082" h="1907712" extrusionOk="0">
                  <a:moveTo>
                    <a:pt x="1085261" y="1907712"/>
                  </a:moveTo>
                  <a:lnTo>
                    <a:pt x="0" y="315783"/>
                  </a:lnTo>
                  <a:lnTo>
                    <a:pt x="166821" y="0"/>
                  </a:lnTo>
                  <a:lnTo>
                    <a:pt x="1252082" y="1591966"/>
                  </a:lnTo>
                  <a:lnTo>
                    <a:pt x="1085261" y="1907712"/>
                  </a:lnTo>
                  <a:close/>
                </a:path>
              </a:pathLst>
            </a:custGeom>
            <a:solidFill>
              <a:srgbClr val="E49E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6" name="Google Shape;2081;p82">
              <a:extLst>
                <a:ext uri="{FF2B5EF4-FFF2-40B4-BE49-F238E27FC236}">
                  <a16:creationId xmlns:a16="http://schemas.microsoft.com/office/drawing/2014/main" id="{D80737A0-9829-4B12-9E3E-2E7ABB59C306}"/>
                </a:ext>
              </a:extLst>
            </p:cNvPr>
            <p:cNvSpPr/>
            <p:nvPr/>
          </p:nvSpPr>
          <p:spPr>
            <a:xfrm>
              <a:off x="3017985" y="5105863"/>
              <a:ext cx="2084552" cy="317515"/>
            </a:xfrm>
            <a:custGeom>
              <a:avLst/>
              <a:gdLst/>
              <a:ahLst/>
              <a:cxnLst/>
              <a:rect l="l" t="t" r="r" b="b"/>
              <a:pathLst>
                <a:path w="2094006" h="317515" extrusionOk="0">
                  <a:moveTo>
                    <a:pt x="2094007" y="0"/>
                  </a:moveTo>
                  <a:lnTo>
                    <a:pt x="166821" y="1769"/>
                  </a:lnTo>
                  <a:lnTo>
                    <a:pt x="0" y="317516"/>
                  </a:lnTo>
                  <a:lnTo>
                    <a:pt x="1927186" y="315783"/>
                  </a:lnTo>
                  <a:lnTo>
                    <a:pt x="2094007" y="0"/>
                  </a:lnTo>
                  <a:close/>
                </a:path>
              </a:pathLst>
            </a:custGeom>
            <a:solidFill>
              <a:srgbClr val="5F0D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7" name="Google Shape;2082;p82">
              <a:extLst>
                <a:ext uri="{FF2B5EF4-FFF2-40B4-BE49-F238E27FC236}">
                  <a16:creationId xmlns:a16="http://schemas.microsoft.com/office/drawing/2014/main" id="{AF218A5C-8330-CE75-68A5-F1F0BB0DAB46}"/>
                </a:ext>
              </a:extLst>
            </p:cNvPr>
            <p:cNvSpPr/>
            <p:nvPr/>
          </p:nvSpPr>
          <p:spPr>
            <a:xfrm>
              <a:off x="2090091" y="3518270"/>
              <a:ext cx="3012446" cy="1593697"/>
            </a:xfrm>
            <a:custGeom>
              <a:avLst/>
              <a:gdLst/>
              <a:ahLst/>
              <a:cxnLst/>
              <a:rect l="l" t="t" r="r" b="b"/>
              <a:pathLst>
                <a:path w="3012446" h="1593697" extrusionOk="0">
                  <a:moveTo>
                    <a:pt x="1927186" y="0"/>
                  </a:moveTo>
                  <a:lnTo>
                    <a:pt x="0" y="1732"/>
                  </a:lnTo>
                  <a:lnTo>
                    <a:pt x="1085261" y="1593698"/>
                  </a:lnTo>
                  <a:lnTo>
                    <a:pt x="3012447" y="1591929"/>
                  </a:lnTo>
                  <a:close/>
                  <a:moveTo>
                    <a:pt x="421626" y="224296"/>
                  </a:moveTo>
                  <a:lnTo>
                    <a:pt x="1809334" y="223042"/>
                  </a:lnTo>
                  <a:lnTo>
                    <a:pt x="2590821" y="1369402"/>
                  </a:lnTo>
                  <a:lnTo>
                    <a:pt x="1203076" y="1370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grpSp>
      <p:grpSp>
        <p:nvGrpSpPr>
          <p:cNvPr id="17" name="Google Shape;2083;p82">
            <a:extLst>
              <a:ext uri="{FF2B5EF4-FFF2-40B4-BE49-F238E27FC236}">
                <a16:creationId xmlns:a16="http://schemas.microsoft.com/office/drawing/2014/main" id="{84DF785B-4C86-12BF-052F-7E9C7B832197}"/>
              </a:ext>
            </a:extLst>
          </p:cNvPr>
          <p:cNvGrpSpPr/>
          <p:nvPr/>
        </p:nvGrpSpPr>
        <p:grpSpPr>
          <a:xfrm>
            <a:off x="1593623" y="2550992"/>
            <a:ext cx="2540194" cy="1529051"/>
            <a:chOff x="2875948" y="2847263"/>
            <a:chExt cx="2272461" cy="1367891"/>
          </a:xfrm>
        </p:grpSpPr>
        <p:sp>
          <p:nvSpPr>
            <p:cNvPr id="22" name="Google Shape;2084;p82">
              <a:extLst>
                <a:ext uri="{FF2B5EF4-FFF2-40B4-BE49-F238E27FC236}">
                  <a16:creationId xmlns:a16="http://schemas.microsoft.com/office/drawing/2014/main" id="{B8C7ABA7-A1EC-0FC7-54CC-FDB60E050E34}"/>
                </a:ext>
              </a:extLst>
            </p:cNvPr>
            <p:cNvSpPr/>
            <p:nvPr/>
          </p:nvSpPr>
          <p:spPr>
            <a:xfrm>
              <a:off x="3172918" y="3195151"/>
              <a:ext cx="1015051" cy="237196"/>
            </a:xfrm>
            <a:custGeom>
              <a:avLst/>
              <a:gdLst/>
              <a:ahLst/>
              <a:cxnLst/>
              <a:rect l="l" t="t" r="r" b="b"/>
              <a:pathLst>
                <a:path w="1015051" h="237196" extrusionOk="0">
                  <a:moveTo>
                    <a:pt x="894471" y="228277"/>
                  </a:moveTo>
                  <a:lnTo>
                    <a:pt x="0" y="237197"/>
                  </a:lnTo>
                  <a:lnTo>
                    <a:pt x="123088" y="4239"/>
                  </a:lnTo>
                  <a:lnTo>
                    <a:pt x="1015051" y="0"/>
                  </a:lnTo>
                  <a:lnTo>
                    <a:pt x="894471" y="228277"/>
                  </a:lnTo>
                  <a:close/>
                </a:path>
              </a:pathLst>
            </a:custGeom>
            <a:solidFill>
              <a:srgbClr val="360E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23" name="Google Shape;2085;p82">
              <a:extLst>
                <a:ext uri="{FF2B5EF4-FFF2-40B4-BE49-F238E27FC236}">
                  <a16:creationId xmlns:a16="http://schemas.microsoft.com/office/drawing/2014/main" id="{944CD178-0C47-247E-44CF-81ECED45D1DD}"/>
                </a:ext>
              </a:extLst>
            </p:cNvPr>
            <p:cNvSpPr/>
            <p:nvPr/>
          </p:nvSpPr>
          <p:spPr>
            <a:xfrm>
              <a:off x="4067389" y="3197474"/>
              <a:ext cx="627940" cy="975511"/>
            </a:xfrm>
            <a:custGeom>
              <a:avLst/>
              <a:gdLst/>
              <a:ahLst/>
              <a:cxnLst/>
              <a:rect l="l" t="t" r="r" b="b"/>
              <a:pathLst>
                <a:path w="627940" h="975511" extrusionOk="0">
                  <a:moveTo>
                    <a:pt x="627940" y="749557"/>
                  </a:moveTo>
                  <a:lnTo>
                    <a:pt x="119364" y="0"/>
                  </a:lnTo>
                  <a:lnTo>
                    <a:pt x="0" y="225955"/>
                  </a:lnTo>
                  <a:lnTo>
                    <a:pt x="508577" y="975512"/>
                  </a:lnTo>
                  <a:lnTo>
                    <a:pt x="627940" y="749557"/>
                  </a:lnTo>
                  <a:close/>
                </a:path>
              </a:pathLst>
            </a:custGeom>
            <a:solidFill>
              <a:srgbClr val="D689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0" name="Google Shape;2086;p82">
              <a:extLst>
                <a:ext uri="{FF2B5EF4-FFF2-40B4-BE49-F238E27FC236}">
                  <a16:creationId xmlns:a16="http://schemas.microsoft.com/office/drawing/2014/main" id="{FCA738D2-A20E-A3E5-B9F1-32E21C0E32A2}"/>
                </a:ext>
              </a:extLst>
            </p:cNvPr>
            <p:cNvSpPr/>
            <p:nvPr/>
          </p:nvSpPr>
          <p:spPr>
            <a:xfrm>
              <a:off x="2875948" y="2850102"/>
              <a:ext cx="895909" cy="1365052"/>
            </a:xfrm>
            <a:custGeom>
              <a:avLst/>
              <a:gdLst/>
              <a:ahLst/>
              <a:cxnLst/>
              <a:rect l="l" t="t" r="r" b="b"/>
              <a:pathLst>
                <a:path w="895909" h="1365052" extrusionOk="0">
                  <a:moveTo>
                    <a:pt x="776546" y="1365053"/>
                  </a:moveTo>
                  <a:lnTo>
                    <a:pt x="0" y="225955"/>
                  </a:lnTo>
                  <a:lnTo>
                    <a:pt x="119364" y="0"/>
                  </a:lnTo>
                  <a:lnTo>
                    <a:pt x="895909" y="1139135"/>
                  </a:lnTo>
                  <a:lnTo>
                    <a:pt x="776546" y="1365053"/>
                  </a:lnTo>
                  <a:close/>
                </a:path>
              </a:pathLst>
            </a:custGeom>
            <a:solidFill>
              <a:srgbClr val="D689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1" name="Google Shape;2087;p82">
              <a:extLst>
                <a:ext uri="{FF2B5EF4-FFF2-40B4-BE49-F238E27FC236}">
                  <a16:creationId xmlns:a16="http://schemas.microsoft.com/office/drawing/2014/main" id="{905C7DA9-3AB1-CE06-7CE9-AB5A882604A9}"/>
                </a:ext>
              </a:extLst>
            </p:cNvPr>
            <p:cNvSpPr/>
            <p:nvPr/>
          </p:nvSpPr>
          <p:spPr>
            <a:xfrm>
              <a:off x="3650040" y="3986620"/>
              <a:ext cx="1498369" cy="227207"/>
            </a:xfrm>
            <a:custGeom>
              <a:avLst/>
              <a:gdLst/>
              <a:ahLst/>
              <a:cxnLst/>
              <a:rect l="l" t="t" r="r" b="b"/>
              <a:pathLst>
                <a:path w="1498369" h="227207" extrusionOk="0">
                  <a:moveTo>
                    <a:pt x="1498369" y="0"/>
                  </a:moveTo>
                  <a:lnTo>
                    <a:pt x="119364" y="1290"/>
                  </a:lnTo>
                  <a:lnTo>
                    <a:pt x="0" y="227208"/>
                  </a:lnTo>
                  <a:lnTo>
                    <a:pt x="1379005" y="225954"/>
                  </a:lnTo>
                  <a:lnTo>
                    <a:pt x="1498369" y="0"/>
                  </a:lnTo>
                  <a:close/>
                </a:path>
              </a:pathLst>
            </a:custGeom>
            <a:solidFill>
              <a:srgbClr val="360E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2" name="Google Shape;2088;p82">
              <a:extLst>
                <a:ext uri="{FF2B5EF4-FFF2-40B4-BE49-F238E27FC236}">
                  <a16:creationId xmlns:a16="http://schemas.microsoft.com/office/drawing/2014/main" id="{498E11C2-B944-5820-7ACD-22BE64DC5C52}"/>
                </a:ext>
              </a:extLst>
            </p:cNvPr>
            <p:cNvSpPr/>
            <p:nvPr/>
          </p:nvSpPr>
          <p:spPr>
            <a:xfrm>
              <a:off x="2992637" y="2847263"/>
              <a:ext cx="2155772" cy="1140462"/>
            </a:xfrm>
            <a:custGeom>
              <a:avLst/>
              <a:gdLst/>
              <a:ahLst/>
              <a:cxnLst/>
              <a:rect l="l" t="t" r="r" b="b"/>
              <a:pathLst>
                <a:path w="2155772" h="1140462" extrusionOk="0">
                  <a:moveTo>
                    <a:pt x="1379116" y="0"/>
                  </a:moveTo>
                  <a:lnTo>
                    <a:pt x="0" y="1253"/>
                  </a:lnTo>
                  <a:lnTo>
                    <a:pt x="776656" y="1140462"/>
                  </a:lnTo>
                  <a:lnTo>
                    <a:pt x="2155772" y="1139246"/>
                  </a:lnTo>
                  <a:close/>
                  <a:moveTo>
                    <a:pt x="668724" y="354192"/>
                  </a:moveTo>
                  <a:lnTo>
                    <a:pt x="1192345" y="353713"/>
                  </a:lnTo>
                  <a:lnTo>
                    <a:pt x="1487159" y="786196"/>
                  </a:lnTo>
                  <a:lnTo>
                    <a:pt x="963537" y="78663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grpSp>
      <p:grpSp>
        <p:nvGrpSpPr>
          <p:cNvPr id="18" name="Google Shape;2089;p82">
            <a:extLst>
              <a:ext uri="{FF2B5EF4-FFF2-40B4-BE49-F238E27FC236}">
                <a16:creationId xmlns:a16="http://schemas.microsoft.com/office/drawing/2014/main" id="{7546A333-7A60-11AA-034A-B11F350E1E1B}"/>
              </a:ext>
            </a:extLst>
          </p:cNvPr>
          <p:cNvGrpSpPr/>
          <p:nvPr/>
        </p:nvGrpSpPr>
        <p:grpSpPr>
          <a:xfrm>
            <a:off x="2784342" y="1951074"/>
            <a:ext cx="1121120" cy="899835"/>
            <a:chOff x="3941167" y="2310575"/>
            <a:chExt cx="1002956" cy="804994"/>
          </a:xfrm>
        </p:grpSpPr>
        <p:sp>
          <p:nvSpPr>
            <p:cNvPr id="19" name="Google Shape;2090;p82">
              <a:extLst>
                <a:ext uri="{FF2B5EF4-FFF2-40B4-BE49-F238E27FC236}">
                  <a16:creationId xmlns:a16="http://schemas.microsoft.com/office/drawing/2014/main" id="{C467D97E-D881-CED0-7077-61E4C4623F6D}"/>
                </a:ext>
              </a:extLst>
            </p:cNvPr>
            <p:cNvSpPr/>
            <p:nvPr/>
          </p:nvSpPr>
          <p:spPr>
            <a:xfrm>
              <a:off x="4142319" y="2310575"/>
              <a:ext cx="801804" cy="424189"/>
            </a:xfrm>
            <a:custGeom>
              <a:avLst/>
              <a:gdLst/>
              <a:ahLst/>
              <a:cxnLst/>
              <a:rect l="l" t="t" r="r" b="b"/>
              <a:pathLst>
                <a:path w="801804" h="424189" extrusionOk="0">
                  <a:moveTo>
                    <a:pt x="801805" y="423711"/>
                  </a:moveTo>
                  <a:lnTo>
                    <a:pt x="512965" y="0"/>
                  </a:lnTo>
                  <a:lnTo>
                    <a:pt x="0" y="479"/>
                  </a:lnTo>
                  <a:lnTo>
                    <a:pt x="288877" y="424190"/>
                  </a:lnTo>
                  <a:lnTo>
                    <a:pt x="801805" y="42371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20" name="Google Shape;2091;p82">
              <a:extLst>
                <a:ext uri="{FF2B5EF4-FFF2-40B4-BE49-F238E27FC236}">
                  <a16:creationId xmlns:a16="http://schemas.microsoft.com/office/drawing/2014/main" id="{69C3ED49-A566-1CCE-7EB0-0B80B77A94FF}"/>
                </a:ext>
              </a:extLst>
            </p:cNvPr>
            <p:cNvSpPr/>
            <p:nvPr/>
          </p:nvSpPr>
          <p:spPr>
            <a:xfrm>
              <a:off x="3941167" y="2311054"/>
              <a:ext cx="490028" cy="804515"/>
            </a:xfrm>
            <a:custGeom>
              <a:avLst/>
              <a:gdLst/>
              <a:ahLst/>
              <a:cxnLst/>
              <a:rect l="l" t="t" r="r" b="b"/>
              <a:pathLst>
                <a:path w="490028" h="804515" extrusionOk="0">
                  <a:moveTo>
                    <a:pt x="288840" y="804516"/>
                  </a:moveTo>
                  <a:lnTo>
                    <a:pt x="0" y="380805"/>
                  </a:lnTo>
                  <a:lnTo>
                    <a:pt x="201152" y="0"/>
                  </a:lnTo>
                  <a:lnTo>
                    <a:pt x="490029" y="423711"/>
                  </a:lnTo>
                  <a:lnTo>
                    <a:pt x="288840" y="80451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21" name="Google Shape;2092;p82">
              <a:extLst>
                <a:ext uri="{FF2B5EF4-FFF2-40B4-BE49-F238E27FC236}">
                  <a16:creationId xmlns:a16="http://schemas.microsoft.com/office/drawing/2014/main" id="{5829A9F5-4431-5FB2-6899-55A7F8D180F8}"/>
                </a:ext>
              </a:extLst>
            </p:cNvPr>
            <p:cNvSpPr/>
            <p:nvPr/>
          </p:nvSpPr>
          <p:spPr>
            <a:xfrm>
              <a:off x="4230007" y="2734285"/>
              <a:ext cx="714116" cy="381284"/>
            </a:xfrm>
            <a:custGeom>
              <a:avLst/>
              <a:gdLst/>
              <a:ahLst/>
              <a:cxnLst/>
              <a:rect l="l" t="t" r="r" b="b"/>
              <a:pathLst>
                <a:path w="714116" h="381284" extrusionOk="0">
                  <a:moveTo>
                    <a:pt x="714117" y="0"/>
                  </a:moveTo>
                  <a:lnTo>
                    <a:pt x="201189" y="479"/>
                  </a:lnTo>
                  <a:lnTo>
                    <a:pt x="0" y="381284"/>
                  </a:lnTo>
                  <a:lnTo>
                    <a:pt x="512928" y="380842"/>
                  </a:lnTo>
                  <a:lnTo>
                    <a:pt x="7141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grpSp>
      <p:cxnSp>
        <p:nvCxnSpPr>
          <p:cNvPr id="38" name="Google Shape;2093;p82">
            <a:extLst>
              <a:ext uri="{FF2B5EF4-FFF2-40B4-BE49-F238E27FC236}">
                <a16:creationId xmlns:a16="http://schemas.microsoft.com/office/drawing/2014/main" id="{AF9D618A-5819-6BB5-8C9E-8CEB0D2057AA}"/>
              </a:ext>
            </a:extLst>
          </p:cNvPr>
          <p:cNvCxnSpPr>
            <a:cxnSpLocks/>
          </p:cNvCxnSpPr>
          <p:nvPr userDrawn="1"/>
        </p:nvCxnSpPr>
        <p:spPr>
          <a:xfrm flipV="1">
            <a:off x="4361713" y="1353071"/>
            <a:ext cx="2578608" cy="1071633"/>
          </a:xfrm>
          <a:prstGeom prst="bentConnector3">
            <a:avLst>
              <a:gd name="adj1" fmla="val 50000"/>
            </a:avLst>
          </a:prstGeom>
          <a:noFill/>
          <a:ln w="9525" cap="flat" cmpd="sng">
            <a:solidFill>
              <a:schemeClr val="accent2">
                <a:alpha val="23921"/>
              </a:schemeClr>
            </a:solidFill>
            <a:prstDash val="solid"/>
            <a:miter lim="800000"/>
            <a:headEnd type="none" w="sm" len="sm"/>
            <a:tailEnd type="none" w="sm" len="sm"/>
          </a:ln>
        </p:spPr>
      </p:cxnSp>
      <p:cxnSp>
        <p:nvCxnSpPr>
          <p:cNvPr id="39" name="Google Shape;2094;p82">
            <a:extLst>
              <a:ext uri="{FF2B5EF4-FFF2-40B4-BE49-F238E27FC236}">
                <a16:creationId xmlns:a16="http://schemas.microsoft.com/office/drawing/2014/main" id="{82F95362-17EA-F3BA-D597-4C48A9B4D7CF}"/>
              </a:ext>
            </a:extLst>
          </p:cNvPr>
          <p:cNvCxnSpPr>
            <a:cxnSpLocks/>
          </p:cNvCxnSpPr>
          <p:nvPr userDrawn="1"/>
        </p:nvCxnSpPr>
        <p:spPr>
          <a:xfrm flipV="1">
            <a:off x="4361713" y="3127125"/>
            <a:ext cx="2578608" cy="362835"/>
          </a:xfrm>
          <a:prstGeom prst="bentConnector3">
            <a:avLst>
              <a:gd name="adj1" fmla="val 50000"/>
            </a:avLst>
          </a:prstGeom>
          <a:noFill/>
          <a:ln w="9525" cap="flat" cmpd="sng">
            <a:solidFill>
              <a:schemeClr val="accent2">
                <a:alpha val="23921"/>
              </a:schemeClr>
            </a:solidFill>
            <a:prstDash val="solid"/>
            <a:miter lim="800000"/>
            <a:headEnd type="none" w="sm" len="sm"/>
            <a:tailEnd type="none" w="sm" len="sm"/>
          </a:ln>
        </p:spPr>
      </p:cxnSp>
      <p:cxnSp>
        <p:nvCxnSpPr>
          <p:cNvPr id="40" name="Google Shape;2095;p82">
            <a:extLst>
              <a:ext uri="{FF2B5EF4-FFF2-40B4-BE49-F238E27FC236}">
                <a16:creationId xmlns:a16="http://schemas.microsoft.com/office/drawing/2014/main" id="{72D65726-A04F-7A22-49CC-369E2BCE9F56}"/>
              </a:ext>
            </a:extLst>
          </p:cNvPr>
          <p:cNvCxnSpPr>
            <a:cxnSpLocks/>
          </p:cNvCxnSpPr>
          <p:nvPr userDrawn="1"/>
        </p:nvCxnSpPr>
        <p:spPr>
          <a:xfrm flipV="1">
            <a:off x="4361713" y="4777653"/>
            <a:ext cx="2578113" cy="464373"/>
          </a:xfrm>
          <a:prstGeom prst="bentConnector3">
            <a:avLst>
              <a:gd name="adj1" fmla="val 50000"/>
            </a:avLst>
          </a:prstGeom>
          <a:noFill/>
          <a:ln w="9525" cap="flat" cmpd="sng">
            <a:solidFill>
              <a:schemeClr val="accent2">
                <a:alpha val="23921"/>
              </a:schemeClr>
            </a:solidFill>
            <a:prstDash val="solid"/>
            <a:miter lim="800000"/>
            <a:headEnd type="none" w="sm" len="sm"/>
            <a:tailEnd type="none" w="sm" len="sm"/>
          </a:ln>
        </p:spPr>
      </p:cxnSp>
      <p:sp>
        <p:nvSpPr>
          <p:cNvPr id="50" name="Text Placeholder 9">
            <a:extLst>
              <a:ext uri="{FF2B5EF4-FFF2-40B4-BE49-F238E27FC236}">
                <a16:creationId xmlns:a16="http://schemas.microsoft.com/office/drawing/2014/main" id="{86E69CDD-F620-6C56-7E38-DE1CBC192C94}"/>
              </a:ext>
            </a:extLst>
          </p:cNvPr>
          <p:cNvSpPr>
            <a:spLocks noGrp="1"/>
          </p:cNvSpPr>
          <p:nvPr userDrawn="1">
            <p:ph type="body" sz="quarter" idx="18"/>
          </p:nvPr>
        </p:nvSpPr>
        <p:spPr>
          <a:xfrm>
            <a:off x="7168676" y="4673281"/>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1" name="Text Placeholder 12">
            <a:extLst>
              <a:ext uri="{FF2B5EF4-FFF2-40B4-BE49-F238E27FC236}">
                <a16:creationId xmlns:a16="http://schemas.microsoft.com/office/drawing/2014/main" id="{0990DC25-3278-37D2-A789-B156689E61F3}"/>
              </a:ext>
            </a:extLst>
          </p:cNvPr>
          <p:cNvSpPr>
            <a:spLocks noGrp="1"/>
          </p:cNvSpPr>
          <p:nvPr userDrawn="1">
            <p:ph type="body" sz="quarter" idx="19"/>
          </p:nvPr>
        </p:nvSpPr>
        <p:spPr>
          <a:xfrm>
            <a:off x="7168676" y="504928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3" name="Text Placeholder 9">
            <a:extLst>
              <a:ext uri="{FF2B5EF4-FFF2-40B4-BE49-F238E27FC236}">
                <a16:creationId xmlns:a16="http://schemas.microsoft.com/office/drawing/2014/main" id="{0C484D78-9C60-FC40-5AE8-6198352D8BCF}"/>
              </a:ext>
            </a:extLst>
          </p:cNvPr>
          <p:cNvSpPr>
            <a:spLocks noGrp="1"/>
          </p:cNvSpPr>
          <p:nvPr userDrawn="1">
            <p:ph type="body" sz="quarter" idx="20"/>
          </p:nvPr>
        </p:nvSpPr>
        <p:spPr>
          <a:xfrm>
            <a:off x="7168676" y="122213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4" name="Text Placeholder 12">
            <a:extLst>
              <a:ext uri="{FF2B5EF4-FFF2-40B4-BE49-F238E27FC236}">
                <a16:creationId xmlns:a16="http://schemas.microsoft.com/office/drawing/2014/main" id="{B1EB5665-5F56-6B94-97EF-D4517375B3A1}"/>
              </a:ext>
            </a:extLst>
          </p:cNvPr>
          <p:cNvSpPr>
            <a:spLocks noGrp="1"/>
          </p:cNvSpPr>
          <p:nvPr userDrawn="1">
            <p:ph type="body" sz="quarter" idx="21"/>
          </p:nvPr>
        </p:nvSpPr>
        <p:spPr>
          <a:xfrm>
            <a:off x="7168676" y="1598139"/>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5" name="Text Placeholder 9">
            <a:extLst>
              <a:ext uri="{FF2B5EF4-FFF2-40B4-BE49-F238E27FC236}">
                <a16:creationId xmlns:a16="http://schemas.microsoft.com/office/drawing/2014/main" id="{611AD1B6-4E33-4721-F5EF-CA5CDAA5E1C0}"/>
              </a:ext>
            </a:extLst>
          </p:cNvPr>
          <p:cNvSpPr>
            <a:spLocks noGrp="1"/>
          </p:cNvSpPr>
          <p:nvPr userDrawn="1">
            <p:ph type="body" sz="quarter" idx="22"/>
          </p:nvPr>
        </p:nvSpPr>
        <p:spPr>
          <a:xfrm>
            <a:off x="7168676" y="298858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6" name="Text Placeholder 12">
            <a:extLst>
              <a:ext uri="{FF2B5EF4-FFF2-40B4-BE49-F238E27FC236}">
                <a16:creationId xmlns:a16="http://schemas.microsoft.com/office/drawing/2014/main" id="{C032E3FF-3508-F160-D12F-BA60751EB447}"/>
              </a:ext>
            </a:extLst>
          </p:cNvPr>
          <p:cNvSpPr>
            <a:spLocks noGrp="1"/>
          </p:cNvSpPr>
          <p:nvPr userDrawn="1">
            <p:ph type="body" sz="quarter" idx="23"/>
          </p:nvPr>
        </p:nvSpPr>
        <p:spPr>
          <a:xfrm>
            <a:off x="7168676" y="3364588"/>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311187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66DE3363-3946-3E32-5F55-8C2883C519AB}"/>
              </a:ext>
            </a:extLst>
          </p:cNvPr>
          <p:cNvGrpSpPr/>
          <p:nvPr userDrawn="1"/>
        </p:nvGrpSpPr>
        <p:grpSpPr>
          <a:xfrm>
            <a:off x="4229852" y="1696627"/>
            <a:ext cx="3732299" cy="3727828"/>
            <a:chOff x="4226538" y="1925227"/>
            <a:chExt cx="3732299" cy="3727828"/>
          </a:xfrm>
        </p:grpSpPr>
        <p:sp>
          <p:nvSpPr>
            <p:cNvPr id="38" name="Google Shape;2109;p83">
              <a:extLst>
                <a:ext uri="{FF2B5EF4-FFF2-40B4-BE49-F238E27FC236}">
                  <a16:creationId xmlns:a16="http://schemas.microsoft.com/office/drawing/2014/main" id="{75941FE6-CEDE-BBEE-0D3F-9A26B7111099}"/>
                </a:ext>
              </a:extLst>
            </p:cNvPr>
            <p:cNvSpPr/>
            <p:nvPr userDrawn="1"/>
          </p:nvSpPr>
          <p:spPr>
            <a:xfrm rot="10800000">
              <a:off x="4244547" y="1925227"/>
              <a:ext cx="3699508" cy="3699508"/>
            </a:xfrm>
            <a:prstGeom prst="blockArc">
              <a:avLst>
                <a:gd name="adj1" fmla="val 12622480"/>
                <a:gd name="adj2" fmla="val 19662822"/>
                <a:gd name="adj3" fmla="val 20729"/>
              </a:avLst>
            </a:prstGeom>
            <a:solidFill>
              <a:srgbClr val="FF020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39" name="Google Shape;2110;p83">
              <a:extLst>
                <a:ext uri="{FF2B5EF4-FFF2-40B4-BE49-F238E27FC236}">
                  <a16:creationId xmlns:a16="http://schemas.microsoft.com/office/drawing/2014/main" id="{DBC6745A-DFC6-A9C1-1D66-E5CA9542CD5E}"/>
                </a:ext>
              </a:extLst>
            </p:cNvPr>
            <p:cNvSpPr/>
            <p:nvPr userDrawn="1"/>
          </p:nvSpPr>
          <p:spPr>
            <a:xfrm rot="-3600185">
              <a:off x="4259384" y="1953072"/>
              <a:ext cx="3699453" cy="3699453"/>
            </a:xfrm>
            <a:prstGeom prst="blockArc">
              <a:avLst>
                <a:gd name="adj1" fmla="val 12622480"/>
                <a:gd name="adj2" fmla="val 19703271"/>
                <a:gd name="adj3" fmla="val 20851"/>
              </a:avLst>
            </a:prstGeom>
            <a:solidFill>
              <a:srgbClr val="2EDC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40" name="Google Shape;2112;p83">
              <a:extLst>
                <a:ext uri="{FF2B5EF4-FFF2-40B4-BE49-F238E27FC236}">
                  <a16:creationId xmlns:a16="http://schemas.microsoft.com/office/drawing/2014/main" id="{1E1E63D3-31EF-4D44-94FA-446779306021}"/>
                </a:ext>
              </a:extLst>
            </p:cNvPr>
            <p:cNvSpPr/>
            <p:nvPr userDrawn="1"/>
          </p:nvSpPr>
          <p:spPr>
            <a:xfrm rot="3600185">
              <a:off x="4226538" y="1953602"/>
              <a:ext cx="3699453" cy="3699453"/>
            </a:xfrm>
            <a:prstGeom prst="blockArc">
              <a:avLst>
                <a:gd name="adj1" fmla="val 12622480"/>
                <a:gd name="adj2" fmla="val 19781569"/>
                <a:gd name="adj3" fmla="val 20773"/>
              </a:avLst>
            </a:prstGeom>
            <a:solidFill>
              <a:srgbClr val="FF991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grpSp>
      <p:sp>
        <p:nvSpPr>
          <p:cNvPr id="41" name="Google Shape;2111;p83">
            <a:extLst>
              <a:ext uri="{FF2B5EF4-FFF2-40B4-BE49-F238E27FC236}">
                <a16:creationId xmlns:a16="http://schemas.microsoft.com/office/drawing/2014/main" id="{7FBFC566-49D1-532C-8B7A-F32D092F0FEC}"/>
              </a:ext>
            </a:extLst>
          </p:cNvPr>
          <p:cNvSpPr/>
          <p:nvPr userDrawn="1"/>
        </p:nvSpPr>
        <p:spPr>
          <a:xfrm>
            <a:off x="4439788" y="3901171"/>
            <a:ext cx="781200" cy="7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tx1"/>
                </a:solidFill>
                <a:latin typeface="Segoe UI Semibold" panose="020B0702040204020203" pitchFamily="34" charset="0"/>
                <a:cs typeface="Segoe UI Semibold" panose="020B0702040204020203" pitchFamily="34" charset="0"/>
              </a:rPr>
              <a:t>01</a:t>
            </a:r>
            <a:endParaRPr sz="2400">
              <a:solidFill>
                <a:schemeClr val="tx1"/>
              </a:solidFill>
              <a:latin typeface="Segoe UI Semibold" panose="020B0702040204020203" pitchFamily="34" charset="0"/>
              <a:cs typeface="Segoe UI Semibold" panose="020B0702040204020203" pitchFamily="34" charset="0"/>
            </a:endParaRPr>
          </a:p>
        </p:txBody>
      </p:sp>
      <p:sp>
        <p:nvSpPr>
          <p:cNvPr id="45" name="Text Placeholder 10">
            <a:extLst>
              <a:ext uri="{FF2B5EF4-FFF2-40B4-BE49-F238E27FC236}">
                <a16:creationId xmlns:a16="http://schemas.microsoft.com/office/drawing/2014/main" id="{4FC38BA1-7D59-98EA-413D-032EDF7DDC85}"/>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46" name="Text Placeholder 9">
            <a:extLst>
              <a:ext uri="{FF2B5EF4-FFF2-40B4-BE49-F238E27FC236}">
                <a16:creationId xmlns:a16="http://schemas.microsoft.com/office/drawing/2014/main" id="{C9F5754D-2CAA-6400-0759-933AA59E6100}"/>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cxnSp>
        <p:nvCxnSpPr>
          <p:cNvPr id="49" name="Google Shape;2117;p83">
            <a:extLst>
              <a:ext uri="{FF2B5EF4-FFF2-40B4-BE49-F238E27FC236}">
                <a16:creationId xmlns:a16="http://schemas.microsoft.com/office/drawing/2014/main" id="{CCD769D1-4FED-00B7-9AFD-E78459512E2D}"/>
              </a:ext>
            </a:extLst>
          </p:cNvPr>
          <p:cNvCxnSpPr>
            <a:cxnSpLocks/>
          </p:cNvCxnSpPr>
          <p:nvPr/>
        </p:nvCxnSpPr>
        <p:spPr>
          <a:xfrm>
            <a:off x="7133587" y="4270025"/>
            <a:ext cx="1715557" cy="0"/>
          </a:xfrm>
          <a:prstGeom prst="straightConnector1">
            <a:avLst/>
          </a:prstGeom>
          <a:noFill/>
          <a:ln w="9525" cap="flat" cmpd="sng">
            <a:solidFill>
              <a:schemeClr val="accent3"/>
            </a:solidFill>
            <a:prstDash val="solid"/>
            <a:round/>
            <a:headEnd type="none" w="sm" len="sm"/>
            <a:tailEnd type="oval" w="med" len="med"/>
          </a:ln>
        </p:spPr>
      </p:cxnSp>
      <p:cxnSp>
        <p:nvCxnSpPr>
          <p:cNvPr id="55" name="Google Shape;2123;p83">
            <a:extLst>
              <a:ext uri="{FF2B5EF4-FFF2-40B4-BE49-F238E27FC236}">
                <a16:creationId xmlns:a16="http://schemas.microsoft.com/office/drawing/2014/main" id="{C84DEA1D-CDCE-49E3-255C-AFD4573A8D74}"/>
              </a:ext>
            </a:extLst>
          </p:cNvPr>
          <p:cNvCxnSpPr>
            <a:cxnSpLocks/>
          </p:cNvCxnSpPr>
          <p:nvPr userDrawn="1"/>
        </p:nvCxnSpPr>
        <p:spPr>
          <a:xfrm>
            <a:off x="5962650" y="1888721"/>
            <a:ext cx="2886495" cy="0"/>
          </a:xfrm>
          <a:prstGeom prst="straightConnector1">
            <a:avLst/>
          </a:prstGeom>
          <a:noFill/>
          <a:ln w="9525" cap="flat" cmpd="sng">
            <a:solidFill>
              <a:schemeClr val="accent2"/>
            </a:solidFill>
            <a:prstDash val="solid"/>
            <a:round/>
            <a:headEnd type="none" w="sm" len="sm"/>
            <a:tailEnd type="oval" w="med" len="med"/>
          </a:ln>
        </p:spPr>
      </p:cxnSp>
      <p:sp>
        <p:nvSpPr>
          <p:cNvPr id="56" name="Google Shape;2124;p83">
            <a:extLst>
              <a:ext uri="{FF2B5EF4-FFF2-40B4-BE49-F238E27FC236}">
                <a16:creationId xmlns:a16="http://schemas.microsoft.com/office/drawing/2014/main" id="{52F81A7C-127E-0862-A4D7-BC47D790B917}"/>
              </a:ext>
            </a:extLst>
          </p:cNvPr>
          <p:cNvSpPr txBox="1"/>
          <p:nvPr userDrawn="1"/>
        </p:nvSpPr>
        <p:spPr>
          <a:xfrm>
            <a:off x="5131373" y="2905035"/>
            <a:ext cx="1929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400"/>
              <a:buFont typeface="Inter"/>
              <a:buNone/>
            </a:pPr>
            <a:r>
              <a:rPr lang="en-GB" sz="2400" u="none" strike="noStrike" cap="none">
                <a:solidFill>
                  <a:schemeClr val="accent3"/>
                </a:solidFill>
                <a:latin typeface="Segoe UI Semilight" panose="020B0402040204020203" pitchFamily="34" charset="0"/>
                <a:ea typeface="Inter Light"/>
                <a:cs typeface="Segoe UI Semilight" panose="020B0402040204020203" pitchFamily="34" charset="0"/>
                <a:sym typeface="Inter Light"/>
              </a:rPr>
              <a:t>Our Partnership Model</a:t>
            </a:r>
            <a:endParaRPr sz="2400" u="none" strike="noStrike" cap="none">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7;p5">
            <a:extLst>
              <a:ext uri="{FF2B5EF4-FFF2-40B4-BE49-F238E27FC236}">
                <a16:creationId xmlns:a16="http://schemas.microsoft.com/office/drawing/2014/main" id="{014CA80C-AC80-136B-0A93-117000AE6598}"/>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8" name="Graphic 57">
            <a:extLst>
              <a:ext uri="{FF2B5EF4-FFF2-40B4-BE49-F238E27FC236}">
                <a16:creationId xmlns:a16="http://schemas.microsoft.com/office/drawing/2014/main" id="{F4ACF744-6832-2602-C90E-7AD840F962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9" name="Google Shape;43;p3">
            <a:extLst>
              <a:ext uri="{FF2B5EF4-FFF2-40B4-BE49-F238E27FC236}">
                <a16:creationId xmlns:a16="http://schemas.microsoft.com/office/drawing/2014/main" id="{ECB6D432-D39C-041B-76B9-166751D866DB}"/>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60" name="Google Shape;44;p3">
            <a:extLst>
              <a:ext uri="{FF2B5EF4-FFF2-40B4-BE49-F238E27FC236}">
                <a16:creationId xmlns:a16="http://schemas.microsoft.com/office/drawing/2014/main" id="{EA909E89-B1A0-DD71-828A-FFC454FC57A3}"/>
              </a:ext>
            </a:extLst>
          </p:cNvPr>
          <p:cNvSpPr txBox="1">
            <a:spLocks noGrp="1"/>
          </p:cNvSpPr>
          <p:nvPr userDrawn="1">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1" name="Text Placeholder 9">
            <a:extLst>
              <a:ext uri="{FF2B5EF4-FFF2-40B4-BE49-F238E27FC236}">
                <a16:creationId xmlns:a16="http://schemas.microsoft.com/office/drawing/2014/main" id="{89EFD658-D355-1AD1-E4A6-F3CA22EBC911}"/>
              </a:ext>
            </a:extLst>
          </p:cNvPr>
          <p:cNvSpPr>
            <a:spLocks noGrp="1"/>
          </p:cNvSpPr>
          <p:nvPr userDrawn="1">
            <p:ph type="body" sz="quarter" idx="20"/>
          </p:nvPr>
        </p:nvSpPr>
        <p:spPr>
          <a:xfrm>
            <a:off x="9085727" y="178099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2" name="Text Placeholder 12">
            <a:extLst>
              <a:ext uri="{FF2B5EF4-FFF2-40B4-BE49-F238E27FC236}">
                <a16:creationId xmlns:a16="http://schemas.microsoft.com/office/drawing/2014/main" id="{FBFBFFDA-48CE-EF79-070B-20BCC9FFE92A}"/>
              </a:ext>
            </a:extLst>
          </p:cNvPr>
          <p:cNvSpPr>
            <a:spLocks noGrp="1"/>
          </p:cNvSpPr>
          <p:nvPr userDrawn="1">
            <p:ph type="body" sz="quarter" idx="21"/>
          </p:nvPr>
        </p:nvSpPr>
        <p:spPr>
          <a:xfrm>
            <a:off x="9085729" y="215700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3" name="Google Shape;2114;p83">
            <a:extLst>
              <a:ext uri="{FF2B5EF4-FFF2-40B4-BE49-F238E27FC236}">
                <a16:creationId xmlns:a16="http://schemas.microsoft.com/office/drawing/2014/main" id="{C31F3C35-C9FD-08E4-6DD5-E755552C69C5}"/>
              </a:ext>
            </a:extLst>
          </p:cNvPr>
          <p:cNvSpPr/>
          <p:nvPr userDrawn="1"/>
        </p:nvSpPr>
        <p:spPr>
          <a:xfrm>
            <a:off x="5685664" y="1713294"/>
            <a:ext cx="781200" cy="7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tx1"/>
                </a:solidFill>
                <a:latin typeface="Segoe UI Semibold" panose="020B0702040204020203" pitchFamily="34" charset="0"/>
                <a:cs typeface="Segoe UI Semibold" panose="020B0702040204020203" pitchFamily="34" charset="0"/>
              </a:rPr>
              <a:t>02</a:t>
            </a:r>
            <a:endParaRPr sz="2400">
              <a:solidFill>
                <a:schemeClr val="tx1"/>
              </a:solidFill>
              <a:latin typeface="Segoe UI Semibold" panose="020B0702040204020203" pitchFamily="34" charset="0"/>
              <a:cs typeface="Segoe UI Semibold" panose="020B0702040204020203" pitchFamily="34" charset="0"/>
            </a:endParaRPr>
          </a:p>
        </p:txBody>
      </p:sp>
      <p:sp>
        <p:nvSpPr>
          <p:cNvPr id="66" name="Text Placeholder 9">
            <a:extLst>
              <a:ext uri="{FF2B5EF4-FFF2-40B4-BE49-F238E27FC236}">
                <a16:creationId xmlns:a16="http://schemas.microsoft.com/office/drawing/2014/main" id="{BC61855A-DE23-E9E2-8FAA-AFBDF14B9D86}"/>
              </a:ext>
            </a:extLst>
          </p:cNvPr>
          <p:cNvSpPr>
            <a:spLocks noGrp="1"/>
          </p:cNvSpPr>
          <p:nvPr userDrawn="1">
            <p:ph type="body" sz="quarter" idx="22"/>
          </p:nvPr>
        </p:nvSpPr>
        <p:spPr>
          <a:xfrm>
            <a:off x="9085727" y="415753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7" name="Text Placeholder 12">
            <a:extLst>
              <a:ext uri="{FF2B5EF4-FFF2-40B4-BE49-F238E27FC236}">
                <a16:creationId xmlns:a16="http://schemas.microsoft.com/office/drawing/2014/main" id="{03E05780-EAFA-B621-6B76-5158EC054806}"/>
              </a:ext>
            </a:extLst>
          </p:cNvPr>
          <p:cNvSpPr>
            <a:spLocks noGrp="1"/>
          </p:cNvSpPr>
          <p:nvPr userDrawn="1">
            <p:ph type="body" sz="quarter" idx="23"/>
          </p:nvPr>
        </p:nvSpPr>
        <p:spPr>
          <a:xfrm>
            <a:off x="9085729" y="4533540"/>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Google Shape;2113;p83">
            <a:extLst>
              <a:ext uri="{FF2B5EF4-FFF2-40B4-BE49-F238E27FC236}">
                <a16:creationId xmlns:a16="http://schemas.microsoft.com/office/drawing/2014/main" id="{8B3170FD-CD42-9EB3-BAD8-B6D148B669FC}"/>
              </a:ext>
            </a:extLst>
          </p:cNvPr>
          <p:cNvSpPr/>
          <p:nvPr userDrawn="1"/>
        </p:nvSpPr>
        <p:spPr>
          <a:xfrm>
            <a:off x="6971056" y="3901171"/>
            <a:ext cx="781200" cy="7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tx1"/>
                </a:solidFill>
                <a:latin typeface="Segoe UI Semibold" panose="020B0702040204020203" pitchFamily="34" charset="0"/>
                <a:cs typeface="Segoe UI Semibold" panose="020B0702040204020203" pitchFamily="34" charset="0"/>
              </a:rPr>
              <a:t>03</a:t>
            </a:r>
            <a:endParaRPr sz="2400">
              <a:solidFill>
                <a:schemeClr val="tx1"/>
              </a:solidFill>
              <a:latin typeface="Segoe UI Semibold" panose="020B0702040204020203" pitchFamily="34" charset="0"/>
              <a:cs typeface="Segoe UI Semibold" panose="020B0702040204020203" pitchFamily="34" charset="0"/>
            </a:endParaRPr>
          </a:p>
        </p:txBody>
      </p:sp>
      <p:sp>
        <p:nvSpPr>
          <p:cNvPr id="68" name="Text Placeholder 9">
            <a:extLst>
              <a:ext uri="{FF2B5EF4-FFF2-40B4-BE49-F238E27FC236}">
                <a16:creationId xmlns:a16="http://schemas.microsoft.com/office/drawing/2014/main" id="{A02152F7-9624-2A9F-E796-5523E53F541E}"/>
              </a:ext>
            </a:extLst>
          </p:cNvPr>
          <p:cNvSpPr>
            <a:spLocks noGrp="1"/>
          </p:cNvSpPr>
          <p:nvPr userDrawn="1">
            <p:ph type="body" sz="quarter" idx="24"/>
          </p:nvPr>
        </p:nvSpPr>
        <p:spPr>
          <a:xfrm>
            <a:off x="977060" y="3033673"/>
            <a:ext cx="2150600" cy="215444"/>
          </a:xfrm>
          <a:prstGeom prst="rect">
            <a:avLst/>
          </a:prstGeom>
        </p:spPr>
        <p:txBody>
          <a:bodyPr wrap="square" lIns="0" tIns="0" rIns="0" bIns="0">
            <a:spAutoFit/>
          </a:bodyPr>
          <a:lstStyle>
            <a:lvl1pPr algn="r">
              <a:defRPr>
                <a:solidFill>
                  <a:schemeClr val="accent3"/>
                </a:solidFill>
                <a:latin typeface="+mj-lt"/>
              </a:defRPr>
            </a:lvl1pPr>
          </a:lstStyle>
          <a:p>
            <a:pPr lvl="0"/>
            <a:endParaRPr lang="en-US"/>
          </a:p>
        </p:txBody>
      </p:sp>
      <p:sp>
        <p:nvSpPr>
          <p:cNvPr id="69" name="Text Placeholder 12">
            <a:extLst>
              <a:ext uri="{FF2B5EF4-FFF2-40B4-BE49-F238E27FC236}">
                <a16:creationId xmlns:a16="http://schemas.microsoft.com/office/drawing/2014/main" id="{61638E7F-0F14-3FC6-4768-66B716A31FF0}"/>
              </a:ext>
            </a:extLst>
          </p:cNvPr>
          <p:cNvSpPr>
            <a:spLocks noGrp="1"/>
          </p:cNvSpPr>
          <p:nvPr userDrawn="1">
            <p:ph type="body" sz="quarter" idx="25"/>
          </p:nvPr>
        </p:nvSpPr>
        <p:spPr>
          <a:xfrm>
            <a:off x="672998" y="3409673"/>
            <a:ext cx="2454663" cy="192745"/>
          </a:xfrm>
          <a:prstGeom prst="rect">
            <a:avLst/>
          </a:prstGeom>
        </p:spPr>
        <p:txBody>
          <a:bodyPr wrap="square" lIns="0" tIns="0" rIns="0" bIns="0">
            <a:spAutoFit/>
          </a:bodyPr>
          <a:lstStyle>
            <a:lvl1pPr algn="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cxnSp>
        <p:nvCxnSpPr>
          <p:cNvPr id="74" name="Connector: Elbow 73">
            <a:extLst>
              <a:ext uri="{FF2B5EF4-FFF2-40B4-BE49-F238E27FC236}">
                <a16:creationId xmlns:a16="http://schemas.microsoft.com/office/drawing/2014/main" id="{22CCD8CE-32CD-A923-BF30-A1790B947CCB}"/>
              </a:ext>
            </a:extLst>
          </p:cNvPr>
          <p:cNvCxnSpPr>
            <a:cxnSpLocks/>
          </p:cNvCxnSpPr>
          <p:nvPr userDrawn="1"/>
        </p:nvCxnSpPr>
        <p:spPr>
          <a:xfrm rot="10800000">
            <a:off x="3337399" y="3141395"/>
            <a:ext cx="1306040" cy="1150376"/>
          </a:xfrm>
          <a:prstGeom prst="bentConnector3">
            <a:avLst>
              <a:gd name="adj1" fmla="val 50000"/>
            </a:avLst>
          </a:prstGeom>
          <a:noFill/>
          <a:ln w="9525" cap="flat" cmpd="sng">
            <a:solidFill>
              <a:schemeClr val="accent3"/>
            </a:solidFill>
            <a:prstDash val="solid"/>
            <a:round/>
            <a:headEnd type="none" w="sm" len="sm"/>
            <a:tailEnd type="oval" w="med" len="med"/>
          </a:ln>
        </p:spPr>
      </p:cxnSp>
    </p:spTree>
    <p:extLst>
      <p:ext uri="{BB962C8B-B14F-4D97-AF65-F5344CB8AC3E}">
        <p14:creationId xmlns:p14="http://schemas.microsoft.com/office/powerpoint/2010/main" val="276578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Google Shape;2139;p84">
            <a:extLst>
              <a:ext uri="{FF2B5EF4-FFF2-40B4-BE49-F238E27FC236}">
                <a16:creationId xmlns:a16="http://schemas.microsoft.com/office/drawing/2014/main" id="{EB22B67C-19B5-F133-818D-515187FD5BD8}"/>
              </a:ext>
            </a:extLst>
          </p:cNvPr>
          <p:cNvSpPr/>
          <p:nvPr/>
        </p:nvSpPr>
        <p:spPr>
          <a:xfrm rot="10800000" flipH="1">
            <a:off x="4098350" y="2491541"/>
            <a:ext cx="2592735" cy="2092748"/>
          </a:xfrm>
          <a:prstGeom prst="round2DiagRect">
            <a:avLst>
              <a:gd name="adj1" fmla="val 0"/>
              <a:gd name="adj2" fmla="val 17764"/>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9" name="Google Shape;2143;p84">
            <a:extLst>
              <a:ext uri="{FF2B5EF4-FFF2-40B4-BE49-F238E27FC236}">
                <a16:creationId xmlns:a16="http://schemas.microsoft.com/office/drawing/2014/main" id="{D7296F37-6B1F-901E-3573-AF58F5EC2AD6}"/>
              </a:ext>
            </a:extLst>
          </p:cNvPr>
          <p:cNvSpPr/>
          <p:nvPr/>
        </p:nvSpPr>
        <p:spPr>
          <a:xfrm>
            <a:off x="1508798" y="2491541"/>
            <a:ext cx="2592735" cy="2092748"/>
          </a:xfrm>
          <a:prstGeom prst="round2DiagRect">
            <a:avLst>
              <a:gd name="adj1" fmla="val 0"/>
              <a:gd name="adj2" fmla="val 17764"/>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13" name="Google Shape;2147;p84">
            <a:extLst>
              <a:ext uri="{FF2B5EF4-FFF2-40B4-BE49-F238E27FC236}">
                <a16:creationId xmlns:a16="http://schemas.microsoft.com/office/drawing/2014/main" id="{71E9D8E3-8321-DF7C-043C-606C5176BC33}"/>
              </a:ext>
            </a:extLst>
          </p:cNvPr>
          <p:cNvSpPr/>
          <p:nvPr/>
        </p:nvSpPr>
        <p:spPr>
          <a:xfrm>
            <a:off x="6687750" y="2491541"/>
            <a:ext cx="4001500" cy="2092748"/>
          </a:xfrm>
          <a:prstGeom prst="round2DiagRect">
            <a:avLst>
              <a:gd name="adj1" fmla="val 0"/>
              <a:gd name="adj2" fmla="val 17764"/>
            </a:avLst>
          </a:prstGeom>
          <a:solidFill>
            <a:srgbClr val="0942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latin typeface="Hedvig Letters Serif 24pt" pitchFamily="2" charset="0"/>
            </a:endParaRPr>
          </a:p>
          <a:p>
            <a:pPr marL="0" lvl="0" indent="0" algn="l" rtl="0">
              <a:spcBef>
                <a:spcPts val="0"/>
              </a:spcBef>
              <a:spcAft>
                <a:spcPts val="0"/>
              </a:spcAft>
              <a:buNone/>
            </a:pPr>
            <a:endParaRPr sz="1900">
              <a:latin typeface="Hedvig Letters Serif 24pt" pitchFamily="2" charset="0"/>
            </a:endParaRPr>
          </a:p>
          <a:p>
            <a:pPr marL="0" lvl="0" indent="0" algn="l" rtl="0">
              <a:spcBef>
                <a:spcPts val="0"/>
              </a:spcBef>
              <a:spcAft>
                <a:spcPts val="0"/>
              </a:spcAft>
              <a:buNone/>
            </a:pPr>
            <a:endParaRPr sz="1900">
              <a:latin typeface="Hedvig Letters Serif 24pt" pitchFamily="2" charset="0"/>
            </a:endParaRPr>
          </a:p>
          <a:p>
            <a:pPr marL="0" lvl="0" indent="0" algn="l" rtl="0">
              <a:spcBef>
                <a:spcPts val="0"/>
              </a:spcBef>
              <a:spcAft>
                <a:spcPts val="0"/>
              </a:spcAft>
              <a:buNone/>
            </a:pPr>
            <a:endParaRPr sz="1900">
              <a:latin typeface="Hedvig Letters Serif 24pt" pitchFamily="2" charset="0"/>
            </a:endParaRPr>
          </a:p>
        </p:txBody>
      </p:sp>
      <p:grpSp>
        <p:nvGrpSpPr>
          <p:cNvPr id="16" name="Google Shape;2150;p84">
            <a:extLst>
              <a:ext uri="{FF2B5EF4-FFF2-40B4-BE49-F238E27FC236}">
                <a16:creationId xmlns:a16="http://schemas.microsoft.com/office/drawing/2014/main" id="{2100F3AC-FA7E-B354-53B1-3727227977AC}"/>
              </a:ext>
            </a:extLst>
          </p:cNvPr>
          <p:cNvGrpSpPr/>
          <p:nvPr userDrawn="1"/>
        </p:nvGrpSpPr>
        <p:grpSpPr>
          <a:xfrm>
            <a:off x="6513818" y="3408048"/>
            <a:ext cx="348751" cy="347161"/>
            <a:chOff x="4858109" y="2631368"/>
            <a:chExt cx="316442" cy="315000"/>
          </a:xfrm>
        </p:grpSpPr>
        <p:sp>
          <p:nvSpPr>
            <p:cNvPr id="17" name="Google Shape;2151;p84">
              <a:extLst>
                <a:ext uri="{FF2B5EF4-FFF2-40B4-BE49-F238E27FC236}">
                  <a16:creationId xmlns:a16="http://schemas.microsoft.com/office/drawing/2014/main" id="{4BAC4DBD-6B68-62D6-76DF-8A0A6ABCFA92}"/>
                </a:ext>
              </a:extLst>
            </p:cNvPr>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18" name="Google Shape;2152;p84">
              <a:extLst>
                <a:ext uri="{FF2B5EF4-FFF2-40B4-BE49-F238E27FC236}">
                  <a16:creationId xmlns:a16="http://schemas.microsoft.com/office/drawing/2014/main" id="{C36DCBE2-D7EF-2D73-5687-F483305DA81D}"/>
                </a:ext>
              </a:extLst>
            </p:cNvPr>
            <p:cNvSpPr/>
            <p:nvPr/>
          </p:nvSpPr>
          <p:spPr>
            <a:xfrm>
              <a:off x="4858109" y="2739300"/>
              <a:ext cx="239100" cy="99000"/>
            </a:xfrm>
            <a:prstGeom prst="rightArrow">
              <a:avLst>
                <a:gd name="adj1" fmla="val 32020"/>
                <a:gd name="adj2" fmla="val 66970"/>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br>
                <a:rPr lang="en-GB" sz="1900">
                  <a:latin typeface="Hedvig Letters Serif 24pt" pitchFamily="2" charset="0"/>
                </a:rPr>
              </a:br>
              <a:endParaRPr sz="1900">
                <a:latin typeface="Hedvig Letters Serif 24pt" pitchFamily="2" charset="0"/>
              </a:endParaRPr>
            </a:p>
          </p:txBody>
        </p:sp>
      </p:grpSp>
      <p:grpSp>
        <p:nvGrpSpPr>
          <p:cNvPr id="19" name="Google Shape;2153;p84">
            <a:extLst>
              <a:ext uri="{FF2B5EF4-FFF2-40B4-BE49-F238E27FC236}">
                <a16:creationId xmlns:a16="http://schemas.microsoft.com/office/drawing/2014/main" id="{99AABDF4-3201-1C8B-E7E8-0B20C38C5ED9}"/>
              </a:ext>
            </a:extLst>
          </p:cNvPr>
          <p:cNvGrpSpPr/>
          <p:nvPr userDrawn="1"/>
        </p:nvGrpSpPr>
        <p:grpSpPr>
          <a:xfrm>
            <a:off x="3931037" y="3408137"/>
            <a:ext cx="347155" cy="347155"/>
            <a:chOff x="3157188" y="909150"/>
            <a:chExt cx="470400" cy="470400"/>
          </a:xfrm>
        </p:grpSpPr>
        <p:sp>
          <p:nvSpPr>
            <p:cNvPr id="20" name="Google Shape;2154;p84">
              <a:extLst>
                <a:ext uri="{FF2B5EF4-FFF2-40B4-BE49-F238E27FC236}">
                  <a16:creationId xmlns:a16="http://schemas.microsoft.com/office/drawing/2014/main" id="{9C90D881-377E-604A-E53B-EB1CC8069CD5}"/>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21" name="Google Shape;2155;p84">
              <a:extLst>
                <a:ext uri="{FF2B5EF4-FFF2-40B4-BE49-F238E27FC236}">
                  <a16:creationId xmlns:a16="http://schemas.microsoft.com/office/drawing/2014/main" id="{7EE89FDF-5B9E-2277-D1CE-91F036AA5CEE}"/>
                </a:ext>
              </a:extLst>
            </p:cNvPr>
            <p:cNvSpPr/>
            <p:nvPr/>
          </p:nvSpPr>
          <p:spPr>
            <a:xfrm>
              <a:off x="3243138" y="995100"/>
              <a:ext cx="298500" cy="298500"/>
            </a:xfrm>
            <a:prstGeom prst="mathPlus">
              <a:avLst>
                <a:gd name="adj1" fmla="val 9900"/>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grpSp>
      <p:sp>
        <p:nvSpPr>
          <p:cNvPr id="22" name="Text Placeholder 10">
            <a:extLst>
              <a:ext uri="{FF2B5EF4-FFF2-40B4-BE49-F238E27FC236}">
                <a16:creationId xmlns:a16="http://schemas.microsoft.com/office/drawing/2014/main" id="{00A66561-CAA7-C189-E05D-D8CEF0FCD457}"/>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3" name="Text Placeholder 9">
            <a:extLst>
              <a:ext uri="{FF2B5EF4-FFF2-40B4-BE49-F238E27FC236}">
                <a16:creationId xmlns:a16="http://schemas.microsoft.com/office/drawing/2014/main" id="{8C40FE6F-01A7-8F58-A67B-661152EA70D5}"/>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4" name="Google Shape;47;p5">
            <a:extLst>
              <a:ext uri="{FF2B5EF4-FFF2-40B4-BE49-F238E27FC236}">
                <a16:creationId xmlns:a16="http://schemas.microsoft.com/office/drawing/2014/main" id="{E343EACE-416A-34FE-FDEE-62B39E74ECB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2537F8A1-2149-9760-1E4C-930159FF5F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0E20890E-3AA3-1094-95B5-F4834477A602}"/>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14F399B7-5822-007E-1714-43726A89A03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9">
            <a:extLst>
              <a:ext uri="{FF2B5EF4-FFF2-40B4-BE49-F238E27FC236}">
                <a16:creationId xmlns:a16="http://schemas.microsoft.com/office/drawing/2014/main" id="{15480873-7D75-CFD8-0B56-5C27DF8945BA}"/>
              </a:ext>
            </a:extLst>
          </p:cNvPr>
          <p:cNvSpPr>
            <a:spLocks noGrp="1"/>
          </p:cNvSpPr>
          <p:nvPr>
            <p:ph type="body" sz="quarter" idx="24"/>
          </p:nvPr>
        </p:nvSpPr>
        <p:spPr>
          <a:xfrm>
            <a:off x="1946544" y="2955202"/>
            <a:ext cx="1696099" cy="215444"/>
          </a:xfrm>
          <a:prstGeom prst="rect">
            <a:avLst/>
          </a:prstGeom>
        </p:spPr>
        <p:txBody>
          <a:bodyPr wrap="square" lIns="0" tIns="0" rIns="0" bIns="0">
            <a:spAutoFit/>
          </a:bodyPr>
          <a:lstStyle>
            <a:lvl1pPr algn="l">
              <a:defRPr>
                <a:solidFill>
                  <a:schemeClr val="tx1"/>
                </a:solidFill>
                <a:latin typeface="+mj-lt"/>
              </a:defRPr>
            </a:lvl1pPr>
          </a:lstStyle>
          <a:p>
            <a:pPr lvl="0"/>
            <a:endParaRPr lang="en-US"/>
          </a:p>
        </p:txBody>
      </p:sp>
      <p:sp>
        <p:nvSpPr>
          <p:cNvPr id="29" name="Text Placeholder 12">
            <a:extLst>
              <a:ext uri="{FF2B5EF4-FFF2-40B4-BE49-F238E27FC236}">
                <a16:creationId xmlns:a16="http://schemas.microsoft.com/office/drawing/2014/main" id="{615BBB69-CF0D-5000-D795-24EB76552309}"/>
              </a:ext>
            </a:extLst>
          </p:cNvPr>
          <p:cNvSpPr>
            <a:spLocks noGrp="1"/>
          </p:cNvSpPr>
          <p:nvPr>
            <p:ph type="body" sz="quarter" idx="25"/>
          </p:nvPr>
        </p:nvSpPr>
        <p:spPr>
          <a:xfrm>
            <a:off x="1946544" y="3537936"/>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30" name="Text Placeholder 9">
            <a:extLst>
              <a:ext uri="{FF2B5EF4-FFF2-40B4-BE49-F238E27FC236}">
                <a16:creationId xmlns:a16="http://schemas.microsoft.com/office/drawing/2014/main" id="{41941155-5A54-3EDF-5BDA-F1A6BE46F3FA}"/>
              </a:ext>
            </a:extLst>
          </p:cNvPr>
          <p:cNvSpPr>
            <a:spLocks noGrp="1"/>
          </p:cNvSpPr>
          <p:nvPr>
            <p:ph type="body" sz="quarter" idx="26"/>
          </p:nvPr>
        </p:nvSpPr>
        <p:spPr>
          <a:xfrm>
            <a:off x="4532591" y="2955202"/>
            <a:ext cx="1696099" cy="215444"/>
          </a:xfrm>
          <a:prstGeom prst="rect">
            <a:avLst/>
          </a:prstGeom>
        </p:spPr>
        <p:txBody>
          <a:bodyPr wrap="square" lIns="0" tIns="0" rIns="0" bIns="0">
            <a:spAutoFit/>
          </a:bodyPr>
          <a:lstStyle>
            <a:lvl1pPr algn="l">
              <a:defRPr>
                <a:solidFill>
                  <a:schemeClr val="tx1"/>
                </a:solidFill>
                <a:latin typeface="+mj-lt"/>
              </a:defRPr>
            </a:lvl1pPr>
          </a:lstStyle>
          <a:p>
            <a:pPr lvl="0"/>
            <a:endParaRPr lang="en-US"/>
          </a:p>
        </p:txBody>
      </p:sp>
      <p:sp>
        <p:nvSpPr>
          <p:cNvPr id="31" name="Text Placeholder 12">
            <a:extLst>
              <a:ext uri="{FF2B5EF4-FFF2-40B4-BE49-F238E27FC236}">
                <a16:creationId xmlns:a16="http://schemas.microsoft.com/office/drawing/2014/main" id="{9A840D8B-05BE-80C9-BC9F-3ED7D6880E70}"/>
              </a:ext>
            </a:extLst>
          </p:cNvPr>
          <p:cNvSpPr>
            <a:spLocks noGrp="1"/>
          </p:cNvSpPr>
          <p:nvPr>
            <p:ph type="body" sz="quarter" idx="27"/>
          </p:nvPr>
        </p:nvSpPr>
        <p:spPr>
          <a:xfrm>
            <a:off x="4532591" y="3537936"/>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32" name="Text Placeholder 9">
            <a:extLst>
              <a:ext uri="{FF2B5EF4-FFF2-40B4-BE49-F238E27FC236}">
                <a16:creationId xmlns:a16="http://schemas.microsoft.com/office/drawing/2014/main" id="{1B0E2699-B682-2646-C1D5-9D06CA669674}"/>
              </a:ext>
            </a:extLst>
          </p:cNvPr>
          <p:cNvSpPr>
            <a:spLocks noGrp="1"/>
          </p:cNvSpPr>
          <p:nvPr>
            <p:ph type="body" sz="quarter" idx="28"/>
          </p:nvPr>
        </p:nvSpPr>
        <p:spPr>
          <a:xfrm>
            <a:off x="7293981" y="2955202"/>
            <a:ext cx="1696099" cy="215444"/>
          </a:xfrm>
          <a:prstGeom prst="rect">
            <a:avLst/>
          </a:prstGeom>
        </p:spPr>
        <p:txBody>
          <a:bodyPr wrap="square" lIns="0" tIns="0" rIns="0" bIns="0">
            <a:spAutoFit/>
          </a:bodyPr>
          <a:lstStyle>
            <a:lvl1pPr algn="l">
              <a:defRPr>
                <a:solidFill>
                  <a:schemeClr val="tx1"/>
                </a:solidFill>
                <a:latin typeface="+mj-lt"/>
              </a:defRPr>
            </a:lvl1pPr>
          </a:lstStyle>
          <a:p>
            <a:pPr lvl="0"/>
            <a:endParaRPr lang="en-US"/>
          </a:p>
        </p:txBody>
      </p:sp>
      <p:sp>
        <p:nvSpPr>
          <p:cNvPr id="33" name="Text Placeholder 12">
            <a:extLst>
              <a:ext uri="{FF2B5EF4-FFF2-40B4-BE49-F238E27FC236}">
                <a16:creationId xmlns:a16="http://schemas.microsoft.com/office/drawing/2014/main" id="{387BBCC3-3362-9295-4844-F73A27E20EEF}"/>
              </a:ext>
            </a:extLst>
          </p:cNvPr>
          <p:cNvSpPr>
            <a:spLocks noGrp="1"/>
          </p:cNvSpPr>
          <p:nvPr>
            <p:ph type="body" sz="quarter" idx="29"/>
          </p:nvPr>
        </p:nvSpPr>
        <p:spPr>
          <a:xfrm>
            <a:off x="7293981" y="3537936"/>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21650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3_Custom Layout">
    <p:bg>
      <p:bgPr>
        <a:solidFill>
          <a:schemeClr val="accent6"/>
        </a:solidFill>
        <a:effectLst/>
      </p:bgPr>
    </p:bg>
    <p:spTree>
      <p:nvGrpSpPr>
        <p:cNvPr id="1" name=""/>
        <p:cNvGrpSpPr/>
        <p:nvPr/>
      </p:nvGrpSpPr>
      <p:grpSpPr>
        <a:xfrm>
          <a:off x="0" y="0"/>
          <a:ext cx="0" cy="0"/>
          <a:chOff x="0" y="0"/>
          <a:chExt cx="0" cy="0"/>
        </a:xfrm>
      </p:grpSpPr>
      <p:pic>
        <p:nvPicPr>
          <p:cNvPr id="2" name="Google Shape;1325;p44" descr="A close-up of a painting&#10;&#10;Description automatically generated">
            <a:extLst>
              <a:ext uri="{FF2B5EF4-FFF2-40B4-BE49-F238E27FC236}">
                <a16:creationId xmlns:a16="http://schemas.microsoft.com/office/drawing/2014/main" id="{35CDC4EE-EF76-EA34-E976-22EA305AA7E2}"/>
              </a:ext>
            </a:extLst>
          </p:cNvPr>
          <p:cNvPicPr preferRelativeResize="0"/>
          <p:nvPr userDrawn="1"/>
        </p:nvPicPr>
        <p:blipFill rotWithShape="1">
          <a:blip r:embed="rId2">
            <a:alphaModFix/>
          </a:blip>
          <a:srcRect l="1505" t="2064" r="1388" b="45000"/>
          <a:stretch/>
        </p:blipFill>
        <p:spPr>
          <a:xfrm>
            <a:off x="540000" y="1238252"/>
            <a:ext cx="11112000" cy="3442599"/>
          </a:xfrm>
          <a:prstGeom prst="rect">
            <a:avLst/>
          </a:prstGeom>
          <a:noFill/>
          <a:ln>
            <a:noFill/>
          </a:ln>
        </p:spPr>
      </p:pic>
      <p:sp>
        <p:nvSpPr>
          <p:cNvPr id="13" name="Text Placeholder 9">
            <a:extLst>
              <a:ext uri="{FF2B5EF4-FFF2-40B4-BE49-F238E27FC236}">
                <a16:creationId xmlns:a16="http://schemas.microsoft.com/office/drawing/2014/main" id="{AD922A10-CFCF-7EC4-4397-ED8D32E1C5EB}"/>
              </a:ext>
            </a:extLst>
          </p:cNvPr>
          <p:cNvSpPr>
            <a:spLocks noGrp="1"/>
          </p:cNvSpPr>
          <p:nvPr>
            <p:ph type="body" sz="quarter" idx="15" hasCustomPrompt="1"/>
          </p:nvPr>
        </p:nvSpPr>
        <p:spPr>
          <a:xfrm>
            <a:off x="539997" y="539999"/>
            <a:ext cx="6529387" cy="477054"/>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3100" noProof="0">
                <a:solidFill>
                  <a:schemeClr val="accent3"/>
                </a:solidFill>
                <a:latin typeface="Georgia" panose="02040502050405020303" pitchFamily="18" charset="0"/>
                <a:ea typeface="Hedvig Letters Serif"/>
                <a:cs typeface="Hedvig Letters Serif"/>
                <a:sym typeface="Hedvig Letters Serif"/>
              </a:rPr>
              <a:t>Acknowledgement of Country</a:t>
            </a:r>
          </a:p>
        </p:txBody>
      </p:sp>
      <p:sp>
        <p:nvSpPr>
          <p:cNvPr id="17" name="Google Shape;47;p5">
            <a:extLst>
              <a:ext uri="{FF2B5EF4-FFF2-40B4-BE49-F238E27FC236}">
                <a16:creationId xmlns:a16="http://schemas.microsoft.com/office/drawing/2014/main" id="{D54C1F89-F10D-CBB7-9CA0-88A3C2D0F70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9" name="Graphic 18">
            <a:extLst>
              <a:ext uri="{FF2B5EF4-FFF2-40B4-BE49-F238E27FC236}">
                <a16:creationId xmlns:a16="http://schemas.microsoft.com/office/drawing/2014/main" id="{26D18916-5689-DD51-8A71-8C12908A3C8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2667" y="6479951"/>
            <a:ext cx="533648" cy="164912"/>
          </a:xfrm>
          <a:prstGeom prst="rect">
            <a:avLst/>
          </a:prstGeom>
        </p:spPr>
      </p:pic>
      <p:sp>
        <p:nvSpPr>
          <p:cNvPr id="20" name="Google Shape;43;p3">
            <a:extLst>
              <a:ext uri="{FF2B5EF4-FFF2-40B4-BE49-F238E27FC236}">
                <a16:creationId xmlns:a16="http://schemas.microsoft.com/office/drawing/2014/main" id="{F4D158C9-41BE-44F9-88C9-A1FF62D469AC}"/>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1" name="Google Shape;44;p3">
            <a:extLst>
              <a:ext uri="{FF2B5EF4-FFF2-40B4-BE49-F238E27FC236}">
                <a16:creationId xmlns:a16="http://schemas.microsoft.com/office/drawing/2014/main" id="{2F47394F-28E7-C548-A263-3595FCBB5AB2}"/>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 name="Text Placeholder 2">
            <a:extLst>
              <a:ext uri="{FF2B5EF4-FFF2-40B4-BE49-F238E27FC236}">
                <a16:creationId xmlns:a16="http://schemas.microsoft.com/office/drawing/2014/main" id="{64C31696-F24C-5351-D34F-E536C8957580}"/>
              </a:ext>
            </a:extLst>
          </p:cNvPr>
          <p:cNvSpPr>
            <a:spLocks noGrp="1"/>
          </p:cNvSpPr>
          <p:nvPr>
            <p:ph type="body" sz="quarter" idx="16" hasCustomPrompt="1"/>
          </p:nvPr>
        </p:nvSpPr>
        <p:spPr>
          <a:xfrm>
            <a:off x="539998" y="5032751"/>
            <a:ext cx="11112001" cy="920701"/>
          </a:xfrm>
          <a:prstGeom prst="rect">
            <a:avLst/>
          </a:prstGeom>
        </p:spPr>
        <p:txBody>
          <a:bodyPr/>
          <a:lstStyle>
            <a:lvl1pPr>
              <a:defRPr lang="en-AU" sz="1800" b="0" i="0" u="none" strike="noStrike" cap="none" noProof="0" dirty="0">
                <a:solidFill>
                  <a:schemeClr val="accent3"/>
                </a:solidFill>
                <a:latin typeface="Segoe UI Semilight" panose="020B0402040204020203" pitchFamily="34" charset="0"/>
                <a:ea typeface="Arial"/>
                <a:cs typeface="Segoe UI Semilight" panose="020B0402040204020203" pitchFamily="34" charset="0"/>
                <a:sym typeface="Arial"/>
              </a:defRPr>
            </a:lvl1pPr>
          </a:lstStyle>
          <a:p>
            <a:r>
              <a:rPr lang="en-AU" noProof="0"/>
              <a:t>Altius acknowledge the traditional custodians of country throughout Australia and recognise their continuing connection to land, waters and community. ​We pay our respects to their cultures; and to Elders, both past and present.</a:t>
            </a:r>
          </a:p>
        </p:txBody>
      </p:sp>
    </p:spTree>
    <p:extLst>
      <p:ext uri="{BB962C8B-B14F-4D97-AF65-F5344CB8AC3E}">
        <p14:creationId xmlns:p14="http://schemas.microsoft.com/office/powerpoint/2010/main" val="59787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32CBBAA2-473A-A8FA-5D2F-D73812A4DE4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4769E706-2871-EA51-3A04-846B8DCB4F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grpSp>
        <p:nvGrpSpPr>
          <p:cNvPr id="3" name="Group 2">
            <a:extLst>
              <a:ext uri="{FF2B5EF4-FFF2-40B4-BE49-F238E27FC236}">
                <a16:creationId xmlns:a16="http://schemas.microsoft.com/office/drawing/2014/main" id="{E2862E02-FF57-CCAF-659A-79971B8521D3}"/>
              </a:ext>
            </a:extLst>
          </p:cNvPr>
          <p:cNvGrpSpPr/>
          <p:nvPr userDrawn="1"/>
        </p:nvGrpSpPr>
        <p:grpSpPr>
          <a:xfrm>
            <a:off x="1975475" y="3674361"/>
            <a:ext cx="5860216" cy="45719"/>
            <a:chOff x="528399" y="3640559"/>
            <a:chExt cx="11663741" cy="167400"/>
          </a:xfrm>
        </p:grpSpPr>
        <p:cxnSp>
          <p:nvCxnSpPr>
            <p:cNvPr id="150" name="Google Shape;150;p13"/>
            <p:cNvCxnSpPr/>
            <p:nvPr userDrawn="1"/>
          </p:nvCxnSpPr>
          <p:spPr>
            <a:xfrm>
              <a:off x="612140" y="3724300"/>
              <a:ext cx="11580000" cy="0"/>
            </a:xfrm>
            <a:prstGeom prst="straightConnector1">
              <a:avLst/>
            </a:prstGeom>
            <a:noFill/>
            <a:ln w="9525" cap="flat" cmpd="sng">
              <a:solidFill>
                <a:schemeClr val="lt1"/>
              </a:solidFill>
              <a:prstDash val="solid"/>
              <a:miter lim="800000"/>
              <a:headEnd type="none" w="sm" len="sm"/>
              <a:tailEnd type="none" w="sm" len="sm"/>
            </a:ln>
          </p:spPr>
        </p:cxnSp>
        <p:sp>
          <p:nvSpPr>
            <p:cNvPr id="153" name="Google Shape;153;p13"/>
            <p:cNvSpPr/>
            <p:nvPr userDrawn="1"/>
          </p:nvSpPr>
          <p:spPr>
            <a:xfrm>
              <a:off x="528399" y="3640559"/>
              <a:ext cx="167400" cy="167400"/>
            </a:xfrm>
            <a:prstGeom prst="ellipse">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Hedvig Letters Serif 24pt" pitchFamily="2" charset="0"/>
                <a:ea typeface="Arial"/>
                <a:cs typeface="Arial"/>
                <a:sym typeface="Arial"/>
              </a:endParaRPr>
            </a:p>
          </p:txBody>
        </p:sp>
      </p:grpSp>
      <p:sp>
        <p:nvSpPr>
          <p:cNvPr id="155" name="Google Shape;155;p13"/>
          <p:cNvSpPr/>
          <p:nvPr userDrawn="1"/>
        </p:nvSpPr>
        <p:spPr>
          <a:xfrm>
            <a:off x="1975475" y="3644733"/>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Hedvig Letters Serif 24pt" pitchFamily="2" charset="0"/>
              <a:ea typeface="Arial"/>
              <a:cs typeface="Arial"/>
              <a:sym typeface="Arial"/>
            </a:endParaRPr>
          </a:p>
        </p:txBody>
      </p:sp>
      <p:sp>
        <p:nvSpPr>
          <p:cNvPr id="156" name="Google Shape;156;p13"/>
          <p:cNvSpPr/>
          <p:nvPr userDrawn="1"/>
        </p:nvSpPr>
        <p:spPr>
          <a:xfrm>
            <a:off x="3615753"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Hedvig Letters Serif 24pt" pitchFamily="2" charset="0"/>
              <a:ea typeface="Arial"/>
              <a:cs typeface="Arial"/>
              <a:sym typeface="Arial"/>
            </a:endParaRPr>
          </a:p>
        </p:txBody>
      </p:sp>
      <p:sp>
        <p:nvSpPr>
          <p:cNvPr id="157" name="Google Shape;157;p13"/>
          <p:cNvSpPr/>
          <p:nvPr userDrawn="1"/>
        </p:nvSpPr>
        <p:spPr>
          <a:xfrm>
            <a:off x="5694732"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Hedvig Letters Serif 24pt" pitchFamily="2" charset="0"/>
              <a:ea typeface="Arial"/>
              <a:cs typeface="Arial"/>
              <a:sym typeface="Arial"/>
            </a:endParaRPr>
          </a:p>
        </p:txBody>
      </p:sp>
      <p:sp>
        <p:nvSpPr>
          <p:cNvPr id="158" name="Google Shape;158;p13"/>
          <p:cNvSpPr/>
          <p:nvPr userDrawn="1"/>
        </p:nvSpPr>
        <p:spPr>
          <a:xfrm>
            <a:off x="7751940"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Hedvig Letters Serif 24pt" pitchFamily="2" charset="0"/>
              <a:ea typeface="Arial"/>
              <a:cs typeface="Arial"/>
              <a:sym typeface="Arial"/>
            </a:endParaRPr>
          </a:p>
        </p:txBody>
      </p:sp>
      <p:sp>
        <p:nvSpPr>
          <p:cNvPr id="159" name="Google Shape;159;p13"/>
          <p:cNvSpPr/>
          <p:nvPr userDrawn="1"/>
        </p:nvSpPr>
        <p:spPr>
          <a:xfrm>
            <a:off x="7784117" y="3610038"/>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Hedvig Letters Serif 24pt" pitchFamily="2" charset="0"/>
              <a:ea typeface="Arial"/>
              <a:cs typeface="Arial"/>
              <a:sym typeface="Arial"/>
            </a:endParaRPr>
          </a:p>
        </p:txBody>
      </p:sp>
      <p:grpSp>
        <p:nvGrpSpPr>
          <p:cNvPr id="186" name="Google Shape;186;p13"/>
          <p:cNvGrpSpPr/>
          <p:nvPr userDrawn="1"/>
        </p:nvGrpSpPr>
        <p:grpSpPr>
          <a:xfrm>
            <a:off x="2012741" y="2847282"/>
            <a:ext cx="93000" cy="775769"/>
            <a:chOff x="565705" y="2864790"/>
            <a:chExt cx="93000" cy="775769"/>
          </a:xfrm>
        </p:grpSpPr>
        <p:cxnSp>
          <p:nvCxnSpPr>
            <p:cNvPr id="187" name="Google Shape;187;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88" name="Google Shape;188;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189" name="Google Shape;189;p13"/>
          <p:cNvGrpSpPr/>
          <p:nvPr userDrawn="1"/>
        </p:nvGrpSpPr>
        <p:grpSpPr>
          <a:xfrm>
            <a:off x="5742404" y="2864790"/>
            <a:ext cx="93000" cy="775769"/>
            <a:chOff x="565705" y="2864790"/>
            <a:chExt cx="93000" cy="775769"/>
          </a:xfrm>
        </p:grpSpPr>
        <p:cxnSp>
          <p:nvCxnSpPr>
            <p:cNvPr id="190" name="Google Shape;190;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91" name="Google Shape;191;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04" name="Google Shape;204;p13"/>
          <p:cNvGrpSpPr/>
          <p:nvPr userDrawn="1"/>
        </p:nvGrpSpPr>
        <p:grpSpPr>
          <a:xfrm rot="10800000">
            <a:off x="7789126" y="3808040"/>
            <a:ext cx="93000" cy="775769"/>
            <a:chOff x="565705" y="2864790"/>
            <a:chExt cx="93000" cy="775769"/>
          </a:xfrm>
        </p:grpSpPr>
        <p:cxnSp>
          <p:nvCxnSpPr>
            <p:cNvPr id="205" name="Google Shape;205;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06" name="Google Shape;206;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07" name="Google Shape;207;p13"/>
          <p:cNvGrpSpPr/>
          <p:nvPr userDrawn="1"/>
        </p:nvGrpSpPr>
        <p:grpSpPr>
          <a:xfrm rot="10800000">
            <a:off x="3652952" y="3808040"/>
            <a:ext cx="93000" cy="775769"/>
            <a:chOff x="565705" y="2864790"/>
            <a:chExt cx="93000" cy="775769"/>
          </a:xfrm>
        </p:grpSpPr>
        <p:cxnSp>
          <p:nvCxnSpPr>
            <p:cNvPr id="208" name="Google Shape;208;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09" name="Google Shape;209;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sp>
        <p:nvSpPr>
          <p:cNvPr id="12" name="Text Placeholder 10">
            <a:extLst>
              <a:ext uri="{FF2B5EF4-FFF2-40B4-BE49-F238E27FC236}">
                <a16:creationId xmlns:a16="http://schemas.microsoft.com/office/drawing/2014/main" id="{F232B0FD-DFA5-E5D4-04CC-CAE7B798D7EE}"/>
              </a:ext>
            </a:extLst>
          </p:cNvPr>
          <p:cNvSpPr>
            <a:spLocks noGrp="1"/>
          </p:cNvSpPr>
          <p:nvPr>
            <p:ph type="body" sz="quarter" idx="15" hasCustomPrompt="1"/>
          </p:nvPr>
        </p:nvSpPr>
        <p:spPr>
          <a:xfrm>
            <a:off x="612099"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3" name="Text Placeholder 10">
            <a:extLst>
              <a:ext uri="{FF2B5EF4-FFF2-40B4-BE49-F238E27FC236}">
                <a16:creationId xmlns:a16="http://schemas.microsoft.com/office/drawing/2014/main" id="{81846223-8612-FEAD-6A66-4FBBDC6DE648}"/>
              </a:ext>
            </a:extLst>
          </p:cNvPr>
          <p:cNvSpPr>
            <a:spLocks noGrp="1"/>
          </p:cNvSpPr>
          <p:nvPr>
            <p:ph type="body" sz="quarter" idx="16"/>
          </p:nvPr>
        </p:nvSpPr>
        <p:spPr>
          <a:xfrm>
            <a:off x="612140"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4" name="Text Placeholder 10">
            <a:extLst>
              <a:ext uri="{FF2B5EF4-FFF2-40B4-BE49-F238E27FC236}">
                <a16:creationId xmlns:a16="http://schemas.microsoft.com/office/drawing/2014/main" id="{4AE38848-B2C9-6468-0CF3-45A0A3CB878F}"/>
              </a:ext>
            </a:extLst>
          </p:cNvPr>
          <p:cNvSpPr>
            <a:spLocks noGrp="1"/>
          </p:cNvSpPr>
          <p:nvPr>
            <p:ph type="body" sz="quarter" idx="17" hasCustomPrompt="1"/>
          </p:nvPr>
        </p:nvSpPr>
        <p:spPr>
          <a:xfrm>
            <a:off x="2810535"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5" name="Text Placeholder 10">
            <a:extLst>
              <a:ext uri="{FF2B5EF4-FFF2-40B4-BE49-F238E27FC236}">
                <a16:creationId xmlns:a16="http://schemas.microsoft.com/office/drawing/2014/main" id="{8997D361-018D-5FEE-AC3A-59159789B9DB}"/>
              </a:ext>
            </a:extLst>
          </p:cNvPr>
          <p:cNvSpPr>
            <a:spLocks noGrp="1"/>
          </p:cNvSpPr>
          <p:nvPr>
            <p:ph type="body" sz="quarter" idx="18"/>
          </p:nvPr>
        </p:nvSpPr>
        <p:spPr>
          <a:xfrm>
            <a:off x="2810576"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6" name="Text Placeholder 10">
            <a:extLst>
              <a:ext uri="{FF2B5EF4-FFF2-40B4-BE49-F238E27FC236}">
                <a16:creationId xmlns:a16="http://schemas.microsoft.com/office/drawing/2014/main" id="{9F60A8E3-3259-C259-C2C3-ECB0413459AD}"/>
              </a:ext>
            </a:extLst>
          </p:cNvPr>
          <p:cNvSpPr>
            <a:spLocks noGrp="1"/>
          </p:cNvSpPr>
          <p:nvPr>
            <p:ph type="body" sz="quarter" idx="19" hasCustomPrompt="1"/>
          </p:nvPr>
        </p:nvSpPr>
        <p:spPr>
          <a:xfrm>
            <a:off x="5019540"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7" name="Text Placeholder 10">
            <a:extLst>
              <a:ext uri="{FF2B5EF4-FFF2-40B4-BE49-F238E27FC236}">
                <a16:creationId xmlns:a16="http://schemas.microsoft.com/office/drawing/2014/main" id="{044F58DC-B204-5EB5-0077-C9102259713A}"/>
              </a:ext>
            </a:extLst>
          </p:cNvPr>
          <p:cNvSpPr>
            <a:spLocks noGrp="1"/>
          </p:cNvSpPr>
          <p:nvPr>
            <p:ph type="body" sz="quarter" idx="20"/>
          </p:nvPr>
        </p:nvSpPr>
        <p:spPr>
          <a:xfrm>
            <a:off x="5019581"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8" name="Text Placeholder 10">
            <a:extLst>
              <a:ext uri="{FF2B5EF4-FFF2-40B4-BE49-F238E27FC236}">
                <a16:creationId xmlns:a16="http://schemas.microsoft.com/office/drawing/2014/main" id="{C569C00E-B178-5690-1D5A-7AFBF7ADA6F0}"/>
              </a:ext>
            </a:extLst>
          </p:cNvPr>
          <p:cNvSpPr>
            <a:spLocks noGrp="1"/>
          </p:cNvSpPr>
          <p:nvPr>
            <p:ph type="body" sz="quarter" idx="21" hasCustomPrompt="1"/>
          </p:nvPr>
        </p:nvSpPr>
        <p:spPr>
          <a:xfrm>
            <a:off x="7207652"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9" name="Text Placeholder 10">
            <a:extLst>
              <a:ext uri="{FF2B5EF4-FFF2-40B4-BE49-F238E27FC236}">
                <a16:creationId xmlns:a16="http://schemas.microsoft.com/office/drawing/2014/main" id="{0982C59C-5EB4-9CC3-DA71-B0296BC0CCA0}"/>
              </a:ext>
            </a:extLst>
          </p:cNvPr>
          <p:cNvSpPr>
            <a:spLocks noGrp="1"/>
          </p:cNvSpPr>
          <p:nvPr>
            <p:ph type="body" sz="quarter" idx="22"/>
          </p:nvPr>
        </p:nvSpPr>
        <p:spPr>
          <a:xfrm>
            <a:off x="7207693"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0" name="Text Placeholder 10">
            <a:extLst>
              <a:ext uri="{FF2B5EF4-FFF2-40B4-BE49-F238E27FC236}">
                <a16:creationId xmlns:a16="http://schemas.microsoft.com/office/drawing/2014/main" id="{C05C48C5-8263-115B-FA5F-0E36D69FB423}"/>
              </a:ext>
            </a:extLst>
          </p:cNvPr>
          <p:cNvSpPr>
            <a:spLocks noGrp="1"/>
          </p:cNvSpPr>
          <p:nvPr>
            <p:ph type="body" sz="quarter" idx="23" hasCustomPrompt="1"/>
          </p:nvPr>
        </p:nvSpPr>
        <p:spPr>
          <a:xfrm>
            <a:off x="9412419"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1" name="Text Placeholder 10">
            <a:extLst>
              <a:ext uri="{FF2B5EF4-FFF2-40B4-BE49-F238E27FC236}">
                <a16:creationId xmlns:a16="http://schemas.microsoft.com/office/drawing/2014/main" id="{46DE6A5B-E1C4-6F4E-D537-7D167AE797BD}"/>
              </a:ext>
            </a:extLst>
          </p:cNvPr>
          <p:cNvSpPr>
            <a:spLocks noGrp="1"/>
          </p:cNvSpPr>
          <p:nvPr>
            <p:ph type="body" sz="quarter" idx="24"/>
          </p:nvPr>
        </p:nvSpPr>
        <p:spPr>
          <a:xfrm>
            <a:off x="9412460"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2" name="Text Placeholder 10">
            <a:extLst>
              <a:ext uri="{FF2B5EF4-FFF2-40B4-BE49-F238E27FC236}">
                <a16:creationId xmlns:a16="http://schemas.microsoft.com/office/drawing/2014/main" id="{2C5D5DF8-8AEF-FAE2-C7AA-B6E682399584}"/>
              </a:ext>
            </a:extLst>
          </p:cNvPr>
          <p:cNvSpPr>
            <a:spLocks noGrp="1"/>
          </p:cNvSpPr>
          <p:nvPr>
            <p:ph type="body" sz="quarter" idx="25" hasCustomPrompt="1"/>
          </p:nvPr>
        </p:nvSpPr>
        <p:spPr>
          <a:xfrm>
            <a:off x="1711405"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3" name="Text Placeholder 10">
            <a:extLst>
              <a:ext uri="{FF2B5EF4-FFF2-40B4-BE49-F238E27FC236}">
                <a16:creationId xmlns:a16="http://schemas.microsoft.com/office/drawing/2014/main" id="{E21BA469-80B8-ED12-D796-2A302126E354}"/>
              </a:ext>
            </a:extLst>
          </p:cNvPr>
          <p:cNvSpPr>
            <a:spLocks noGrp="1"/>
          </p:cNvSpPr>
          <p:nvPr>
            <p:ph type="body" sz="quarter" idx="26"/>
          </p:nvPr>
        </p:nvSpPr>
        <p:spPr>
          <a:xfrm>
            <a:off x="1711446"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5" name="Text Placeholder 10">
            <a:extLst>
              <a:ext uri="{FF2B5EF4-FFF2-40B4-BE49-F238E27FC236}">
                <a16:creationId xmlns:a16="http://schemas.microsoft.com/office/drawing/2014/main" id="{9D97C988-1643-9D7B-1A40-3BE4302183C5}"/>
              </a:ext>
            </a:extLst>
          </p:cNvPr>
          <p:cNvSpPr>
            <a:spLocks noGrp="1"/>
          </p:cNvSpPr>
          <p:nvPr>
            <p:ph type="body" sz="quarter" idx="27" hasCustomPrompt="1"/>
          </p:nvPr>
        </p:nvSpPr>
        <p:spPr>
          <a:xfrm>
            <a:off x="390993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6" name="Text Placeholder 10">
            <a:extLst>
              <a:ext uri="{FF2B5EF4-FFF2-40B4-BE49-F238E27FC236}">
                <a16:creationId xmlns:a16="http://schemas.microsoft.com/office/drawing/2014/main" id="{EC3F7CA3-B68A-A202-D85D-7D87DCC8521D}"/>
              </a:ext>
            </a:extLst>
          </p:cNvPr>
          <p:cNvSpPr>
            <a:spLocks noGrp="1"/>
          </p:cNvSpPr>
          <p:nvPr>
            <p:ph type="body" sz="quarter" idx="28"/>
          </p:nvPr>
        </p:nvSpPr>
        <p:spPr>
          <a:xfrm>
            <a:off x="390997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7" name="Text Placeholder 10">
            <a:extLst>
              <a:ext uri="{FF2B5EF4-FFF2-40B4-BE49-F238E27FC236}">
                <a16:creationId xmlns:a16="http://schemas.microsoft.com/office/drawing/2014/main" id="{3AD65943-E73E-3EF6-1501-2726FD91D5BC}"/>
              </a:ext>
            </a:extLst>
          </p:cNvPr>
          <p:cNvSpPr>
            <a:spLocks noGrp="1"/>
          </p:cNvSpPr>
          <p:nvPr>
            <p:ph type="body" sz="quarter" idx="29" hasCustomPrompt="1"/>
          </p:nvPr>
        </p:nvSpPr>
        <p:spPr>
          <a:xfrm>
            <a:off x="6108455"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8" name="Text Placeholder 10">
            <a:extLst>
              <a:ext uri="{FF2B5EF4-FFF2-40B4-BE49-F238E27FC236}">
                <a16:creationId xmlns:a16="http://schemas.microsoft.com/office/drawing/2014/main" id="{CA433AFE-DBC2-039A-512A-0BC0DA538019}"/>
              </a:ext>
            </a:extLst>
          </p:cNvPr>
          <p:cNvSpPr>
            <a:spLocks noGrp="1"/>
          </p:cNvSpPr>
          <p:nvPr>
            <p:ph type="body" sz="quarter" idx="30"/>
          </p:nvPr>
        </p:nvSpPr>
        <p:spPr>
          <a:xfrm>
            <a:off x="6108496"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9" name="Text Placeholder 10">
            <a:extLst>
              <a:ext uri="{FF2B5EF4-FFF2-40B4-BE49-F238E27FC236}">
                <a16:creationId xmlns:a16="http://schemas.microsoft.com/office/drawing/2014/main" id="{925A5595-9437-7B3C-38D1-C5D13C275561}"/>
              </a:ext>
            </a:extLst>
          </p:cNvPr>
          <p:cNvSpPr>
            <a:spLocks noGrp="1"/>
          </p:cNvSpPr>
          <p:nvPr>
            <p:ph type="body" sz="quarter" idx="31" hasCustomPrompt="1"/>
          </p:nvPr>
        </p:nvSpPr>
        <p:spPr>
          <a:xfrm>
            <a:off x="830698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0" name="Text Placeholder 10">
            <a:extLst>
              <a:ext uri="{FF2B5EF4-FFF2-40B4-BE49-F238E27FC236}">
                <a16:creationId xmlns:a16="http://schemas.microsoft.com/office/drawing/2014/main" id="{20882562-303F-8B9F-89F4-CDEC78BF4C93}"/>
              </a:ext>
            </a:extLst>
          </p:cNvPr>
          <p:cNvSpPr>
            <a:spLocks noGrp="1"/>
          </p:cNvSpPr>
          <p:nvPr>
            <p:ph type="body" sz="quarter" idx="32"/>
          </p:nvPr>
        </p:nvSpPr>
        <p:spPr>
          <a:xfrm>
            <a:off x="830702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 name="Google Shape;43;p3">
            <a:extLst>
              <a:ext uri="{FF2B5EF4-FFF2-40B4-BE49-F238E27FC236}">
                <a16:creationId xmlns:a16="http://schemas.microsoft.com/office/drawing/2014/main" id="{FAEAB18A-A401-D3F2-841C-E9F8EC363038}"/>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9" name="Google Shape;44;p3">
            <a:extLst>
              <a:ext uri="{FF2B5EF4-FFF2-40B4-BE49-F238E27FC236}">
                <a16:creationId xmlns:a16="http://schemas.microsoft.com/office/drawing/2014/main" id="{ABC2C93B-CE1B-9673-7E02-9BF9374BDC71}"/>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 name="Text Placeholder 10">
            <a:extLst>
              <a:ext uri="{FF2B5EF4-FFF2-40B4-BE49-F238E27FC236}">
                <a16:creationId xmlns:a16="http://schemas.microsoft.com/office/drawing/2014/main" id="{84A6346A-6FF9-394F-13E0-A86E042D586E}"/>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4" name="Text Placeholder 9">
            <a:extLst>
              <a:ext uri="{FF2B5EF4-FFF2-40B4-BE49-F238E27FC236}">
                <a16:creationId xmlns:a16="http://schemas.microsoft.com/office/drawing/2014/main" id="{385E18B0-C3EA-EFCA-F0C4-61A9659D2AF3}"/>
              </a:ext>
            </a:extLst>
          </p:cNvPr>
          <p:cNvSpPr>
            <a:spLocks noGrp="1"/>
          </p:cNvSpPr>
          <p:nvPr>
            <p:ph type="body" sz="quarter" idx="3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472843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userDrawn="1">
  <p:cSld name="1_Cover">
    <p:bg>
      <p:bgPr>
        <a:solidFill>
          <a:schemeClr val="accent1"/>
        </a:solidFill>
        <a:effectLst/>
      </p:bgPr>
    </p:bg>
    <p:spTree>
      <p:nvGrpSpPr>
        <p:cNvPr id="1" name="Shape 45"/>
        <p:cNvGrpSpPr/>
        <p:nvPr/>
      </p:nvGrpSpPr>
      <p:grpSpPr>
        <a:xfrm>
          <a:off x="0" y="0"/>
          <a:ext cx="0" cy="0"/>
          <a:chOff x="0" y="0"/>
          <a:chExt cx="0" cy="0"/>
        </a:xfrm>
      </p:grpSpPr>
      <p:sp>
        <p:nvSpPr>
          <p:cNvPr id="2" name="Google Shape;74;p7">
            <a:extLst>
              <a:ext uri="{FF2B5EF4-FFF2-40B4-BE49-F238E27FC236}">
                <a16:creationId xmlns:a16="http://schemas.microsoft.com/office/drawing/2014/main" id="{E8515074-0465-0BE7-56AA-618F72D2EAD3}"/>
              </a:ext>
            </a:extLst>
          </p:cNvPr>
          <p:cNvSpPr/>
          <p:nvPr userDrawn="1"/>
        </p:nvSpPr>
        <p:spPr>
          <a:xfrm>
            <a:off x="2051" y="5143450"/>
            <a:ext cx="121920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9" name="Text Placeholder 8">
            <a:extLst>
              <a:ext uri="{FF2B5EF4-FFF2-40B4-BE49-F238E27FC236}">
                <a16:creationId xmlns:a16="http://schemas.microsoft.com/office/drawing/2014/main" id="{122EC36E-9A7D-0812-312F-3CEA50000F0D}"/>
              </a:ext>
            </a:extLst>
          </p:cNvPr>
          <p:cNvSpPr>
            <a:spLocks noGrp="1"/>
          </p:cNvSpPr>
          <p:nvPr>
            <p:ph type="body" sz="quarter" idx="10"/>
          </p:nvPr>
        </p:nvSpPr>
        <p:spPr>
          <a:xfrm>
            <a:off x="9443351" y="5564250"/>
            <a:ext cx="2208300" cy="850200"/>
          </a:xfrm>
          <a:custGeom>
            <a:avLst/>
            <a:gdLst>
              <a:gd name="connsiteX0" fmla="*/ 425100 w 2208300"/>
              <a:gd name="connsiteY0" fmla="*/ 0 h 850200"/>
              <a:gd name="connsiteX1" fmla="*/ 1783200 w 2208300"/>
              <a:gd name="connsiteY1" fmla="*/ 0 h 850200"/>
              <a:gd name="connsiteX2" fmla="*/ 2208300 w 2208300"/>
              <a:gd name="connsiteY2" fmla="*/ 425100 h 850200"/>
              <a:gd name="connsiteX3" fmla="*/ 1783200 w 2208300"/>
              <a:gd name="connsiteY3" fmla="*/ 850200 h 850200"/>
              <a:gd name="connsiteX4" fmla="*/ 425100 w 2208300"/>
              <a:gd name="connsiteY4" fmla="*/ 850200 h 850200"/>
              <a:gd name="connsiteX5" fmla="*/ 0 w 2208300"/>
              <a:gd name="connsiteY5" fmla="*/ 425100 h 850200"/>
              <a:gd name="connsiteX6" fmla="*/ 425100 w 2208300"/>
              <a:gd name="connsiteY6" fmla="*/ 0 h 8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300" h="850200">
                <a:moveTo>
                  <a:pt x="425100" y="0"/>
                </a:moveTo>
                <a:lnTo>
                  <a:pt x="1783200" y="0"/>
                </a:lnTo>
                <a:cubicBezTo>
                  <a:pt x="2017976" y="0"/>
                  <a:pt x="2208300" y="190324"/>
                  <a:pt x="2208300" y="425100"/>
                </a:cubicBezTo>
                <a:cubicBezTo>
                  <a:pt x="2208300" y="659876"/>
                  <a:pt x="2017976" y="850200"/>
                  <a:pt x="1783200" y="850200"/>
                </a:cubicBezTo>
                <a:lnTo>
                  <a:pt x="425100" y="850200"/>
                </a:lnTo>
                <a:cubicBezTo>
                  <a:pt x="190324" y="850200"/>
                  <a:pt x="0" y="659876"/>
                  <a:pt x="0" y="425100"/>
                </a:cubicBezTo>
                <a:cubicBezTo>
                  <a:pt x="0" y="190324"/>
                  <a:pt x="190324" y="0"/>
                  <a:pt x="425100" y="0"/>
                </a:cubicBezTo>
                <a:close/>
              </a:path>
            </a:pathLst>
          </a:custGeom>
          <a:solidFill>
            <a:schemeClr val="tx1"/>
          </a:solidFill>
        </p:spPr>
        <p:txBody>
          <a:bodyPr wrap="square" anchor="ctr">
            <a:noAutofit/>
          </a:bodyPr>
          <a:lstStyle>
            <a:lvl1pPr algn="ctr">
              <a:defRPr lang="en-US" sz="2000" b="0" i="0" u="none" strike="noStrike" cap="none" dirty="0">
                <a:solidFill>
                  <a:schemeClr val="accent3"/>
                </a:solidFill>
                <a:latin typeface="Segoe UI Semilight" panose="020B0402040204020203" pitchFamily="34" charset="0"/>
                <a:ea typeface="Inter Light"/>
                <a:cs typeface="Segoe UI Semilight" panose="020B0402040204020203" pitchFamily="34" charset="0"/>
                <a:sym typeface="Arial"/>
              </a:defRPr>
            </a:lvl1pPr>
          </a:lstStyle>
          <a:p>
            <a:pPr lvl="0"/>
            <a:endParaRPr lang="en-US"/>
          </a:p>
        </p:txBody>
      </p:sp>
      <p:sp>
        <p:nvSpPr>
          <p:cNvPr id="7" name="Text Placeholder 6">
            <a:extLst>
              <a:ext uri="{FF2B5EF4-FFF2-40B4-BE49-F238E27FC236}">
                <a16:creationId xmlns:a16="http://schemas.microsoft.com/office/drawing/2014/main" id="{4405E17A-026F-3F64-8858-22048C41FA7A}"/>
              </a:ext>
            </a:extLst>
          </p:cNvPr>
          <p:cNvSpPr>
            <a:spLocks noGrp="1"/>
          </p:cNvSpPr>
          <p:nvPr>
            <p:ph type="body" sz="quarter" idx="12"/>
          </p:nvPr>
        </p:nvSpPr>
        <p:spPr>
          <a:xfrm>
            <a:off x="541926" y="1990325"/>
            <a:ext cx="4606799" cy="600164"/>
          </a:xfrm>
          <a:prstGeom prst="rect">
            <a:avLst/>
          </a:prstGeom>
        </p:spPr>
        <p:txBody>
          <a:bodyPr lIns="0" tIns="0" rIns="0" bIns="0">
            <a:spAutoFit/>
          </a:bodyPr>
          <a:lstStyle>
            <a:lvl1pPr>
              <a:defRPr sz="3900">
                <a:solidFill>
                  <a:schemeClr val="accent3"/>
                </a:solidFill>
                <a:latin typeface="+mj-lt"/>
              </a:defRPr>
            </a:lvl1pPr>
            <a:lvl2pPr>
              <a:defRPr sz="3900">
                <a:solidFill>
                  <a:schemeClr val="accent3"/>
                </a:solidFill>
                <a:latin typeface="+mj-lt"/>
              </a:defRPr>
            </a:lvl2pPr>
            <a:lvl3pPr>
              <a:defRPr sz="3900">
                <a:solidFill>
                  <a:schemeClr val="accent3"/>
                </a:solidFill>
                <a:latin typeface="+mj-lt"/>
              </a:defRPr>
            </a:lvl3pPr>
            <a:lvl4pPr>
              <a:defRPr sz="3900">
                <a:solidFill>
                  <a:schemeClr val="accent3"/>
                </a:solidFill>
                <a:latin typeface="+mj-lt"/>
              </a:defRPr>
            </a:lvl4pPr>
            <a:lvl5pPr>
              <a:defRPr sz="3900">
                <a:solidFill>
                  <a:schemeClr val="accent3"/>
                </a:solidFill>
                <a:latin typeface="+mj-lt"/>
              </a:defRPr>
            </a:lvl5pPr>
          </a:lstStyle>
          <a:p>
            <a:pPr lvl="0"/>
            <a:endParaRPr lang="en-US"/>
          </a:p>
        </p:txBody>
      </p:sp>
      <p:sp>
        <p:nvSpPr>
          <p:cNvPr id="10" name="Text Placeholder 9">
            <a:extLst>
              <a:ext uri="{FF2B5EF4-FFF2-40B4-BE49-F238E27FC236}">
                <a16:creationId xmlns:a16="http://schemas.microsoft.com/office/drawing/2014/main" id="{2A5E1976-F0F1-3E9B-86AF-52C0DF21E3AF}"/>
              </a:ext>
            </a:extLst>
          </p:cNvPr>
          <p:cNvSpPr>
            <a:spLocks noGrp="1"/>
          </p:cNvSpPr>
          <p:nvPr>
            <p:ph type="body" sz="quarter" idx="13"/>
          </p:nvPr>
        </p:nvSpPr>
        <p:spPr>
          <a:xfrm>
            <a:off x="541926" y="3429783"/>
            <a:ext cx="4750151" cy="257058"/>
          </a:xfrm>
          <a:prstGeom prst="rect">
            <a:avLst/>
          </a:prstGeom>
        </p:spPr>
        <p:txBody>
          <a:bodyPr wrap="square" lIns="0" tIns="0" rIns="0" bIns="0">
            <a:spAutoFit/>
          </a:bodyPr>
          <a:lstStyle>
            <a:lvl1pPr>
              <a:lnSpc>
                <a:spcPct val="114000"/>
              </a:lnSpc>
              <a:defRPr sz="16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2" name="Text Placeholder 9">
            <a:extLst>
              <a:ext uri="{FF2B5EF4-FFF2-40B4-BE49-F238E27FC236}">
                <a16:creationId xmlns:a16="http://schemas.microsoft.com/office/drawing/2014/main" id="{D025BD13-37C4-B37B-9E7E-453B0FBCD583}"/>
              </a:ext>
            </a:extLst>
          </p:cNvPr>
          <p:cNvSpPr>
            <a:spLocks noGrp="1"/>
          </p:cNvSpPr>
          <p:nvPr>
            <p:ph type="body" sz="quarter" idx="14"/>
          </p:nvPr>
        </p:nvSpPr>
        <p:spPr>
          <a:xfrm>
            <a:off x="541926" y="5920391"/>
            <a:ext cx="4750151" cy="160621"/>
          </a:xfrm>
          <a:prstGeom prst="rect">
            <a:avLst/>
          </a:prstGeom>
        </p:spPr>
        <p:txBody>
          <a:bodyPr wrap="square" lIns="0" tIns="0" rIns="0" bIns="0" anchor="ctr">
            <a:spAutoFit/>
          </a:bodyPr>
          <a:lstStyle>
            <a:lvl1pPr>
              <a:lnSpc>
                <a:spcPct val="114000"/>
              </a:lnSpc>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Text Placeholder 9">
            <a:extLst>
              <a:ext uri="{FF2B5EF4-FFF2-40B4-BE49-F238E27FC236}">
                <a16:creationId xmlns:a16="http://schemas.microsoft.com/office/drawing/2014/main" id="{51DE97D7-AFC6-9BAA-CA0C-1B44E8EA582B}"/>
              </a:ext>
            </a:extLst>
          </p:cNvPr>
          <p:cNvSpPr>
            <a:spLocks noGrp="1"/>
          </p:cNvSpPr>
          <p:nvPr>
            <p:ph type="body" sz="quarter" idx="15"/>
          </p:nvPr>
        </p:nvSpPr>
        <p:spPr>
          <a:xfrm>
            <a:off x="8051800" y="5920391"/>
            <a:ext cx="911605" cy="160621"/>
          </a:xfrm>
          <a:prstGeom prst="rect">
            <a:avLst/>
          </a:prstGeom>
        </p:spPr>
        <p:txBody>
          <a:bodyPr wrap="square" lIns="0" tIns="0" rIns="0" bIns="0" anchor="ctr">
            <a:spAutoFit/>
          </a:bodyPr>
          <a:lstStyle>
            <a:lvl1pPr algn="r">
              <a:lnSpc>
                <a:spcPct val="114000"/>
              </a:lnSpc>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pic>
        <p:nvPicPr>
          <p:cNvPr id="3" name="Picture 2" descr="A video game with a person holding an umbrella&#10;&#10;AI-generated content may be incorrect.">
            <a:extLst>
              <a:ext uri="{FF2B5EF4-FFF2-40B4-BE49-F238E27FC236}">
                <a16:creationId xmlns:a16="http://schemas.microsoft.com/office/drawing/2014/main" id="{DB654D43-B412-6FF6-1A20-1FC0ABCA69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6609" t="3154" r="24190" b="3130"/>
          <a:stretch>
            <a:fillRect/>
          </a:stretch>
        </p:blipFill>
        <p:spPr>
          <a:xfrm>
            <a:off x="7271672" y="107363"/>
            <a:ext cx="4635323" cy="4966255"/>
          </a:xfrm>
          <a:prstGeom prst="rect">
            <a:avLst/>
          </a:prstGeom>
        </p:spPr>
      </p:pic>
      <p:grpSp>
        <p:nvGrpSpPr>
          <p:cNvPr id="4" name="Group 3">
            <a:extLst>
              <a:ext uri="{FF2B5EF4-FFF2-40B4-BE49-F238E27FC236}">
                <a16:creationId xmlns:a16="http://schemas.microsoft.com/office/drawing/2014/main" id="{EA9FE63F-F1FF-4B63-8B94-D035F732D76A}"/>
              </a:ext>
            </a:extLst>
          </p:cNvPr>
          <p:cNvGrpSpPr>
            <a:grpSpLocks noChangeAspect="1"/>
          </p:cNvGrpSpPr>
          <p:nvPr userDrawn="1"/>
        </p:nvGrpSpPr>
        <p:grpSpPr>
          <a:xfrm>
            <a:off x="512894" y="427081"/>
            <a:ext cx="6050991" cy="786304"/>
            <a:chOff x="512892" y="427081"/>
            <a:chExt cx="4102933" cy="533161"/>
          </a:xfrm>
        </p:grpSpPr>
        <p:grpSp>
          <p:nvGrpSpPr>
            <p:cNvPr id="5" name="Group 4">
              <a:extLst>
                <a:ext uri="{FF2B5EF4-FFF2-40B4-BE49-F238E27FC236}">
                  <a16:creationId xmlns:a16="http://schemas.microsoft.com/office/drawing/2014/main" id="{42334FDC-BA23-1FFE-DA42-038A77D147B0}"/>
                </a:ext>
              </a:extLst>
            </p:cNvPr>
            <p:cNvGrpSpPr/>
            <p:nvPr/>
          </p:nvGrpSpPr>
          <p:grpSpPr>
            <a:xfrm>
              <a:off x="512892" y="427081"/>
              <a:ext cx="1742918" cy="533161"/>
              <a:chOff x="2443203" y="2309789"/>
              <a:chExt cx="7303061" cy="2234016"/>
            </a:xfrm>
          </p:grpSpPr>
          <p:sp>
            <p:nvSpPr>
              <p:cNvPr id="46" name="Freeform: Shape 45">
                <a:extLst>
                  <a:ext uri="{FF2B5EF4-FFF2-40B4-BE49-F238E27FC236}">
                    <a16:creationId xmlns:a16="http://schemas.microsoft.com/office/drawing/2014/main" id="{5F040781-AE08-F3A6-3E9C-820440E66CAB}"/>
                  </a:ext>
                </a:extLst>
              </p:cNvPr>
              <p:cNvSpPr/>
              <p:nvPr/>
            </p:nvSpPr>
            <p:spPr>
              <a:xfrm>
                <a:off x="3558134" y="2966816"/>
                <a:ext cx="788503" cy="1007394"/>
              </a:xfrm>
              <a:custGeom>
                <a:avLst/>
                <a:gdLst>
                  <a:gd name="connsiteX0" fmla="*/ 788408 w 788503"/>
                  <a:gd name="connsiteY0" fmla="*/ 628109 h 1007394"/>
                  <a:gd name="connsiteX1" fmla="*/ 8215 w 788503"/>
                  <a:gd name="connsiteY1" fmla="*/ 56513 h 1007394"/>
                  <a:gd name="connsiteX2" fmla="*/ 17550 w 788503"/>
                  <a:gd name="connsiteY2" fmla="*/ 96042 h 1007394"/>
                  <a:gd name="connsiteX3" fmla="*/ 264057 w 788503"/>
                  <a:gd name="connsiteY3" fmla="*/ 195197 h 1007394"/>
                  <a:gd name="connsiteX4" fmla="*/ 421791 w 788503"/>
                  <a:gd name="connsiteY4" fmla="*/ 324356 h 1007394"/>
                  <a:gd name="connsiteX5" fmla="*/ 707636 w 788503"/>
                  <a:gd name="connsiteY5" fmla="*/ 1007394 h 1007394"/>
                  <a:gd name="connsiteX6" fmla="*/ 783074 w 788503"/>
                  <a:gd name="connsiteY6" fmla="*/ 728597 h 1007394"/>
                  <a:gd name="connsiteX7" fmla="*/ 788503 w 788503"/>
                  <a:gd name="connsiteY7" fmla="*/ 628109 h 1007394"/>
                  <a:gd name="connsiteX8" fmla="*/ 788503 w 788503"/>
                  <a:gd name="connsiteY8" fmla="*/ 628109 h 100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503" h="1007394">
                    <a:moveTo>
                      <a:pt x="788408" y="628109"/>
                    </a:moveTo>
                    <a:cubicBezTo>
                      <a:pt x="788408" y="73944"/>
                      <a:pt x="205097" y="-103792"/>
                      <a:pt x="8215" y="56513"/>
                    </a:cubicBezTo>
                    <a:cubicBezTo>
                      <a:pt x="-6263" y="68324"/>
                      <a:pt x="-643" y="91660"/>
                      <a:pt x="17550" y="96042"/>
                    </a:cubicBezTo>
                    <a:cubicBezTo>
                      <a:pt x="108990" y="118140"/>
                      <a:pt x="149661" y="149763"/>
                      <a:pt x="264057" y="195197"/>
                    </a:cubicBezTo>
                    <a:cubicBezTo>
                      <a:pt x="323493" y="218819"/>
                      <a:pt x="374070" y="276731"/>
                      <a:pt x="421791" y="324356"/>
                    </a:cubicBezTo>
                    <a:cubicBezTo>
                      <a:pt x="622101" y="524191"/>
                      <a:pt x="756594" y="766030"/>
                      <a:pt x="707636" y="1007394"/>
                    </a:cubicBezTo>
                    <a:cubicBezTo>
                      <a:pt x="746212" y="920526"/>
                      <a:pt x="772215" y="826800"/>
                      <a:pt x="783074" y="728597"/>
                    </a:cubicBezTo>
                    <a:cubicBezTo>
                      <a:pt x="786598" y="695546"/>
                      <a:pt x="788503" y="662017"/>
                      <a:pt x="788503" y="628109"/>
                    </a:cubicBezTo>
                    <a:lnTo>
                      <a:pt x="788503" y="628109"/>
                    </a:lnTo>
                    <a:close/>
                  </a:path>
                </a:pathLst>
              </a:custGeom>
              <a:solidFill>
                <a:srgbClr val="D35A72"/>
              </a:solidFill>
              <a:ln w="9525" cap="flat">
                <a:noFill/>
                <a:prstDash val="solid"/>
                <a:miter/>
              </a:ln>
            </p:spPr>
            <p:txBody>
              <a:bodyPr rtlCol="0" anchor="ctr"/>
              <a:lstStyle/>
              <a:p>
                <a:endParaRPr lang="en-AU" sz="1400" noProof="0">
                  <a:latin typeface="Hedvig Letters Serif 24pt" pitchFamily="2" charset="0"/>
                </a:endParaRPr>
              </a:p>
            </p:txBody>
          </p:sp>
          <p:sp>
            <p:nvSpPr>
              <p:cNvPr id="47" name="Freeform: Shape 46">
                <a:extLst>
                  <a:ext uri="{FF2B5EF4-FFF2-40B4-BE49-F238E27FC236}">
                    <a16:creationId xmlns:a16="http://schemas.microsoft.com/office/drawing/2014/main" id="{DA579D96-DA99-9F3B-AAED-DB0722B3EE8D}"/>
                  </a:ext>
                </a:extLst>
              </p:cNvPr>
              <p:cNvSpPr/>
              <p:nvPr/>
            </p:nvSpPr>
            <p:spPr>
              <a:xfrm>
                <a:off x="3574065" y="3062477"/>
                <a:ext cx="704805" cy="1449038"/>
              </a:xfrm>
              <a:custGeom>
                <a:avLst/>
                <a:gdLst>
                  <a:gd name="connsiteX0" fmla="*/ 690562 w 704805"/>
                  <a:gd name="connsiteY0" fmla="*/ 913638 h 1449038"/>
                  <a:gd name="connsiteX1" fmla="*/ 462439 w 704805"/>
                  <a:gd name="connsiteY1" fmla="*/ 199168 h 1449038"/>
                  <a:gd name="connsiteX2" fmla="*/ 461772 w 704805"/>
                  <a:gd name="connsiteY2" fmla="*/ 198501 h 1449038"/>
                  <a:gd name="connsiteX3" fmla="*/ 277273 w 704805"/>
                  <a:gd name="connsiteY3" fmla="*/ 77438 h 1449038"/>
                  <a:gd name="connsiteX4" fmla="*/ 2000 w 704805"/>
                  <a:gd name="connsiteY4" fmla="*/ 572 h 1449038"/>
                  <a:gd name="connsiteX5" fmla="*/ 0 w 704805"/>
                  <a:gd name="connsiteY5" fmla="*/ 0 h 1449038"/>
                  <a:gd name="connsiteX6" fmla="*/ 335470 w 704805"/>
                  <a:gd name="connsiteY6" fmla="*/ 317373 h 1449038"/>
                  <a:gd name="connsiteX7" fmla="*/ 419100 w 704805"/>
                  <a:gd name="connsiteY7" fmla="*/ 785336 h 1449038"/>
                  <a:gd name="connsiteX8" fmla="*/ 423767 w 704805"/>
                  <a:gd name="connsiteY8" fmla="*/ 879634 h 1449038"/>
                  <a:gd name="connsiteX9" fmla="*/ 378238 w 704805"/>
                  <a:gd name="connsiteY9" fmla="*/ 1010888 h 1449038"/>
                  <a:gd name="connsiteX10" fmla="*/ 219456 w 704805"/>
                  <a:gd name="connsiteY10" fmla="*/ 1240536 h 1449038"/>
                  <a:gd name="connsiteX11" fmla="*/ 61913 w 704805"/>
                  <a:gd name="connsiteY11" fmla="*/ 1449038 h 1449038"/>
                  <a:gd name="connsiteX12" fmla="*/ 585692 w 704805"/>
                  <a:gd name="connsiteY12" fmla="*/ 1093851 h 1449038"/>
                  <a:gd name="connsiteX13" fmla="*/ 600265 w 704805"/>
                  <a:gd name="connsiteY13" fmla="*/ 1073753 h 1449038"/>
                  <a:gd name="connsiteX14" fmla="*/ 600742 w 704805"/>
                  <a:gd name="connsiteY14" fmla="*/ 1073182 h 1449038"/>
                  <a:gd name="connsiteX15" fmla="*/ 616363 w 704805"/>
                  <a:gd name="connsiteY15" fmla="*/ 1050131 h 1449038"/>
                  <a:gd name="connsiteX16" fmla="*/ 619220 w 704805"/>
                  <a:gd name="connsiteY16" fmla="*/ 1045655 h 1449038"/>
                  <a:gd name="connsiteX17" fmla="*/ 631127 w 704805"/>
                  <a:gd name="connsiteY17" fmla="*/ 1026890 h 1449038"/>
                  <a:gd name="connsiteX18" fmla="*/ 636079 w 704805"/>
                  <a:gd name="connsiteY18" fmla="*/ 1018604 h 1449038"/>
                  <a:gd name="connsiteX19" fmla="*/ 645319 w 704805"/>
                  <a:gd name="connsiteY19" fmla="*/ 1002983 h 1449038"/>
                  <a:gd name="connsiteX20" fmla="*/ 650653 w 704805"/>
                  <a:gd name="connsiteY20" fmla="*/ 993553 h 1449038"/>
                  <a:gd name="connsiteX21" fmla="*/ 658844 w 704805"/>
                  <a:gd name="connsiteY21" fmla="*/ 978599 h 1449038"/>
                  <a:gd name="connsiteX22" fmla="*/ 664083 w 704805"/>
                  <a:gd name="connsiteY22" fmla="*/ 968693 h 1449038"/>
                  <a:gd name="connsiteX23" fmla="*/ 671703 w 704805"/>
                  <a:gd name="connsiteY23" fmla="*/ 953738 h 1449038"/>
                  <a:gd name="connsiteX24" fmla="*/ 676656 w 704805"/>
                  <a:gd name="connsiteY24" fmla="*/ 943642 h 1449038"/>
                  <a:gd name="connsiteX25" fmla="*/ 683990 w 704805"/>
                  <a:gd name="connsiteY25" fmla="*/ 928116 h 1449038"/>
                  <a:gd name="connsiteX26" fmla="*/ 688467 w 704805"/>
                  <a:gd name="connsiteY26" fmla="*/ 918305 h 1449038"/>
                  <a:gd name="connsiteX27" fmla="*/ 690372 w 704805"/>
                  <a:gd name="connsiteY27" fmla="*/ 914114 h 1449038"/>
                  <a:gd name="connsiteX28" fmla="*/ 690372 w 704805"/>
                  <a:gd name="connsiteY28" fmla="*/ 913733 h 144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4805" h="1449038">
                    <a:moveTo>
                      <a:pt x="690562" y="913638"/>
                    </a:moveTo>
                    <a:cubicBezTo>
                      <a:pt x="739426" y="671703"/>
                      <a:pt x="662369" y="399383"/>
                      <a:pt x="462439" y="199168"/>
                    </a:cubicBezTo>
                    <a:cubicBezTo>
                      <a:pt x="462248" y="198977"/>
                      <a:pt x="461962" y="198692"/>
                      <a:pt x="461772" y="198501"/>
                    </a:cubicBezTo>
                    <a:cubicBezTo>
                      <a:pt x="414147" y="151067"/>
                      <a:pt x="336328" y="100965"/>
                      <a:pt x="277273" y="77438"/>
                    </a:cubicBezTo>
                    <a:cubicBezTo>
                      <a:pt x="163068" y="31909"/>
                      <a:pt x="93250" y="22670"/>
                      <a:pt x="2000" y="572"/>
                    </a:cubicBezTo>
                    <a:cubicBezTo>
                      <a:pt x="1333" y="381"/>
                      <a:pt x="762" y="191"/>
                      <a:pt x="0" y="0"/>
                    </a:cubicBezTo>
                    <a:cubicBezTo>
                      <a:pt x="146209" y="53912"/>
                      <a:pt x="277654" y="162973"/>
                      <a:pt x="335470" y="317373"/>
                    </a:cubicBezTo>
                    <a:cubicBezTo>
                      <a:pt x="411004" y="440150"/>
                      <a:pt x="419100" y="626459"/>
                      <a:pt x="419100" y="785336"/>
                    </a:cubicBezTo>
                    <a:cubicBezTo>
                      <a:pt x="419100" y="822198"/>
                      <a:pt x="425672" y="842867"/>
                      <a:pt x="423767" y="879634"/>
                    </a:cubicBezTo>
                    <a:cubicBezTo>
                      <a:pt x="421291" y="927068"/>
                      <a:pt x="393382" y="966121"/>
                      <a:pt x="378238" y="1010888"/>
                    </a:cubicBezTo>
                    <a:cubicBezTo>
                      <a:pt x="346329" y="1105281"/>
                      <a:pt x="283845" y="1164431"/>
                      <a:pt x="219456" y="1240536"/>
                    </a:cubicBezTo>
                    <a:cubicBezTo>
                      <a:pt x="161449" y="1309211"/>
                      <a:pt x="146494" y="1414653"/>
                      <a:pt x="61913" y="1449038"/>
                    </a:cubicBezTo>
                    <a:cubicBezTo>
                      <a:pt x="265271" y="1394746"/>
                      <a:pt x="459962" y="1262348"/>
                      <a:pt x="585692" y="1093851"/>
                    </a:cubicBezTo>
                    <a:cubicBezTo>
                      <a:pt x="590645" y="1087184"/>
                      <a:pt x="595503" y="1080516"/>
                      <a:pt x="600265" y="1073753"/>
                    </a:cubicBezTo>
                    <a:lnTo>
                      <a:pt x="600742" y="1073182"/>
                    </a:lnTo>
                    <a:cubicBezTo>
                      <a:pt x="606076" y="1065562"/>
                      <a:pt x="611315" y="1057847"/>
                      <a:pt x="616363" y="1050131"/>
                    </a:cubicBezTo>
                    <a:cubicBezTo>
                      <a:pt x="617315" y="1048607"/>
                      <a:pt x="618268" y="1047083"/>
                      <a:pt x="619220" y="1045655"/>
                    </a:cubicBezTo>
                    <a:cubicBezTo>
                      <a:pt x="623221" y="1039463"/>
                      <a:pt x="627221" y="1033177"/>
                      <a:pt x="631127" y="1026890"/>
                    </a:cubicBezTo>
                    <a:cubicBezTo>
                      <a:pt x="632841" y="1024128"/>
                      <a:pt x="634460" y="1021366"/>
                      <a:pt x="636079" y="1018604"/>
                    </a:cubicBezTo>
                    <a:cubicBezTo>
                      <a:pt x="639223" y="1013460"/>
                      <a:pt x="642271" y="1008221"/>
                      <a:pt x="645319" y="1002983"/>
                    </a:cubicBezTo>
                    <a:cubicBezTo>
                      <a:pt x="647128" y="999839"/>
                      <a:pt x="648843" y="996696"/>
                      <a:pt x="650653" y="993553"/>
                    </a:cubicBezTo>
                    <a:cubicBezTo>
                      <a:pt x="653415" y="988600"/>
                      <a:pt x="656177" y="983647"/>
                      <a:pt x="658844" y="978599"/>
                    </a:cubicBezTo>
                    <a:cubicBezTo>
                      <a:pt x="660654" y="975265"/>
                      <a:pt x="662369" y="972026"/>
                      <a:pt x="664083" y="968693"/>
                    </a:cubicBezTo>
                    <a:cubicBezTo>
                      <a:pt x="666655" y="963740"/>
                      <a:pt x="669227" y="958691"/>
                      <a:pt x="671703" y="953738"/>
                    </a:cubicBezTo>
                    <a:cubicBezTo>
                      <a:pt x="673417" y="950405"/>
                      <a:pt x="675037" y="947071"/>
                      <a:pt x="676656" y="943642"/>
                    </a:cubicBezTo>
                    <a:cubicBezTo>
                      <a:pt x="679132" y="938498"/>
                      <a:pt x="681609" y="933355"/>
                      <a:pt x="683990" y="928116"/>
                    </a:cubicBezTo>
                    <a:cubicBezTo>
                      <a:pt x="685514" y="924878"/>
                      <a:pt x="687038" y="921639"/>
                      <a:pt x="688467" y="918305"/>
                    </a:cubicBezTo>
                    <a:cubicBezTo>
                      <a:pt x="689134" y="916877"/>
                      <a:pt x="689800" y="915543"/>
                      <a:pt x="690372" y="914114"/>
                    </a:cubicBezTo>
                    <a:cubicBezTo>
                      <a:pt x="690372" y="914114"/>
                      <a:pt x="690372" y="913733"/>
                      <a:pt x="690372" y="913733"/>
                    </a:cubicBezTo>
                    <a:close/>
                  </a:path>
                </a:pathLst>
              </a:custGeom>
              <a:solidFill>
                <a:srgbClr val="BE4B82"/>
              </a:solidFill>
              <a:ln w="9525" cap="flat">
                <a:noFill/>
                <a:prstDash val="solid"/>
                <a:miter/>
              </a:ln>
            </p:spPr>
            <p:txBody>
              <a:bodyPr rtlCol="0" anchor="ctr"/>
              <a:lstStyle/>
              <a:p>
                <a:endParaRPr lang="en-AU" sz="1400" noProof="0">
                  <a:latin typeface="Hedvig Letters Serif 24pt" pitchFamily="2" charset="0"/>
                </a:endParaRPr>
              </a:p>
            </p:txBody>
          </p:sp>
          <p:sp>
            <p:nvSpPr>
              <p:cNvPr id="48" name="Freeform: Shape 47">
                <a:extLst>
                  <a:ext uri="{FF2B5EF4-FFF2-40B4-BE49-F238E27FC236}">
                    <a16:creationId xmlns:a16="http://schemas.microsoft.com/office/drawing/2014/main" id="{F448453D-96AB-2C11-7860-528928682A53}"/>
                  </a:ext>
                </a:extLst>
              </p:cNvPr>
              <p:cNvSpPr/>
              <p:nvPr/>
            </p:nvSpPr>
            <p:spPr>
              <a:xfrm>
                <a:off x="3012566" y="3361086"/>
                <a:ext cx="1031081" cy="1182719"/>
              </a:xfrm>
              <a:custGeom>
                <a:avLst/>
                <a:gdLst>
                  <a:gd name="connsiteX0" fmla="*/ 889540 w 1031081"/>
                  <a:gd name="connsiteY0" fmla="*/ 0 h 1182719"/>
                  <a:gd name="connsiteX1" fmla="*/ 934498 w 1031081"/>
                  <a:gd name="connsiteY1" fmla="*/ 225457 h 1182719"/>
                  <a:gd name="connsiteX2" fmla="*/ 865632 w 1031081"/>
                  <a:gd name="connsiteY2" fmla="*/ 494062 h 1182719"/>
                  <a:gd name="connsiteX3" fmla="*/ 563023 w 1031081"/>
                  <a:gd name="connsiteY3" fmla="*/ 851440 h 1182719"/>
                  <a:gd name="connsiteX4" fmla="*/ 0 w 1031081"/>
                  <a:gd name="connsiteY4" fmla="*/ 1103281 h 1182719"/>
                  <a:gd name="connsiteX5" fmla="*/ 379952 w 1031081"/>
                  <a:gd name="connsiteY5" fmla="*/ 1182719 h 1182719"/>
                  <a:gd name="connsiteX6" fmla="*/ 619125 w 1031081"/>
                  <a:gd name="connsiteY6" fmla="*/ 1152239 h 1182719"/>
                  <a:gd name="connsiteX7" fmla="*/ 633032 w 1031081"/>
                  <a:gd name="connsiteY7" fmla="*/ 1144810 h 1182719"/>
                  <a:gd name="connsiteX8" fmla="*/ 640271 w 1031081"/>
                  <a:gd name="connsiteY8" fmla="*/ 1140904 h 1182719"/>
                  <a:gd name="connsiteX9" fmla="*/ 644557 w 1031081"/>
                  <a:gd name="connsiteY9" fmla="*/ 1138523 h 1182719"/>
                  <a:gd name="connsiteX10" fmla="*/ 651224 w 1031081"/>
                  <a:gd name="connsiteY10" fmla="*/ 1134713 h 1182719"/>
                  <a:gd name="connsiteX11" fmla="*/ 655511 w 1031081"/>
                  <a:gd name="connsiteY11" fmla="*/ 1132237 h 1182719"/>
                  <a:gd name="connsiteX12" fmla="*/ 662083 w 1031081"/>
                  <a:gd name="connsiteY12" fmla="*/ 1128332 h 1182719"/>
                  <a:gd name="connsiteX13" fmla="*/ 666369 w 1031081"/>
                  <a:gd name="connsiteY13" fmla="*/ 1125665 h 1182719"/>
                  <a:gd name="connsiteX14" fmla="*/ 672751 w 1031081"/>
                  <a:gd name="connsiteY14" fmla="*/ 1121759 h 1182719"/>
                  <a:gd name="connsiteX15" fmla="*/ 677037 w 1031081"/>
                  <a:gd name="connsiteY15" fmla="*/ 1118997 h 1182719"/>
                  <a:gd name="connsiteX16" fmla="*/ 683324 w 1031081"/>
                  <a:gd name="connsiteY16" fmla="*/ 1114996 h 1182719"/>
                  <a:gd name="connsiteX17" fmla="*/ 687610 w 1031081"/>
                  <a:gd name="connsiteY17" fmla="*/ 1112139 h 1182719"/>
                  <a:gd name="connsiteX18" fmla="*/ 693801 w 1031081"/>
                  <a:gd name="connsiteY18" fmla="*/ 1108043 h 1182719"/>
                  <a:gd name="connsiteX19" fmla="*/ 698087 w 1031081"/>
                  <a:gd name="connsiteY19" fmla="*/ 1105091 h 1182719"/>
                  <a:gd name="connsiteX20" fmla="*/ 704183 w 1031081"/>
                  <a:gd name="connsiteY20" fmla="*/ 1100900 h 1182719"/>
                  <a:gd name="connsiteX21" fmla="*/ 708470 w 1031081"/>
                  <a:gd name="connsiteY21" fmla="*/ 1097852 h 1182719"/>
                  <a:gd name="connsiteX22" fmla="*/ 714470 w 1031081"/>
                  <a:gd name="connsiteY22" fmla="*/ 1093565 h 1182719"/>
                  <a:gd name="connsiteX23" fmla="*/ 718661 w 1031081"/>
                  <a:gd name="connsiteY23" fmla="*/ 1090422 h 1182719"/>
                  <a:gd name="connsiteX24" fmla="*/ 724567 w 1031081"/>
                  <a:gd name="connsiteY24" fmla="*/ 1086041 h 1182719"/>
                  <a:gd name="connsiteX25" fmla="*/ 728758 w 1031081"/>
                  <a:gd name="connsiteY25" fmla="*/ 1082802 h 1182719"/>
                  <a:gd name="connsiteX26" fmla="*/ 734568 w 1031081"/>
                  <a:gd name="connsiteY26" fmla="*/ 1078325 h 1182719"/>
                  <a:gd name="connsiteX27" fmla="*/ 738664 w 1031081"/>
                  <a:gd name="connsiteY27" fmla="*/ 1074991 h 1182719"/>
                  <a:gd name="connsiteX28" fmla="*/ 744379 w 1031081"/>
                  <a:gd name="connsiteY28" fmla="*/ 1070420 h 1182719"/>
                  <a:gd name="connsiteX29" fmla="*/ 748475 w 1031081"/>
                  <a:gd name="connsiteY29" fmla="*/ 1066991 h 1182719"/>
                  <a:gd name="connsiteX30" fmla="*/ 754094 w 1031081"/>
                  <a:gd name="connsiteY30" fmla="*/ 1062323 h 1182719"/>
                  <a:gd name="connsiteX31" fmla="*/ 758190 w 1031081"/>
                  <a:gd name="connsiteY31" fmla="*/ 1058894 h 1182719"/>
                  <a:gd name="connsiteX32" fmla="*/ 763715 w 1031081"/>
                  <a:gd name="connsiteY32" fmla="*/ 1054132 h 1182719"/>
                  <a:gd name="connsiteX33" fmla="*/ 767715 w 1031081"/>
                  <a:gd name="connsiteY33" fmla="*/ 1050608 h 1182719"/>
                  <a:gd name="connsiteX34" fmla="*/ 773144 w 1031081"/>
                  <a:gd name="connsiteY34" fmla="*/ 1045750 h 1182719"/>
                  <a:gd name="connsiteX35" fmla="*/ 777145 w 1031081"/>
                  <a:gd name="connsiteY35" fmla="*/ 1042130 h 1182719"/>
                  <a:gd name="connsiteX36" fmla="*/ 782479 w 1031081"/>
                  <a:gd name="connsiteY36" fmla="*/ 1037177 h 1182719"/>
                  <a:gd name="connsiteX37" fmla="*/ 786384 w 1031081"/>
                  <a:gd name="connsiteY37" fmla="*/ 1033462 h 1182719"/>
                  <a:gd name="connsiteX38" fmla="*/ 791718 w 1031081"/>
                  <a:gd name="connsiteY38" fmla="*/ 1028414 h 1182719"/>
                  <a:gd name="connsiteX39" fmla="*/ 795528 w 1031081"/>
                  <a:gd name="connsiteY39" fmla="*/ 1024699 h 1182719"/>
                  <a:gd name="connsiteX40" fmla="*/ 800767 w 1031081"/>
                  <a:gd name="connsiteY40" fmla="*/ 1019556 h 1182719"/>
                  <a:gd name="connsiteX41" fmla="*/ 804577 w 1031081"/>
                  <a:gd name="connsiteY41" fmla="*/ 1015746 h 1182719"/>
                  <a:gd name="connsiteX42" fmla="*/ 809720 w 1031081"/>
                  <a:gd name="connsiteY42" fmla="*/ 1010507 h 1182719"/>
                  <a:gd name="connsiteX43" fmla="*/ 813435 w 1031081"/>
                  <a:gd name="connsiteY43" fmla="*/ 1006602 h 1182719"/>
                  <a:gd name="connsiteX44" fmla="*/ 818483 w 1031081"/>
                  <a:gd name="connsiteY44" fmla="*/ 1001268 h 1182719"/>
                  <a:gd name="connsiteX45" fmla="*/ 822103 w 1031081"/>
                  <a:gd name="connsiteY45" fmla="*/ 997363 h 1182719"/>
                  <a:gd name="connsiteX46" fmla="*/ 827056 w 1031081"/>
                  <a:gd name="connsiteY46" fmla="*/ 991838 h 1182719"/>
                  <a:gd name="connsiteX47" fmla="*/ 830580 w 1031081"/>
                  <a:gd name="connsiteY47" fmla="*/ 987838 h 1182719"/>
                  <a:gd name="connsiteX48" fmla="*/ 835533 w 1031081"/>
                  <a:gd name="connsiteY48" fmla="*/ 982218 h 1182719"/>
                  <a:gd name="connsiteX49" fmla="*/ 838962 w 1031081"/>
                  <a:gd name="connsiteY49" fmla="*/ 978218 h 1182719"/>
                  <a:gd name="connsiteX50" fmla="*/ 843820 w 1031081"/>
                  <a:gd name="connsiteY50" fmla="*/ 972503 h 1182719"/>
                  <a:gd name="connsiteX51" fmla="*/ 847249 w 1031081"/>
                  <a:gd name="connsiteY51" fmla="*/ 968407 h 1182719"/>
                  <a:gd name="connsiteX52" fmla="*/ 852011 w 1031081"/>
                  <a:gd name="connsiteY52" fmla="*/ 962596 h 1182719"/>
                  <a:gd name="connsiteX53" fmla="*/ 855345 w 1031081"/>
                  <a:gd name="connsiteY53" fmla="*/ 958501 h 1182719"/>
                  <a:gd name="connsiteX54" fmla="*/ 860012 w 1031081"/>
                  <a:gd name="connsiteY54" fmla="*/ 952595 h 1182719"/>
                  <a:gd name="connsiteX55" fmla="*/ 863251 w 1031081"/>
                  <a:gd name="connsiteY55" fmla="*/ 948404 h 1182719"/>
                  <a:gd name="connsiteX56" fmla="*/ 867823 w 1031081"/>
                  <a:gd name="connsiteY56" fmla="*/ 942308 h 1182719"/>
                  <a:gd name="connsiteX57" fmla="*/ 870966 w 1031081"/>
                  <a:gd name="connsiteY57" fmla="*/ 938117 h 1182719"/>
                  <a:gd name="connsiteX58" fmla="*/ 875538 w 1031081"/>
                  <a:gd name="connsiteY58" fmla="*/ 931926 h 1182719"/>
                  <a:gd name="connsiteX59" fmla="*/ 878586 w 1031081"/>
                  <a:gd name="connsiteY59" fmla="*/ 927735 h 1182719"/>
                  <a:gd name="connsiteX60" fmla="*/ 883063 w 1031081"/>
                  <a:gd name="connsiteY60" fmla="*/ 921449 h 1182719"/>
                  <a:gd name="connsiteX61" fmla="*/ 886016 w 1031081"/>
                  <a:gd name="connsiteY61" fmla="*/ 917162 h 1182719"/>
                  <a:gd name="connsiteX62" fmla="*/ 890397 w 1031081"/>
                  <a:gd name="connsiteY62" fmla="*/ 910781 h 1182719"/>
                  <a:gd name="connsiteX63" fmla="*/ 893350 w 1031081"/>
                  <a:gd name="connsiteY63" fmla="*/ 906494 h 1182719"/>
                  <a:gd name="connsiteX64" fmla="*/ 897636 w 1031081"/>
                  <a:gd name="connsiteY64" fmla="*/ 900017 h 1182719"/>
                  <a:gd name="connsiteX65" fmla="*/ 900494 w 1031081"/>
                  <a:gd name="connsiteY65" fmla="*/ 895731 h 1182719"/>
                  <a:gd name="connsiteX66" fmla="*/ 904780 w 1031081"/>
                  <a:gd name="connsiteY66" fmla="*/ 889064 h 1182719"/>
                  <a:gd name="connsiteX67" fmla="*/ 907542 w 1031081"/>
                  <a:gd name="connsiteY67" fmla="*/ 884777 h 1182719"/>
                  <a:gd name="connsiteX68" fmla="*/ 911733 w 1031081"/>
                  <a:gd name="connsiteY68" fmla="*/ 877919 h 1182719"/>
                  <a:gd name="connsiteX69" fmla="*/ 914305 w 1031081"/>
                  <a:gd name="connsiteY69" fmla="*/ 873633 h 1182719"/>
                  <a:gd name="connsiteX70" fmla="*/ 918401 w 1031081"/>
                  <a:gd name="connsiteY70" fmla="*/ 866680 h 1182719"/>
                  <a:gd name="connsiteX71" fmla="*/ 920877 w 1031081"/>
                  <a:gd name="connsiteY71" fmla="*/ 862394 h 1182719"/>
                  <a:gd name="connsiteX72" fmla="*/ 924878 w 1031081"/>
                  <a:gd name="connsiteY72" fmla="*/ 855345 h 1182719"/>
                  <a:gd name="connsiteX73" fmla="*/ 927259 w 1031081"/>
                  <a:gd name="connsiteY73" fmla="*/ 851059 h 1182719"/>
                  <a:gd name="connsiteX74" fmla="*/ 931259 w 1031081"/>
                  <a:gd name="connsiteY74" fmla="*/ 843820 h 1182719"/>
                  <a:gd name="connsiteX75" fmla="*/ 933545 w 1031081"/>
                  <a:gd name="connsiteY75" fmla="*/ 839533 h 1182719"/>
                  <a:gd name="connsiteX76" fmla="*/ 937451 w 1031081"/>
                  <a:gd name="connsiteY76" fmla="*/ 832199 h 1182719"/>
                  <a:gd name="connsiteX77" fmla="*/ 939641 w 1031081"/>
                  <a:gd name="connsiteY77" fmla="*/ 827913 h 1182719"/>
                  <a:gd name="connsiteX78" fmla="*/ 943451 w 1031081"/>
                  <a:gd name="connsiteY78" fmla="*/ 820388 h 1182719"/>
                  <a:gd name="connsiteX79" fmla="*/ 945547 w 1031081"/>
                  <a:gd name="connsiteY79" fmla="*/ 816102 h 1182719"/>
                  <a:gd name="connsiteX80" fmla="*/ 949262 w 1031081"/>
                  <a:gd name="connsiteY80" fmla="*/ 808387 h 1182719"/>
                  <a:gd name="connsiteX81" fmla="*/ 951262 w 1031081"/>
                  <a:gd name="connsiteY81" fmla="*/ 804196 h 1182719"/>
                  <a:gd name="connsiteX82" fmla="*/ 954881 w 1031081"/>
                  <a:gd name="connsiteY82" fmla="*/ 796385 h 1182719"/>
                  <a:gd name="connsiteX83" fmla="*/ 956786 w 1031081"/>
                  <a:gd name="connsiteY83" fmla="*/ 792194 h 1182719"/>
                  <a:gd name="connsiteX84" fmla="*/ 960406 w 1031081"/>
                  <a:gd name="connsiteY84" fmla="*/ 784193 h 1182719"/>
                  <a:gd name="connsiteX85" fmla="*/ 962216 w 1031081"/>
                  <a:gd name="connsiteY85" fmla="*/ 780098 h 1182719"/>
                  <a:gd name="connsiteX86" fmla="*/ 965740 w 1031081"/>
                  <a:gd name="connsiteY86" fmla="*/ 771906 h 1182719"/>
                  <a:gd name="connsiteX87" fmla="*/ 967454 w 1031081"/>
                  <a:gd name="connsiteY87" fmla="*/ 767906 h 1182719"/>
                  <a:gd name="connsiteX88" fmla="*/ 970883 w 1031081"/>
                  <a:gd name="connsiteY88" fmla="*/ 759524 h 1182719"/>
                  <a:gd name="connsiteX89" fmla="*/ 972503 w 1031081"/>
                  <a:gd name="connsiteY89" fmla="*/ 755523 h 1182719"/>
                  <a:gd name="connsiteX90" fmla="*/ 975836 w 1031081"/>
                  <a:gd name="connsiteY90" fmla="*/ 746950 h 1182719"/>
                  <a:gd name="connsiteX91" fmla="*/ 977360 w 1031081"/>
                  <a:gd name="connsiteY91" fmla="*/ 743045 h 1182719"/>
                  <a:gd name="connsiteX92" fmla="*/ 980599 w 1031081"/>
                  <a:gd name="connsiteY92" fmla="*/ 734187 h 1182719"/>
                  <a:gd name="connsiteX93" fmla="*/ 981932 w 1031081"/>
                  <a:gd name="connsiteY93" fmla="*/ 730472 h 1182719"/>
                  <a:gd name="connsiteX94" fmla="*/ 985076 w 1031081"/>
                  <a:gd name="connsiteY94" fmla="*/ 721424 h 1182719"/>
                  <a:gd name="connsiteX95" fmla="*/ 986314 w 1031081"/>
                  <a:gd name="connsiteY95" fmla="*/ 717804 h 1182719"/>
                  <a:gd name="connsiteX96" fmla="*/ 989362 w 1031081"/>
                  <a:gd name="connsiteY96" fmla="*/ 708470 h 1182719"/>
                  <a:gd name="connsiteX97" fmla="*/ 990505 w 1031081"/>
                  <a:gd name="connsiteY97" fmla="*/ 704945 h 1182719"/>
                  <a:gd name="connsiteX98" fmla="*/ 993458 w 1031081"/>
                  <a:gd name="connsiteY98" fmla="*/ 695420 h 1182719"/>
                  <a:gd name="connsiteX99" fmla="*/ 994505 w 1031081"/>
                  <a:gd name="connsiteY99" fmla="*/ 691991 h 1182719"/>
                  <a:gd name="connsiteX100" fmla="*/ 997363 w 1031081"/>
                  <a:gd name="connsiteY100" fmla="*/ 682181 h 1182719"/>
                  <a:gd name="connsiteX101" fmla="*/ 998315 w 1031081"/>
                  <a:gd name="connsiteY101" fmla="*/ 678942 h 1182719"/>
                  <a:gd name="connsiteX102" fmla="*/ 1001173 w 1031081"/>
                  <a:gd name="connsiteY102" fmla="*/ 668845 h 1182719"/>
                  <a:gd name="connsiteX103" fmla="*/ 1002030 w 1031081"/>
                  <a:gd name="connsiteY103" fmla="*/ 665798 h 1182719"/>
                  <a:gd name="connsiteX104" fmla="*/ 1004792 w 1031081"/>
                  <a:gd name="connsiteY104" fmla="*/ 655415 h 1182719"/>
                  <a:gd name="connsiteX105" fmla="*/ 1005554 w 1031081"/>
                  <a:gd name="connsiteY105" fmla="*/ 652653 h 1182719"/>
                  <a:gd name="connsiteX106" fmla="*/ 1008126 w 1031081"/>
                  <a:gd name="connsiteY106" fmla="*/ 641890 h 1182719"/>
                  <a:gd name="connsiteX107" fmla="*/ 1008697 w 1031081"/>
                  <a:gd name="connsiteY107" fmla="*/ 639318 h 1182719"/>
                  <a:gd name="connsiteX108" fmla="*/ 1011269 w 1031081"/>
                  <a:gd name="connsiteY108" fmla="*/ 628174 h 1182719"/>
                  <a:gd name="connsiteX109" fmla="*/ 1011746 w 1031081"/>
                  <a:gd name="connsiteY109" fmla="*/ 625888 h 1182719"/>
                  <a:gd name="connsiteX110" fmla="*/ 1014127 w 1031081"/>
                  <a:gd name="connsiteY110" fmla="*/ 614362 h 1182719"/>
                  <a:gd name="connsiteX111" fmla="*/ 1014508 w 1031081"/>
                  <a:gd name="connsiteY111" fmla="*/ 612457 h 1182719"/>
                  <a:gd name="connsiteX112" fmla="*/ 1016794 w 1031081"/>
                  <a:gd name="connsiteY112" fmla="*/ 600361 h 1182719"/>
                  <a:gd name="connsiteX113" fmla="*/ 1017080 w 1031081"/>
                  <a:gd name="connsiteY113" fmla="*/ 598837 h 1182719"/>
                  <a:gd name="connsiteX114" fmla="*/ 1019270 w 1031081"/>
                  <a:gd name="connsiteY114" fmla="*/ 586264 h 1182719"/>
                  <a:gd name="connsiteX115" fmla="*/ 1019461 w 1031081"/>
                  <a:gd name="connsiteY115" fmla="*/ 585121 h 1182719"/>
                  <a:gd name="connsiteX116" fmla="*/ 1021556 w 1031081"/>
                  <a:gd name="connsiteY116" fmla="*/ 571786 h 1182719"/>
                  <a:gd name="connsiteX117" fmla="*/ 1021556 w 1031081"/>
                  <a:gd name="connsiteY117" fmla="*/ 571310 h 1182719"/>
                  <a:gd name="connsiteX118" fmla="*/ 1031081 w 1031081"/>
                  <a:gd name="connsiteY118" fmla="*/ 443389 h 1182719"/>
                  <a:gd name="connsiteX119" fmla="*/ 889254 w 1031081"/>
                  <a:gd name="connsiteY119" fmla="*/ 952 h 1182719"/>
                  <a:gd name="connsiteX120" fmla="*/ 889254 w 1031081"/>
                  <a:gd name="connsiteY120" fmla="*/ 952 h 11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31081" h="1182719">
                    <a:moveTo>
                      <a:pt x="889540" y="0"/>
                    </a:moveTo>
                    <a:cubicBezTo>
                      <a:pt x="920020" y="68866"/>
                      <a:pt x="934498" y="145161"/>
                      <a:pt x="934498" y="225457"/>
                    </a:cubicBezTo>
                    <a:cubicBezTo>
                      <a:pt x="934498" y="322898"/>
                      <a:pt x="909542" y="414433"/>
                      <a:pt x="865632" y="494062"/>
                    </a:cubicBezTo>
                    <a:cubicBezTo>
                      <a:pt x="829532" y="627507"/>
                      <a:pt x="692277" y="771144"/>
                      <a:pt x="563023" y="851440"/>
                    </a:cubicBezTo>
                    <a:cubicBezTo>
                      <a:pt x="314325" y="1005935"/>
                      <a:pt x="224885" y="1127760"/>
                      <a:pt x="0" y="1103281"/>
                    </a:cubicBezTo>
                    <a:cubicBezTo>
                      <a:pt x="116396" y="1154240"/>
                      <a:pt x="244888" y="1182719"/>
                      <a:pt x="379952" y="1182719"/>
                    </a:cubicBezTo>
                    <a:cubicBezTo>
                      <a:pt x="462534" y="1182719"/>
                      <a:pt x="542735" y="1172146"/>
                      <a:pt x="619125" y="1152239"/>
                    </a:cubicBezTo>
                    <a:cubicBezTo>
                      <a:pt x="619125" y="1152239"/>
                      <a:pt x="627126" y="1147953"/>
                      <a:pt x="633032" y="1144810"/>
                    </a:cubicBezTo>
                    <a:cubicBezTo>
                      <a:pt x="635413" y="1143476"/>
                      <a:pt x="637889" y="1142238"/>
                      <a:pt x="640271" y="1140904"/>
                    </a:cubicBezTo>
                    <a:cubicBezTo>
                      <a:pt x="641699" y="1140143"/>
                      <a:pt x="643128" y="1139285"/>
                      <a:pt x="644557" y="1138523"/>
                    </a:cubicBezTo>
                    <a:cubicBezTo>
                      <a:pt x="646748" y="1137285"/>
                      <a:pt x="649034" y="1136047"/>
                      <a:pt x="651224" y="1134713"/>
                    </a:cubicBezTo>
                    <a:cubicBezTo>
                      <a:pt x="652653" y="1133856"/>
                      <a:pt x="654082" y="1133094"/>
                      <a:pt x="655511" y="1132237"/>
                    </a:cubicBezTo>
                    <a:cubicBezTo>
                      <a:pt x="657701" y="1130999"/>
                      <a:pt x="659892" y="1129665"/>
                      <a:pt x="662083" y="1128332"/>
                    </a:cubicBezTo>
                    <a:cubicBezTo>
                      <a:pt x="663512" y="1127474"/>
                      <a:pt x="664940" y="1126617"/>
                      <a:pt x="666369" y="1125665"/>
                    </a:cubicBezTo>
                    <a:cubicBezTo>
                      <a:pt x="668465" y="1124331"/>
                      <a:pt x="670655" y="1123093"/>
                      <a:pt x="672751" y="1121759"/>
                    </a:cubicBezTo>
                    <a:cubicBezTo>
                      <a:pt x="674180" y="1120807"/>
                      <a:pt x="675608" y="1119950"/>
                      <a:pt x="677037" y="1118997"/>
                    </a:cubicBezTo>
                    <a:cubicBezTo>
                      <a:pt x="679133" y="1117664"/>
                      <a:pt x="681228" y="1116330"/>
                      <a:pt x="683324" y="1114996"/>
                    </a:cubicBezTo>
                    <a:cubicBezTo>
                      <a:pt x="684752" y="1114044"/>
                      <a:pt x="686181" y="1113091"/>
                      <a:pt x="687610" y="1112139"/>
                    </a:cubicBezTo>
                    <a:cubicBezTo>
                      <a:pt x="689705" y="1110806"/>
                      <a:pt x="691705" y="1109377"/>
                      <a:pt x="693801" y="1108043"/>
                    </a:cubicBezTo>
                    <a:cubicBezTo>
                      <a:pt x="695230" y="1107091"/>
                      <a:pt x="696659" y="1106138"/>
                      <a:pt x="698087" y="1105091"/>
                    </a:cubicBezTo>
                    <a:cubicBezTo>
                      <a:pt x="700088" y="1103662"/>
                      <a:pt x="702183" y="1102328"/>
                      <a:pt x="704183" y="1100900"/>
                    </a:cubicBezTo>
                    <a:cubicBezTo>
                      <a:pt x="705612" y="1099852"/>
                      <a:pt x="707041" y="1098899"/>
                      <a:pt x="708470" y="1097852"/>
                    </a:cubicBezTo>
                    <a:cubicBezTo>
                      <a:pt x="710470" y="1096423"/>
                      <a:pt x="712470" y="1094994"/>
                      <a:pt x="714470" y="1093565"/>
                    </a:cubicBezTo>
                    <a:cubicBezTo>
                      <a:pt x="715899" y="1092518"/>
                      <a:pt x="717328" y="1091470"/>
                      <a:pt x="718661" y="1090422"/>
                    </a:cubicBezTo>
                    <a:cubicBezTo>
                      <a:pt x="720662" y="1088993"/>
                      <a:pt x="722567" y="1087565"/>
                      <a:pt x="724567" y="1086041"/>
                    </a:cubicBezTo>
                    <a:cubicBezTo>
                      <a:pt x="725996" y="1084993"/>
                      <a:pt x="727329" y="1083945"/>
                      <a:pt x="728758" y="1082802"/>
                    </a:cubicBezTo>
                    <a:cubicBezTo>
                      <a:pt x="730663" y="1081278"/>
                      <a:pt x="732663" y="1079849"/>
                      <a:pt x="734568" y="1078325"/>
                    </a:cubicBezTo>
                    <a:cubicBezTo>
                      <a:pt x="735997" y="1077278"/>
                      <a:pt x="737330" y="1076135"/>
                      <a:pt x="738664" y="1074991"/>
                    </a:cubicBezTo>
                    <a:cubicBezTo>
                      <a:pt x="740569" y="1073468"/>
                      <a:pt x="742474" y="1071944"/>
                      <a:pt x="744379" y="1070420"/>
                    </a:cubicBezTo>
                    <a:cubicBezTo>
                      <a:pt x="745712" y="1069277"/>
                      <a:pt x="747141" y="1068133"/>
                      <a:pt x="748475" y="1066991"/>
                    </a:cubicBezTo>
                    <a:cubicBezTo>
                      <a:pt x="750380" y="1065466"/>
                      <a:pt x="752189" y="1063847"/>
                      <a:pt x="754094" y="1062323"/>
                    </a:cubicBezTo>
                    <a:cubicBezTo>
                      <a:pt x="755428" y="1061180"/>
                      <a:pt x="756857" y="1060037"/>
                      <a:pt x="758190" y="1058894"/>
                    </a:cubicBezTo>
                    <a:cubicBezTo>
                      <a:pt x="760000" y="1057275"/>
                      <a:pt x="761905" y="1055751"/>
                      <a:pt x="763715" y="1054132"/>
                    </a:cubicBezTo>
                    <a:cubicBezTo>
                      <a:pt x="765048" y="1052989"/>
                      <a:pt x="766382" y="1051750"/>
                      <a:pt x="767715" y="1050608"/>
                    </a:cubicBezTo>
                    <a:cubicBezTo>
                      <a:pt x="769525" y="1048988"/>
                      <a:pt x="771334" y="1047369"/>
                      <a:pt x="773144" y="1045750"/>
                    </a:cubicBezTo>
                    <a:cubicBezTo>
                      <a:pt x="774478" y="1044511"/>
                      <a:pt x="775811" y="1043369"/>
                      <a:pt x="777145" y="1042130"/>
                    </a:cubicBezTo>
                    <a:cubicBezTo>
                      <a:pt x="778955" y="1040511"/>
                      <a:pt x="780764" y="1038796"/>
                      <a:pt x="782479" y="1037177"/>
                    </a:cubicBezTo>
                    <a:cubicBezTo>
                      <a:pt x="783812" y="1035939"/>
                      <a:pt x="785051" y="1034701"/>
                      <a:pt x="786384" y="1033462"/>
                    </a:cubicBezTo>
                    <a:cubicBezTo>
                      <a:pt x="788194" y="1031748"/>
                      <a:pt x="789908" y="1030033"/>
                      <a:pt x="791718" y="1028414"/>
                    </a:cubicBezTo>
                    <a:cubicBezTo>
                      <a:pt x="792956" y="1027176"/>
                      <a:pt x="794290" y="1025938"/>
                      <a:pt x="795528" y="1024699"/>
                    </a:cubicBezTo>
                    <a:cubicBezTo>
                      <a:pt x="797243" y="1022985"/>
                      <a:pt x="799052" y="1021270"/>
                      <a:pt x="800767" y="1019556"/>
                    </a:cubicBezTo>
                    <a:cubicBezTo>
                      <a:pt x="802005" y="1018318"/>
                      <a:pt x="803243" y="1016984"/>
                      <a:pt x="804577" y="1015746"/>
                    </a:cubicBezTo>
                    <a:cubicBezTo>
                      <a:pt x="806291" y="1014032"/>
                      <a:pt x="808006" y="1012222"/>
                      <a:pt x="809720" y="1010507"/>
                    </a:cubicBezTo>
                    <a:cubicBezTo>
                      <a:pt x="810959" y="1009174"/>
                      <a:pt x="812197" y="1007936"/>
                      <a:pt x="813435" y="1006602"/>
                    </a:cubicBezTo>
                    <a:cubicBezTo>
                      <a:pt x="815150" y="1004792"/>
                      <a:pt x="816769" y="1003078"/>
                      <a:pt x="818483" y="1001268"/>
                    </a:cubicBezTo>
                    <a:cubicBezTo>
                      <a:pt x="819722" y="999935"/>
                      <a:pt x="820960" y="998601"/>
                      <a:pt x="822103" y="997363"/>
                    </a:cubicBezTo>
                    <a:cubicBezTo>
                      <a:pt x="823722" y="995553"/>
                      <a:pt x="825437" y="993743"/>
                      <a:pt x="827056" y="991838"/>
                    </a:cubicBezTo>
                    <a:cubicBezTo>
                      <a:pt x="828294" y="990505"/>
                      <a:pt x="829437" y="989171"/>
                      <a:pt x="830580" y="987838"/>
                    </a:cubicBezTo>
                    <a:cubicBezTo>
                      <a:pt x="832199" y="985933"/>
                      <a:pt x="833914" y="984123"/>
                      <a:pt x="835533" y="982218"/>
                    </a:cubicBezTo>
                    <a:cubicBezTo>
                      <a:pt x="836676" y="980885"/>
                      <a:pt x="837819" y="979551"/>
                      <a:pt x="838962" y="978218"/>
                    </a:cubicBezTo>
                    <a:cubicBezTo>
                      <a:pt x="840581" y="976312"/>
                      <a:pt x="842201" y="974407"/>
                      <a:pt x="843820" y="972503"/>
                    </a:cubicBezTo>
                    <a:cubicBezTo>
                      <a:pt x="844963" y="971169"/>
                      <a:pt x="846106" y="969740"/>
                      <a:pt x="847249" y="968407"/>
                    </a:cubicBezTo>
                    <a:cubicBezTo>
                      <a:pt x="848868" y="966502"/>
                      <a:pt x="850392" y="964597"/>
                      <a:pt x="852011" y="962596"/>
                    </a:cubicBezTo>
                    <a:cubicBezTo>
                      <a:pt x="853154" y="961263"/>
                      <a:pt x="854202" y="959834"/>
                      <a:pt x="855345" y="958501"/>
                    </a:cubicBezTo>
                    <a:cubicBezTo>
                      <a:pt x="856964" y="956500"/>
                      <a:pt x="858488" y="954500"/>
                      <a:pt x="860012" y="952595"/>
                    </a:cubicBezTo>
                    <a:cubicBezTo>
                      <a:pt x="861060" y="951166"/>
                      <a:pt x="862203" y="949833"/>
                      <a:pt x="863251" y="948404"/>
                    </a:cubicBezTo>
                    <a:cubicBezTo>
                      <a:pt x="864775" y="946404"/>
                      <a:pt x="866299" y="944404"/>
                      <a:pt x="867823" y="942308"/>
                    </a:cubicBezTo>
                    <a:cubicBezTo>
                      <a:pt x="868871" y="940879"/>
                      <a:pt x="869918" y="939546"/>
                      <a:pt x="870966" y="938117"/>
                    </a:cubicBezTo>
                    <a:cubicBezTo>
                      <a:pt x="872490" y="936022"/>
                      <a:pt x="874014" y="934021"/>
                      <a:pt x="875538" y="931926"/>
                    </a:cubicBezTo>
                    <a:cubicBezTo>
                      <a:pt x="876586" y="930497"/>
                      <a:pt x="877634" y="929164"/>
                      <a:pt x="878586" y="927735"/>
                    </a:cubicBezTo>
                    <a:cubicBezTo>
                      <a:pt x="880110" y="925640"/>
                      <a:pt x="881539" y="923544"/>
                      <a:pt x="883063" y="921449"/>
                    </a:cubicBezTo>
                    <a:cubicBezTo>
                      <a:pt x="884111" y="920020"/>
                      <a:pt x="885063" y="918591"/>
                      <a:pt x="886016" y="917162"/>
                    </a:cubicBezTo>
                    <a:cubicBezTo>
                      <a:pt x="887444" y="915067"/>
                      <a:pt x="888968" y="912876"/>
                      <a:pt x="890397" y="910781"/>
                    </a:cubicBezTo>
                    <a:cubicBezTo>
                      <a:pt x="891350" y="909352"/>
                      <a:pt x="892302" y="907923"/>
                      <a:pt x="893350" y="906494"/>
                    </a:cubicBezTo>
                    <a:cubicBezTo>
                      <a:pt x="894779" y="904303"/>
                      <a:pt x="896207" y="902208"/>
                      <a:pt x="897636" y="900017"/>
                    </a:cubicBezTo>
                    <a:cubicBezTo>
                      <a:pt x="898588" y="898589"/>
                      <a:pt x="899541" y="897160"/>
                      <a:pt x="900494" y="895731"/>
                    </a:cubicBezTo>
                    <a:cubicBezTo>
                      <a:pt x="901922" y="893540"/>
                      <a:pt x="903351" y="891349"/>
                      <a:pt x="904780" y="889064"/>
                    </a:cubicBezTo>
                    <a:cubicBezTo>
                      <a:pt x="905732" y="887635"/>
                      <a:pt x="906590" y="886206"/>
                      <a:pt x="907542" y="884777"/>
                    </a:cubicBezTo>
                    <a:cubicBezTo>
                      <a:pt x="908971" y="882491"/>
                      <a:pt x="910304" y="880205"/>
                      <a:pt x="911733" y="877919"/>
                    </a:cubicBezTo>
                    <a:cubicBezTo>
                      <a:pt x="912590" y="876490"/>
                      <a:pt x="913447" y="875062"/>
                      <a:pt x="914305" y="873633"/>
                    </a:cubicBezTo>
                    <a:cubicBezTo>
                      <a:pt x="915734" y="871347"/>
                      <a:pt x="917067" y="869061"/>
                      <a:pt x="918401" y="866680"/>
                    </a:cubicBezTo>
                    <a:cubicBezTo>
                      <a:pt x="919258" y="865251"/>
                      <a:pt x="920115" y="863822"/>
                      <a:pt x="920877" y="862394"/>
                    </a:cubicBezTo>
                    <a:cubicBezTo>
                      <a:pt x="922211" y="860012"/>
                      <a:pt x="923544" y="857726"/>
                      <a:pt x="924878" y="855345"/>
                    </a:cubicBezTo>
                    <a:cubicBezTo>
                      <a:pt x="925735" y="853916"/>
                      <a:pt x="926497" y="852487"/>
                      <a:pt x="927259" y="851059"/>
                    </a:cubicBezTo>
                    <a:cubicBezTo>
                      <a:pt x="928592" y="848678"/>
                      <a:pt x="929926" y="846201"/>
                      <a:pt x="931259" y="843820"/>
                    </a:cubicBezTo>
                    <a:cubicBezTo>
                      <a:pt x="932021" y="842391"/>
                      <a:pt x="932783" y="840962"/>
                      <a:pt x="933545" y="839533"/>
                    </a:cubicBezTo>
                    <a:cubicBezTo>
                      <a:pt x="934879" y="837057"/>
                      <a:pt x="936117" y="834676"/>
                      <a:pt x="937451" y="832199"/>
                    </a:cubicBezTo>
                    <a:cubicBezTo>
                      <a:pt x="938213" y="830770"/>
                      <a:pt x="938975" y="829342"/>
                      <a:pt x="939641" y="827913"/>
                    </a:cubicBezTo>
                    <a:cubicBezTo>
                      <a:pt x="940880" y="825436"/>
                      <a:pt x="942213" y="822865"/>
                      <a:pt x="943451" y="820388"/>
                    </a:cubicBezTo>
                    <a:cubicBezTo>
                      <a:pt x="944118" y="818960"/>
                      <a:pt x="944880" y="817531"/>
                      <a:pt x="945547" y="816102"/>
                    </a:cubicBezTo>
                    <a:cubicBezTo>
                      <a:pt x="946785" y="813530"/>
                      <a:pt x="948023" y="810958"/>
                      <a:pt x="949262" y="808387"/>
                    </a:cubicBezTo>
                    <a:cubicBezTo>
                      <a:pt x="949928" y="806958"/>
                      <a:pt x="950595" y="805624"/>
                      <a:pt x="951262" y="804196"/>
                    </a:cubicBezTo>
                    <a:cubicBezTo>
                      <a:pt x="952500" y="801624"/>
                      <a:pt x="953738" y="798957"/>
                      <a:pt x="954881" y="796385"/>
                    </a:cubicBezTo>
                    <a:cubicBezTo>
                      <a:pt x="955548" y="794957"/>
                      <a:pt x="956120" y="793623"/>
                      <a:pt x="956786" y="792194"/>
                    </a:cubicBezTo>
                    <a:cubicBezTo>
                      <a:pt x="958025" y="789527"/>
                      <a:pt x="959168" y="786860"/>
                      <a:pt x="960406" y="784193"/>
                    </a:cubicBezTo>
                    <a:cubicBezTo>
                      <a:pt x="960977" y="782860"/>
                      <a:pt x="961644" y="781431"/>
                      <a:pt x="962216" y="780098"/>
                    </a:cubicBezTo>
                    <a:cubicBezTo>
                      <a:pt x="963359" y="777335"/>
                      <a:pt x="964597" y="774573"/>
                      <a:pt x="965740" y="771906"/>
                    </a:cubicBezTo>
                    <a:cubicBezTo>
                      <a:pt x="966311" y="770573"/>
                      <a:pt x="966883" y="769239"/>
                      <a:pt x="967454" y="767906"/>
                    </a:cubicBezTo>
                    <a:cubicBezTo>
                      <a:pt x="968597" y="765143"/>
                      <a:pt x="969740" y="762286"/>
                      <a:pt x="970883" y="759524"/>
                    </a:cubicBezTo>
                    <a:cubicBezTo>
                      <a:pt x="971455" y="758190"/>
                      <a:pt x="971931" y="756857"/>
                      <a:pt x="972503" y="755523"/>
                    </a:cubicBezTo>
                    <a:cubicBezTo>
                      <a:pt x="973646" y="752665"/>
                      <a:pt x="974788" y="749808"/>
                      <a:pt x="975836" y="746950"/>
                    </a:cubicBezTo>
                    <a:cubicBezTo>
                      <a:pt x="976313" y="745617"/>
                      <a:pt x="976789" y="744379"/>
                      <a:pt x="977360" y="743045"/>
                    </a:cubicBezTo>
                    <a:cubicBezTo>
                      <a:pt x="978503" y="740093"/>
                      <a:pt x="979551" y="737140"/>
                      <a:pt x="980599" y="734187"/>
                    </a:cubicBezTo>
                    <a:cubicBezTo>
                      <a:pt x="981075" y="732949"/>
                      <a:pt x="981551" y="731711"/>
                      <a:pt x="981932" y="730472"/>
                    </a:cubicBezTo>
                    <a:cubicBezTo>
                      <a:pt x="982980" y="727424"/>
                      <a:pt x="984028" y="724471"/>
                      <a:pt x="985076" y="721424"/>
                    </a:cubicBezTo>
                    <a:cubicBezTo>
                      <a:pt x="985457" y="720185"/>
                      <a:pt x="985933" y="719042"/>
                      <a:pt x="986314" y="717804"/>
                    </a:cubicBezTo>
                    <a:cubicBezTo>
                      <a:pt x="987362" y="714756"/>
                      <a:pt x="988409" y="711613"/>
                      <a:pt x="989362" y="708470"/>
                    </a:cubicBezTo>
                    <a:cubicBezTo>
                      <a:pt x="989743" y="707327"/>
                      <a:pt x="990124" y="706088"/>
                      <a:pt x="990505" y="704945"/>
                    </a:cubicBezTo>
                    <a:cubicBezTo>
                      <a:pt x="991553" y="701802"/>
                      <a:pt x="992505" y="698564"/>
                      <a:pt x="993458" y="695420"/>
                    </a:cubicBezTo>
                    <a:cubicBezTo>
                      <a:pt x="993838" y="694277"/>
                      <a:pt x="994124" y="693134"/>
                      <a:pt x="994505" y="691991"/>
                    </a:cubicBezTo>
                    <a:cubicBezTo>
                      <a:pt x="995458" y="688753"/>
                      <a:pt x="996410" y="685514"/>
                      <a:pt x="997363" y="682181"/>
                    </a:cubicBezTo>
                    <a:cubicBezTo>
                      <a:pt x="997649" y="681133"/>
                      <a:pt x="998030" y="679990"/>
                      <a:pt x="998315" y="678942"/>
                    </a:cubicBezTo>
                    <a:cubicBezTo>
                      <a:pt x="999268" y="675608"/>
                      <a:pt x="1000220" y="672179"/>
                      <a:pt x="1001173" y="668845"/>
                    </a:cubicBezTo>
                    <a:cubicBezTo>
                      <a:pt x="1001459" y="667798"/>
                      <a:pt x="1001744" y="666845"/>
                      <a:pt x="1002030" y="665798"/>
                    </a:cubicBezTo>
                    <a:cubicBezTo>
                      <a:pt x="1002983" y="662369"/>
                      <a:pt x="1003840" y="658844"/>
                      <a:pt x="1004792" y="655415"/>
                    </a:cubicBezTo>
                    <a:cubicBezTo>
                      <a:pt x="1005078" y="654463"/>
                      <a:pt x="1005269" y="653510"/>
                      <a:pt x="1005554" y="652653"/>
                    </a:cubicBezTo>
                    <a:cubicBezTo>
                      <a:pt x="1006412" y="649033"/>
                      <a:pt x="1007364" y="645509"/>
                      <a:pt x="1008126" y="641890"/>
                    </a:cubicBezTo>
                    <a:cubicBezTo>
                      <a:pt x="1008317" y="641032"/>
                      <a:pt x="1008507" y="640175"/>
                      <a:pt x="1008697" y="639318"/>
                    </a:cubicBezTo>
                    <a:cubicBezTo>
                      <a:pt x="1009555" y="635603"/>
                      <a:pt x="1010412" y="631889"/>
                      <a:pt x="1011269" y="628174"/>
                    </a:cubicBezTo>
                    <a:cubicBezTo>
                      <a:pt x="1011460" y="627412"/>
                      <a:pt x="1011555" y="626650"/>
                      <a:pt x="1011746" y="625888"/>
                    </a:cubicBezTo>
                    <a:cubicBezTo>
                      <a:pt x="1012603" y="622078"/>
                      <a:pt x="1013365" y="618173"/>
                      <a:pt x="1014127" y="614362"/>
                    </a:cubicBezTo>
                    <a:lnTo>
                      <a:pt x="1014508" y="612457"/>
                    </a:lnTo>
                    <a:cubicBezTo>
                      <a:pt x="1015270" y="608457"/>
                      <a:pt x="1016127" y="604457"/>
                      <a:pt x="1016794" y="600361"/>
                    </a:cubicBezTo>
                    <a:cubicBezTo>
                      <a:pt x="1016889" y="599885"/>
                      <a:pt x="1016984" y="599313"/>
                      <a:pt x="1017080" y="598837"/>
                    </a:cubicBezTo>
                    <a:cubicBezTo>
                      <a:pt x="1017842" y="594646"/>
                      <a:pt x="1018604" y="590455"/>
                      <a:pt x="1019270" y="586264"/>
                    </a:cubicBezTo>
                    <a:lnTo>
                      <a:pt x="1019461" y="585121"/>
                    </a:lnTo>
                    <a:cubicBezTo>
                      <a:pt x="1020223" y="580739"/>
                      <a:pt x="1020890" y="576262"/>
                      <a:pt x="1021556" y="571786"/>
                    </a:cubicBezTo>
                    <a:lnTo>
                      <a:pt x="1021556" y="571310"/>
                    </a:lnTo>
                    <a:cubicBezTo>
                      <a:pt x="1027843" y="529685"/>
                      <a:pt x="1031081" y="486918"/>
                      <a:pt x="1031081" y="443389"/>
                    </a:cubicBezTo>
                    <a:cubicBezTo>
                      <a:pt x="1031081" y="280321"/>
                      <a:pt x="967264" y="126206"/>
                      <a:pt x="889254" y="952"/>
                    </a:cubicBezTo>
                    <a:lnTo>
                      <a:pt x="889254" y="952"/>
                    </a:lnTo>
                    <a:close/>
                  </a:path>
                </a:pathLst>
              </a:custGeom>
              <a:solidFill>
                <a:srgbClr val="B04486"/>
              </a:solidFill>
              <a:ln w="9525" cap="flat">
                <a:noFill/>
                <a:prstDash val="solid"/>
                <a:miter/>
              </a:ln>
            </p:spPr>
            <p:txBody>
              <a:bodyPr rtlCol="0" anchor="ctr"/>
              <a:lstStyle/>
              <a:p>
                <a:endParaRPr lang="en-AU" sz="1400" noProof="0">
                  <a:latin typeface="Hedvig Letters Serif 24pt" pitchFamily="2" charset="0"/>
                </a:endParaRPr>
              </a:p>
            </p:txBody>
          </p:sp>
          <p:sp>
            <p:nvSpPr>
              <p:cNvPr id="49" name="Freeform: Shape 48">
                <a:extLst>
                  <a:ext uri="{FF2B5EF4-FFF2-40B4-BE49-F238E27FC236}">
                    <a16:creationId xmlns:a16="http://schemas.microsoft.com/office/drawing/2014/main" id="{5DACCC76-7452-60D1-4F1A-A9DA08CBD8DD}"/>
                  </a:ext>
                </a:extLst>
              </p:cNvPr>
              <p:cNvSpPr/>
              <p:nvPr/>
            </p:nvSpPr>
            <p:spPr>
              <a:xfrm>
                <a:off x="2534697" y="3854957"/>
                <a:ext cx="1345977" cy="613214"/>
              </a:xfrm>
              <a:custGeom>
                <a:avLst/>
                <a:gdLst>
                  <a:gd name="connsiteX0" fmla="*/ 986123 w 1345977"/>
                  <a:gd name="connsiteY0" fmla="*/ 272891 h 613214"/>
                  <a:gd name="connsiteX1" fmla="*/ 485870 w 1345977"/>
                  <a:gd name="connsiteY1" fmla="*/ 284512 h 613214"/>
                  <a:gd name="connsiteX2" fmla="*/ 15812 w 1345977"/>
                  <a:gd name="connsiteY2" fmla="*/ 157543 h 613214"/>
                  <a:gd name="connsiteX3" fmla="*/ 0 w 1345977"/>
                  <a:gd name="connsiteY3" fmla="*/ 142208 h 613214"/>
                  <a:gd name="connsiteX4" fmla="*/ 317468 w 1345977"/>
                  <a:gd name="connsiteY4" fmla="*/ 517779 h 613214"/>
                  <a:gd name="connsiteX5" fmla="*/ 320993 w 1345977"/>
                  <a:gd name="connsiteY5" fmla="*/ 520255 h 613214"/>
                  <a:gd name="connsiteX6" fmla="*/ 345472 w 1345977"/>
                  <a:gd name="connsiteY6" fmla="*/ 536638 h 613214"/>
                  <a:gd name="connsiteX7" fmla="*/ 347377 w 1345977"/>
                  <a:gd name="connsiteY7" fmla="*/ 537877 h 613214"/>
                  <a:gd name="connsiteX8" fmla="*/ 373475 w 1345977"/>
                  <a:gd name="connsiteY8" fmla="*/ 554069 h 613214"/>
                  <a:gd name="connsiteX9" fmla="*/ 379571 w 1345977"/>
                  <a:gd name="connsiteY9" fmla="*/ 557689 h 613214"/>
                  <a:gd name="connsiteX10" fmla="*/ 405479 w 1345977"/>
                  <a:gd name="connsiteY10" fmla="*/ 572453 h 613214"/>
                  <a:gd name="connsiteX11" fmla="*/ 411480 w 1345977"/>
                  <a:gd name="connsiteY11" fmla="*/ 575691 h 613214"/>
                  <a:gd name="connsiteX12" fmla="*/ 435769 w 1345977"/>
                  <a:gd name="connsiteY12" fmla="*/ 588359 h 613214"/>
                  <a:gd name="connsiteX13" fmla="*/ 440055 w 1345977"/>
                  <a:gd name="connsiteY13" fmla="*/ 590550 h 613214"/>
                  <a:gd name="connsiteX14" fmla="*/ 466820 w 1345977"/>
                  <a:gd name="connsiteY14" fmla="*/ 603218 h 613214"/>
                  <a:gd name="connsiteX15" fmla="*/ 474726 w 1345977"/>
                  <a:gd name="connsiteY15" fmla="*/ 606743 h 613214"/>
                  <a:gd name="connsiteX16" fmla="*/ 479679 w 1345977"/>
                  <a:gd name="connsiteY16" fmla="*/ 608933 h 613214"/>
                  <a:gd name="connsiteX17" fmla="*/ 480060 w 1345977"/>
                  <a:gd name="connsiteY17" fmla="*/ 608933 h 613214"/>
                  <a:gd name="connsiteX18" fmla="*/ 1130808 w 1345977"/>
                  <a:gd name="connsiteY18" fmla="*/ 369570 h 613214"/>
                  <a:gd name="connsiteX19" fmla="*/ 1345978 w 1345977"/>
                  <a:gd name="connsiteY19" fmla="*/ 0 h 613214"/>
                  <a:gd name="connsiteX20" fmla="*/ 986123 w 1345977"/>
                  <a:gd name="connsiteY20" fmla="*/ 272987 h 613214"/>
                  <a:gd name="connsiteX21" fmla="*/ 986123 w 1345977"/>
                  <a:gd name="connsiteY21" fmla="*/ 272987 h 61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977" h="613214">
                    <a:moveTo>
                      <a:pt x="986123" y="272891"/>
                    </a:moveTo>
                    <a:cubicBezTo>
                      <a:pt x="867728" y="338709"/>
                      <a:pt x="627317" y="330803"/>
                      <a:pt x="485870" y="284512"/>
                    </a:cubicBezTo>
                    <a:cubicBezTo>
                      <a:pt x="110585" y="161734"/>
                      <a:pt x="158401" y="292608"/>
                      <a:pt x="15812" y="157543"/>
                    </a:cubicBezTo>
                    <a:cubicBezTo>
                      <a:pt x="10478" y="152495"/>
                      <a:pt x="5239" y="147352"/>
                      <a:pt x="0" y="142208"/>
                    </a:cubicBezTo>
                    <a:cubicBezTo>
                      <a:pt x="71438" y="293560"/>
                      <a:pt x="181547" y="423005"/>
                      <a:pt x="317468" y="517779"/>
                    </a:cubicBezTo>
                    <a:lnTo>
                      <a:pt x="320993" y="520255"/>
                    </a:lnTo>
                    <a:cubicBezTo>
                      <a:pt x="329089" y="525780"/>
                      <a:pt x="337185" y="531305"/>
                      <a:pt x="345472" y="536638"/>
                    </a:cubicBezTo>
                    <a:lnTo>
                      <a:pt x="347377" y="537877"/>
                    </a:lnTo>
                    <a:cubicBezTo>
                      <a:pt x="355949" y="543401"/>
                      <a:pt x="364712" y="548735"/>
                      <a:pt x="373475" y="554069"/>
                    </a:cubicBezTo>
                    <a:cubicBezTo>
                      <a:pt x="375476" y="555308"/>
                      <a:pt x="377571" y="556546"/>
                      <a:pt x="379571" y="557689"/>
                    </a:cubicBezTo>
                    <a:cubicBezTo>
                      <a:pt x="388144" y="562737"/>
                      <a:pt x="396812" y="567690"/>
                      <a:pt x="405479" y="572453"/>
                    </a:cubicBezTo>
                    <a:cubicBezTo>
                      <a:pt x="407480" y="573500"/>
                      <a:pt x="409480" y="574643"/>
                      <a:pt x="411480" y="575691"/>
                    </a:cubicBezTo>
                    <a:cubicBezTo>
                      <a:pt x="419481" y="579977"/>
                      <a:pt x="427577" y="584168"/>
                      <a:pt x="435769" y="588359"/>
                    </a:cubicBezTo>
                    <a:cubicBezTo>
                      <a:pt x="437198" y="589121"/>
                      <a:pt x="438626" y="589788"/>
                      <a:pt x="440055" y="590550"/>
                    </a:cubicBezTo>
                    <a:cubicBezTo>
                      <a:pt x="448913" y="594931"/>
                      <a:pt x="457867" y="599122"/>
                      <a:pt x="466820" y="603218"/>
                    </a:cubicBezTo>
                    <a:cubicBezTo>
                      <a:pt x="469487" y="604456"/>
                      <a:pt x="472059" y="605600"/>
                      <a:pt x="474726" y="606743"/>
                    </a:cubicBezTo>
                    <a:cubicBezTo>
                      <a:pt x="476345" y="607505"/>
                      <a:pt x="477965" y="608267"/>
                      <a:pt x="479679" y="608933"/>
                    </a:cubicBezTo>
                    <a:lnTo>
                      <a:pt x="480060" y="608933"/>
                    </a:lnTo>
                    <a:cubicBezTo>
                      <a:pt x="705041" y="633413"/>
                      <a:pt x="947928" y="552831"/>
                      <a:pt x="1130808" y="369570"/>
                    </a:cubicBezTo>
                    <a:cubicBezTo>
                      <a:pt x="1238250" y="261842"/>
                      <a:pt x="1309783" y="133350"/>
                      <a:pt x="1345978" y="0"/>
                    </a:cubicBezTo>
                    <a:cubicBezTo>
                      <a:pt x="1271016" y="135922"/>
                      <a:pt x="1141000" y="236982"/>
                      <a:pt x="986123" y="272987"/>
                    </a:cubicBezTo>
                    <a:lnTo>
                      <a:pt x="986123" y="272987"/>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sp>
            <p:nvSpPr>
              <p:cNvPr id="50" name="Freeform: Shape 49">
                <a:extLst>
                  <a:ext uri="{FF2B5EF4-FFF2-40B4-BE49-F238E27FC236}">
                    <a16:creationId xmlns:a16="http://schemas.microsoft.com/office/drawing/2014/main" id="{4259A419-C033-1800-8E08-B4C749F63B21}"/>
                  </a:ext>
                </a:extLst>
              </p:cNvPr>
              <p:cNvSpPr/>
              <p:nvPr/>
            </p:nvSpPr>
            <p:spPr>
              <a:xfrm>
                <a:off x="2654150" y="2309789"/>
                <a:ext cx="732780" cy="1417637"/>
              </a:xfrm>
              <a:custGeom>
                <a:avLst/>
                <a:gdLst>
                  <a:gd name="connsiteX0" fmla="*/ 545201 w 732780"/>
                  <a:gd name="connsiteY0" fmla="*/ 496942 h 1417637"/>
                  <a:gd name="connsiteX1" fmla="*/ 731605 w 732780"/>
                  <a:gd name="connsiteY1" fmla="*/ 165282 h 1417637"/>
                  <a:gd name="connsiteX2" fmla="*/ 732653 w 732780"/>
                  <a:gd name="connsiteY2" fmla="*/ 28312 h 1417637"/>
                  <a:gd name="connsiteX3" fmla="*/ 681885 w 732780"/>
                  <a:gd name="connsiteY3" fmla="*/ 8214 h 1417637"/>
                  <a:gd name="connsiteX4" fmla="*/ 428615 w 732780"/>
                  <a:gd name="connsiteY4" fmla="*/ 206144 h 1417637"/>
                  <a:gd name="connsiteX5" fmla="*/ 43900 w 732780"/>
                  <a:gd name="connsiteY5" fmla="*/ 604194 h 1417637"/>
                  <a:gd name="connsiteX6" fmla="*/ 185442 w 732780"/>
                  <a:gd name="connsiteY6" fmla="*/ 1412390 h 1417637"/>
                  <a:gd name="connsiteX7" fmla="*/ 209635 w 732780"/>
                  <a:gd name="connsiteY7" fmla="*/ 1395816 h 1417637"/>
                  <a:gd name="connsiteX8" fmla="*/ 159343 w 732780"/>
                  <a:gd name="connsiteY8" fmla="*/ 1159120 h 1417637"/>
                  <a:gd name="connsiteX9" fmla="*/ 545106 w 732780"/>
                  <a:gd name="connsiteY9" fmla="*/ 496942 h 1417637"/>
                  <a:gd name="connsiteX10" fmla="*/ 545106 w 732780"/>
                  <a:gd name="connsiteY10" fmla="*/ 496942 h 141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780" h="1417637">
                    <a:moveTo>
                      <a:pt x="545201" y="496942"/>
                    </a:moveTo>
                    <a:cubicBezTo>
                      <a:pt x="636450" y="433029"/>
                      <a:pt x="731605" y="333588"/>
                      <a:pt x="731605" y="165282"/>
                    </a:cubicBezTo>
                    <a:cubicBezTo>
                      <a:pt x="733320" y="118419"/>
                      <a:pt x="732653" y="73937"/>
                      <a:pt x="732653" y="28312"/>
                    </a:cubicBezTo>
                    <a:cubicBezTo>
                      <a:pt x="732653" y="309"/>
                      <a:pt x="704173" y="-7978"/>
                      <a:pt x="681885" y="8214"/>
                    </a:cubicBezTo>
                    <a:cubicBezTo>
                      <a:pt x="675122" y="13167"/>
                      <a:pt x="555297" y="124419"/>
                      <a:pt x="428615" y="206144"/>
                    </a:cubicBezTo>
                    <a:cubicBezTo>
                      <a:pt x="301932" y="287868"/>
                      <a:pt x="102098" y="419885"/>
                      <a:pt x="43900" y="604194"/>
                    </a:cubicBezTo>
                    <a:cubicBezTo>
                      <a:pt x="-47826" y="894706"/>
                      <a:pt x="6467" y="1200459"/>
                      <a:pt x="185442" y="1412390"/>
                    </a:cubicBezTo>
                    <a:cubicBezTo>
                      <a:pt x="196586" y="1425535"/>
                      <a:pt x="216779" y="1411723"/>
                      <a:pt x="209635" y="1395816"/>
                    </a:cubicBezTo>
                    <a:cubicBezTo>
                      <a:pt x="177345" y="1323903"/>
                      <a:pt x="159343" y="1243702"/>
                      <a:pt x="159343" y="1159120"/>
                    </a:cubicBezTo>
                    <a:cubicBezTo>
                      <a:pt x="159343" y="998338"/>
                      <a:pt x="210588" y="731067"/>
                      <a:pt x="545106" y="496942"/>
                    </a:cubicBezTo>
                    <a:lnTo>
                      <a:pt x="545106" y="496942"/>
                    </a:lnTo>
                    <a:close/>
                  </a:path>
                </a:pathLst>
              </a:custGeom>
              <a:solidFill>
                <a:srgbClr val="FF6F31"/>
              </a:solidFill>
              <a:ln w="9525" cap="flat">
                <a:noFill/>
                <a:prstDash val="solid"/>
                <a:miter/>
              </a:ln>
            </p:spPr>
            <p:txBody>
              <a:bodyPr rtlCol="0" anchor="ctr"/>
              <a:lstStyle/>
              <a:p>
                <a:endParaRPr lang="en-AU" sz="1400" noProof="0">
                  <a:latin typeface="Hedvig Letters Serif 24pt" pitchFamily="2" charset="0"/>
                </a:endParaRPr>
              </a:p>
            </p:txBody>
          </p:sp>
          <p:sp>
            <p:nvSpPr>
              <p:cNvPr id="51" name="Freeform: Shape 50">
                <a:extLst>
                  <a:ext uri="{FF2B5EF4-FFF2-40B4-BE49-F238E27FC236}">
                    <a16:creationId xmlns:a16="http://schemas.microsoft.com/office/drawing/2014/main" id="{083E52C0-C974-5143-FB87-5C3745A3727B}"/>
                  </a:ext>
                </a:extLst>
              </p:cNvPr>
              <p:cNvSpPr/>
              <p:nvPr/>
            </p:nvSpPr>
            <p:spPr>
              <a:xfrm>
                <a:off x="2443203" y="3197846"/>
                <a:ext cx="1075045" cy="1035253"/>
              </a:xfrm>
              <a:custGeom>
                <a:avLst/>
                <a:gdLst>
                  <a:gd name="connsiteX0" fmla="*/ 949696 w 1075045"/>
                  <a:gd name="connsiteY0" fmla="*/ 945624 h 1035253"/>
                  <a:gd name="connsiteX1" fmla="*/ 128641 w 1075045"/>
                  <a:gd name="connsiteY1" fmla="*/ 112662 h 1035253"/>
                  <a:gd name="connsiteX2" fmla="*/ 132547 w 1075045"/>
                  <a:gd name="connsiteY2" fmla="*/ 33414 h 1035253"/>
                  <a:gd name="connsiteX3" fmla="*/ 74254 w 1075045"/>
                  <a:gd name="connsiteY3" fmla="*/ 18936 h 1035253"/>
                  <a:gd name="connsiteX4" fmla="*/ 91494 w 1075045"/>
                  <a:gd name="connsiteY4" fmla="*/ 800653 h 1035253"/>
                  <a:gd name="connsiteX5" fmla="*/ 91494 w 1075045"/>
                  <a:gd name="connsiteY5" fmla="*/ 800653 h 1035253"/>
                  <a:gd name="connsiteX6" fmla="*/ 107210 w 1075045"/>
                  <a:gd name="connsiteY6" fmla="*/ 815988 h 1035253"/>
                  <a:gd name="connsiteX7" fmla="*/ 670138 w 1075045"/>
                  <a:gd name="connsiteY7" fmla="*/ 1035254 h 1035253"/>
                  <a:gd name="connsiteX8" fmla="*/ 1075045 w 1075045"/>
                  <a:gd name="connsiteY8" fmla="*/ 931241 h 1035253"/>
                  <a:gd name="connsiteX9" fmla="*/ 949601 w 1075045"/>
                  <a:gd name="connsiteY9" fmla="*/ 945624 h 1035253"/>
                  <a:gd name="connsiteX10" fmla="*/ 949601 w 1075045"/>
                  <a:gd name="connsiteY10" fmla="*/ 945624 h 10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045" h="1035253">
                    <a:moveTo>
                      <a:pt x="949696" y="945624"/>
                    </a:moveTo>
                    <a:cubicBezTo>
                      <a:pt x="516785" y="945624"/>
                      <a:pt x="128546" y="429178"/>
                      <a:pt x="128641" y="112662"/>
                    </a:cubicBezTo>
                    <a:cubicBezTo>
                      <a:pt x="128641" y="85897"/>
                      <a:pt x="129975" y="59418"/>
                      <a:pt x="132547" y="33414"/>
                    </a:cubicBezTo>
                    <a:cubicBezTo>
                      <a:pt x="135976" y="-1447"/>
                      <a:pt x="87589" y="-13449"/>
                      <a:pt x="74254" y="18936"/>
                    </a:cubicBezTo>
                    <a:cubicBezTo>
                      <a:pt x="3864" y="190101"/>
                      <a:pt x="-57001" y="491948"/>
                      <a:pt x="91494" y="800653"/>
                    </a:cubicBezTo>
                    <a:lnTo>
                      <a:pt x="91494" y="800653"/>
                    </a:lnTo>
                    <a:cubicBezTo>
                      <a:pt x="96637" y="805892"/>
                      <a:pt x="101876" y="811035"/>
                      <a:pt x="107210" y="815988"/>
                    </a:cubicBezTo>
                    <a:cubicBezTo>
                      <a:pt x="249514" y="950958"/>
                      <a:pt x="448967" y="1035254"/>
                      <a:pt x="670138" y="1035254"/>
                    </a:cubicBezTo>
                    <a:cubicBezTo>
                      <a:pt x="818537" y="1035254"/>
                      <a:pt x="957031" y="997059"/>
                      <a:pt x="1075045" y="931241"/>
                    </a:cubicBezTo>
                    <a:cubicBezTo>
                      <a:pt x="1034755" y="940671"/>
                      <a:pt x="992749" y="945624"/>
                      <a:pt x="949601" y="945624"/>
                    </a:cubicBezTo>
                    <a:lnTo>
                      <a:pt x="949601" y="945624"/>
                    </a:lnTo>
                    <a:close/>
                  </a:path>
                </a:pathLst>
              </a:custGeom>
              <a:solidFill>
                <a:srgbClr val="B1326D"/>
              </a:solidFill>
              <a:ln w="9525" cap="flat">
                <a:noFill/>
                <a:prstDash val="solid"/>
                <a:miter/>
              </a:ln>
            </p:spPr>
            <p:txBody>
              <a:bodyPr rtlCol="0" anchor="ctr"/>
              <a:lstStyle/>
              <a:p>
                <a:endParaRPr lang="en-AU" sz="1400" noProof="0">
                  <a:latin typeface="Hedvig Letters Serif 24pt" pitchFamily="2" charset="0"/>
                </a:endParaRPr>
              </a:p>
            </p:txBody>
          </p:sp>
          <p:sp>
            <p:nvSpPr>
              <p:cNvPr id="52" name="Freeform: Shape 51">
                <a:extLst>
                  <a:ext uri="{FF2B5EF4-FFF2-40B4-BE49-F238E27FC236}">
                    <a16:creationId xmlns:a16="http://schemas.microsoft.com/office/drawing/2014/main" id="{A02BB609-D55B-F956-465A-47127970C507}"/>
                  </a:ext>
                </a:extLst>
              </p:cNvPr>
              <p:cNvSpPr/>
              <p:nvPr/>
            </p:nvSpPr>
            <p:spPr>
              <a:xfrm>
                <a:off x="8997596" y="3349275"/>
                <a:ext cx="748668" cy="1062989"/>
              </a:xfrm>
              <a:custGeom>
                <a:avLst/>
                <a:gdLst>
                  <a:gd name="connsiteX0" fmla="*/ 682375 w 748668"/>
                  <a:gd name="connsiteY0" fmla="*/ 51626 h 1062989"/>
                  <a:gd name="connsiteX1" fmla="*/ 682375 w 748668"/>
                  <a:gd name="connsiteY1" fmla="*/ 236125 h 1062989"/>
                  <a:gd name="connsiteX2" fmla="*/ 537595 w 748668"/>
                  <a:gd name="connsiteY2" fmla="*/ 165640 h 1062989"/>
                  <a:gd name="connsiteX3" fmla="*/ 388719 w 748668"/>
                  <a:gd name="connsiteY3" fmla="*/ 138684 h 1062989"/>
                  <a:gd name="connsiteX4" fmla="*/ 268799 w 748668"/>
                  <a:gd name="connsiteY4" fmla="*/ 163544 h 1062989"/>
                  <a:gd name="connsiteX5" fmla="*/ 212983 w 748668"/>
                  <a:gd name="connsiteY5" fmla="*/ 248507 h 1062989"/>
                  <a:gd name="connsiteX6" fmla="*/ 217078 w 748668"/>
                  <a:gd name="connsiteY6" fmla="*/ 296132 h 1062989"/>
                  <a:gd name="connsiteX7" fmla="*/ 241939 w 748668"/>
                  <a:gd name="connsiteY7" fmla="*/ 333470 h 1062989"/>
                  <a:gd name="connsiteX8" fmla="*/ 351571 w 748668"/>
                  <a:gd name="connsiteY8" fmla="*/ 399764 h 1062989"/>
                  <a:gd name="connsiteX9" fmla="*/ 475682 w 748668"/>
                  <a:gd name="connsiteY9" fmla="*/ 441198 h 1062989"/>
                  <a:gd name="connsiteX10" fmla="*/ 595602 w 748668"/>
                  <a:gd name="connsiteY10" fmla="*/ 495110 h 1062989"/>
                  <a:gd name="connsiteX11" fmla="*/ 705235 w 748668"/>
                  <a:gd name="connsiteY11" fmla="*/ 590455 h 1062989"/>
                  <a:gd name="connsiteX12" fmla="*/ 736286 w 748668"/>
                  <a:gd name="connsiteY12" fmla="*/ 656749 h 1062989"/>
                  <a:gd name="connsiteX13" fmla="*/ 748669 w 748668"/>
                  <a:gd name="connsiteY13" fmla="*/ 733425 h 1062989"/>
                  <a:gd name="connsiteX14" fmla="*/ 711426 w 748668"/>
                  <a:gd name="connsiteY14" fmla="*/ 886778 h 1062989"/>
                  <a:gd name="connsiteX15" fmla="*/ 614271 w 748668"/>
                  <a:gd name="connsiteY15" fmla="*/ 988314 h 1062989"/>
                  <a:gd name="connsiteX16" fmla="*/ 481873 w 748668"/>
                  <a:gd name="connsiteY16" fmla="*/ 1044321 h 1062989"/>
                  <a:gd name="connsiteX17" fmla="*/ 339189 w 748668"/>
                  <a:gd name="connsiteY17" fmla="*/ 1062990 h 1062989"/>
                  <a:gd name="connsiteX18" fmla="*/ 192314 w 748668"/>
                  <a:gd name="connsiteY18" fmla="*/ 1052608 h 1062989"/>
                  <a:gd name="connsiteX19" fmla="*/ 66203 w 748668"/>
                  <a:gd name="connsiteY19" fmla="*/ 1021556 h 1062989"/>
                  <a:gd name="connsiteX20" fmla="*/ 8290 w 748668"/>
                  <a:gd name="connsiteY20" fmla="*/ 973931 h 1062989"/>
                  <a:gd name="connsiteX21" fmla="*/ 2099 w 748668"/>
                  <a:gd name="connsiteY21" fmla="*/ 909733 h 1062989"/>
                  <a:gd name="connsiteX22" fmla="*/ 33151 w 748668"/>
                  <a:gd name="connsiteY22" fmla="*/ 860012 h 1062989"/>
                  <a:gd name="connsiteX23" fmla="*/ 86967 w 748668"/>
                  <a:gd name="connsiteY23" fmla="*/ 851726 h 1062989"/>
                  <a:gd name="connsiteX24" fmla="*/ 132496 w 748668"/>
                  <a:gd name="connsiteY24" fmla="*/ 874490 h 1062989"/>
                  <a:gd name="connsiteX25" fmla="*/ 186217 w 748668"/>
                  <a:gd name="connsiteY25" fmla="*/ 895255 h 1062989"/>
                  <a:gd name="connsiteX26" fmla="*/ 248225 w 748668"/>
                  <a:gd name="connsiteY26" fmla="*/ 911828 h 1062989"/>
                  <a:gd name="connsiteX27" fmla="*/ 322615 w 748668"/>
                  <a:gd name="connsiteY27" fmla="*/ 918020 h 1062989"/>
                  <a:gd name="connsiteX28" fmla="*/ 479778 w 748668"/>
                  <a:gd name="connsiteY28" fmla="*/ 891064 h 1062989"/>
                  <a:gd name="connsiteX29" fmla="*/ 547977 w 748668"/>
                  <a:gd name="connsiteY29" fmla="*/ 770858 h 1062989"/>
                  <a:gd name="connsiteX30" fmla="*/ 516926 w 748668"/>
                  <a:gd name="connsiteY30" fmla="*/ 687991 h 1062989"/>
                  <a:gd name="connsiteX31" fmla="*/ 432153 w 748668"/>
                  <a:gd name="connsiteY31" fmla="*/ 623697 h 1062989"/>
                  <a:gd name="connsiteX32" fmla="*/ 339094 w 748668"/>
                  <a:gd name="connsiteY32" fmla="*/ 590550 h 1062989"/>
                  <a:gd name="connsiteX33" fmla="*/ 235652 w 748668"/>
                  <a:gd name="connsiteY33" fmla="*/ 551212 h 1062989"/>
                  <a:gd name="connsiteX34" fmla="*/ 134306 w 748668"/>
                  <a:gd name="connsiteY34" fmla="*/ 503587 h 1062989"/>
                  <a:gd name="connsiteX35" fmla="*/ 57821 w 748668"/>
                  <a:gd name="connsiteY35" fmla="*/ 435197 h 1062989"/>
                  <a:gd name="connsiteX36" fmla="*/ 10291 w 748668"/>
                  <a:gd name="connsiteY36" fmla="*/ 317087 h 1062989"/>
                  <a:gd name="connsiteX37" fmla="*/ 33055 w 748668"/>
                  <a:gd name="connsiteY37" fmla="*/ 180308 h 1062989"/>
                  <a:gd name="connsiteX38" fmla="*/ 163358 w 748668"/>
                  <a:gd name="connsiteY38" fmla="*/ 43529 h 1062989"/>
                  <a:gd name="connsiteX39" fmla="*/ 372241 w 748668"/>
                  <a:gd name="connsiteY39" fmla="*/ 0 h 1062989"/>
                  <a:gd name="connsiteX40" fmla="*/ 440440 w 748668"/>
                  <a:gd name="connsiteY40" fmla="*/ 4191 h 1062989"/>
                  <a:gd name="connsiteX41" fmla="*/ 527308 w 748668"/>
                  <a:gd name="connsiteY41" fmla="*/ 14573 h 1062989"/>
                  <a:gd name="connsiteX42" fmla="*/ 614176 w 748668"/>
                  <a:gd name="connsiteY42" fmla="*/ 31147 h 1062989"/>
                  <a:gd name="connsiteX43" fmla="*/ 682375 w 748668"/>
                  <a:gd name="connsiteY43" fmla="*/ 51911 h 1062989"/>
                  <a:gd name="connsiteX44" fmla="*/ 682375 w 748668"/>
                  <a:gd name="connsiteY44" fmla="*/ 51911 h 106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8668" h="1062989">
                    <a:moveTo>
                      <a:pt x="682375" y="51626"/>
                    </a:moveTo>
                    <a:lnTo>
                      <a:pt x="682375" y="236125"/>
                    </a:lnTo>
                    <a:cubicBezTo>
                      <a:pt x="636845" y="207073"/>
                      <a:pt x="588649" y="183642"/>
                      <a:pt x="537595" y="165640"/>
                    </a:cubicBezTo>
                    <a:cubicBezTo>
                      <a:pt x="486541" y="147638"/>
                      <a:pt x="436915" y="138684"/>
                      <a:pt x="388719" y="138684"/>
                    </a:cubicBezTo>
                    <a:cubicBezTo>
                      <a:pt x="344618" y="138684"/>
                      <a:pt x="304613" y="146971"/>
                      <a:pt x="268799" y="163544"/>
                    </a:cubicBezTo>
                    <a:cubicBezTo>
                      <a:pt x="232985" y="178784"/>
                      <a:pt x="214316" y="207073"/>
                      <a:pt x="212983" y="248507"/>
                    </a:cubicBezTo>
                    <a:cubicBezTo>
                      <a:pt x="211554" y="265081"/>
                      <a:pt x="212983" y="280988"/>
                      <a:pt x="217078" y="296132"/>
                    </a:cubicBezTo>
                    <a:cubicBezTo>
                      <a:pt x="221174" y="311372"/>
                      <a:pt x="229461" y="323755"/>
                      <a:pt x="241939" y="333470"/>
                    </a:cubicBezTo>
                    <a:cubicBezTo>
                      <a:pt x="274990" y="363855"/>
                      <a:pt x="311567" y="385953"/>
                      <a:pt x="351571" y="399764"/>
                    </a:cubicBezTo>
                    <a:cubicBezTo>
                      <a:pt x="392910" y="413576"/>
                      <a:pt x="434248" y="427387"/>
                      <a:pt x="475682" y="441198"/>
                    </a:cubicBezTo>
                    <a:cubicBezTo>
                      <a:pt x="517020" y="455009"/>
                      <a:pt x="557026" y="473011"/>
                      <a:pt x="595602" y="495110"/>
                    </a:cubicBezTo>
                    <a:cubicBezTo>
                      <a:pt x="635607" y="515874"/>
                      <a:pt x="672088" y="547592"/>
                      <a:pt x="705235" y="590455"/>
                    </a:cubicBezTo>
                    <a:cubicBezTo>
                      <a:pt x="717617" y="611219"/>
                      <a:pt x="727999" y="633317"/>
                      <a:pt x="736286" y="656749"/>
                    </a:cubicBezTo>
                    <a:cubicBezTo>
                      <a:pt x="744573" y="678847"/>
                      <a:pt x="748669" y="704374"/>
                      <a:pt x="748669" y="733425"/>
                    </a:cubicBezTo>
                    <a:cubicBezTo>
                      <a:pt x="748669" y="792861"/>
                      <a:pt x="736286" y="843915"/>
                      <a:pt x="711426" y="886778"/>
                    </a:cubicBezTo>
                    <a:cubicBezTo>
                      <a:pt x="686566" y="928211"/>
                      <a:pt x="654181" y="962120"/>
                      <a:pt x="614271" y="988314"/>
                    </a:cubicBezTo>
                    <a:cubicBezTo>
                      <a:pt x="575695" y="1014603"/>
                      <a:pt x="531499" y="1033272"/>
                      <a:pt x="481873" y="1044321"/>
                    </a:cubicBezTo>
                    <a:cubicBezTo>
                      <a:pt x="433582" y="1056704"/>
                      <a:pt x="386052" y="1062990"/>
                      <a:pt x="339189" y="1062990"/>
                    </a:cubicBezTo>
                    <a:cubicBezTo>
                      <a:pt x="288135" y="1062990"/>
                      <a:pt x="239272" y="1059561"/>
                      <a:pt x="192314" y="1052608"/>
                    </a:cubicBezTo>
                    <a:cubicBezTo>
                      <a:pt x="145451" y="1045655"/>
                      <a:pt x="103350" y="1035368"/>
                      <a:pt x="66203" y="1021556"/>
                    </a:cubicBezTo>
                    <a:cubicBezTo>
                      <a:pt x="37246" y="1011936"/>
                      <a:pt x="17911" y="996029"/>
                      <a:pt x="8290" y="973931"/>
                    </a:cubicBezTo>
                    <a:cubicBezTo>
                      <a:pt x="4" y="951833"/>
                      <a:pt x="-2092" y="930402"/>
                      <a:pt x="2099" y="909733"/>
                    </a:cubicBezTo>
                    <a:cubicBezTo>
                      <a:pt x="7624" y="888968"/>
                      <a:pt x="17911" y="872395"/>
                      <a:pt x="33151" y="860012"/>
                    </a:cubicBezTo>
                    <a:cubicBezTo>
                      <a:pt x="48296" y="847535"/>
                      <a:pt x="66203" y="844772"/>
                      <a:pt x="86967" y="851726"/>
                    </a:cubicBezTo>
                    <a:cubicBezTo>
                      <a:pt x="100778" y="858679"/>
                      <a:pt x="115923" y="866204"/>
                      <a:pt x="132496" y="874490"/>
                    </a:cubicBezTo>
                    <a:cubicBezTo>
                      <a:pt x="149070" y="881444"/>
                      <a:pt x="166977" y="888302"/>
                      <a:pt x="186217" y="895255"/>
                    </a:cubicBezTo>
                    <a:cubicBezTo>
                      <a:pt x="205553" y="902208"/>
                      <a:pt x="226223" y="907732"/>
                      <a:pt x="248225" y="911828"/>
                    </a:cubicBezTo>
                    <a:cubicBezTo>
                      <a:pt x="271657" y="915924"/>
                      <a:pt x="296517" y="918020"/>
                      <a:pt x="322615" y="918020"/>
                    </a:cubicBezTo>
                    <a:cubicBezTo>
                      <a:pt x="383290" y="918020"/>
                      <a:pt x="435677" y="909066"/>
                      <a:pt x="479778" y="891064"/>
                    </a:cubicBezTo>
                    <a:cubicBezTo>
                      <a:pt x="525308" y="871728"/>
                      <a:pt x="547977" y="831628"/>
                      <a:pt x="547977" y="770858"/>
                    </a:cubicBezTo>
                    <a:cubicBezTo>
                      <a:pt x="547977" y="740474"/>
                      <a:pt x="537690" y="712851"/>
                      <a:pt x="516926" y="687991"/>
                    </a:cubicBezTo>
                    <a:cubicBezTo>
                      <a:pt x="497590" y="663131"/>
                      <a:pt x="469395" y="641699"/>
                      <a:pt x="432153" y="623697"/>
                    </a:cubicBezTo>
                    <a:cubicBezTo>
                      <a:pt x="404530" y="612648"/>
                      <a:pt x="373574" y="601599"/>
                      <a:pt x="339094" y="590550"/>
                    </a:cubicBezTo>
                    <a:cubicBezTo>
                      <a:pt x="304613" y="579501"/>
                      <a:pt x="270133" y="566357"/>
                      <a:pt x="235652" y="551212"/>
                    </a:cubicBezTo>
                    <a:cubicBezTo>
                      <a:pt x="199838" y="537401"/>
                      <a:pt x="166024" y="521494"/>
                      <a:pt x="134306" y="503587"/>
                    </a:cubicBezTo>
                    <a:cubicBezTo>
                      <a:pt x="104017" y="484251"/>
                      <a:pt x="78490" y="461486"/>
                      <a:pt x="57821" y="435197"/>
                    </a:cubicBezTo>
                    <a:cubicBezTo>
                      <a:pt x="30293" y="402050"/>
                      <a:pt x="14387" y="362617"/>
                      <a:pt x="10291" y="317087"/>
                    </a:cubicBezTo>
                    <a:cubicBezTo>
                      <a:pt x="7528" y="271463"/>
                      <a:pt x="15148" y="225933"/>
                      <a:pt x="33055" y="180308"/>
                    </a:cubicBezTo>
                    <a:cubicBezTo>
                      <a:pt x="59249" y="115348"/>
                      <a:pt x="102683" y="69818"/>
                      <a:pt x="163358" y="43529"/>
                    </a:cubicBezTo>
                    <a:cubicBezTo>
                      <a:pt x="225365" y="15907"/>
                      <a:pt x="294993" y="1429"/>
                      <a:pt x="372241" y="0"/>
                    </a:cubicBezTo>
                    <a:cubicBezTo>
                      <a:pt x="390148" y="0"/>
                      <a:pt x="412912" y="1429"/>
                      <a:pt x="440440" y="4191"/>
                    </a:cubicBezTo>
                    <a:cubicBezTo>
                      <a:pt x="467967" y="5620"/>
                      <a:pt x="496923" y="9049"/>
                      <a:pt x="527308" y="14573"/>
                    </a:cubicBezTo>
                    <a:cubicBezTo>
                      <a:pt x="557692" y="18764"/>
                      <a:pt x="586553" y="24289"/>
                      <a:pt x="614176" y="31147"/>
                    </a:cubicBezTo>
                    <a:cubicBezTo>
                      <a:pt x="641703" y="38100"/>
                      <a:pt x="664468" y="44958"/>
                      <a:pt x="682375" y="51911"/>
                    </a:cubicBezTo>
                    <a:lnTo>
                      <a:pt x="682375" y="51911"/>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sp>
            <p:nvSpPr>
              <p:cNvPr id="53" name="Freeform: Shape 52">
                <a:extLst>
                  <a:ext uri="{FF2B5EF4-FFF2-40B4-BE49-F238E27FC236}">
                    <a16:creationId xmlns:a16="http://schemas.microsoft.com/office/drawing/2014/main" id="{ED467E32-922B-EA07-31BD-2D61C1322AE0}"/>
                  </a:ext>
                </a:extLst>
              </p:cNvPr>
              <p:cNvSpPr/>
              <p:nvPr/>
            </p:nvSpPr>
            <p:spPr>
              <a:xfrm>
                <a:off x="7723440" y="3372706"/>
                <a:ext cx="1063180" cy="1039558"/>
              </a:xfrm>
              <a:custGeom>
                <a:avLst/>
                <a:gdLst>
                  <a:gd name="connsiteX0" fmla="*/ 1063085 w 1063180"/>
                  <a:gd name="connsiteY0" fmla="*/ 107918 h 1039558"/>
                  <a:gd name="connsiteX1" fmla="*/ 1063085 w 1063180"/>
                  <a:gd name="connsiteY1" fmla="*/ 1018889 h 1039558"/>
                  <a:gd name="connsiteX2" fmla="*/ 860013 w 1063180"/>
                  <a:gd name="connsiteY2" fmla="*/ 1018889 h 1039558"/>
                  <a:gd name="connsiteX3" fmla="*/ 860013 w 1063180"/>
                  <a:gd name="connsiteY3" fmla="*/ 867728 h 1039558"/>
                  <a:gd name="connsiteX4" fmla="*/ 822674 w 1063180"/>
                  <a:gd name="connsiteY4" fmla="*/ 919448 h 1039558"/>
                  <a:gd name="connsiteX5" fmla="*/ 760476 w 1063180"/>
                  <a:gd name="connsiteY5" fmla="*/ 975360 h 1039558"/>
                  <a:gd name="connsiteX6" fmla="*/ 663130 w 1063180"/>
                  <a:gd name="connsiteY6" fmla="*/ 1020890 h 1039558"/>
                  <a:gd name="connsiteX7" fmla="*/ 528447 w 1063180"/>
                  <a:gd name="connsiteY7" fmla="*/ 1039559 h 1039558"/>
                  <a:gd name="connsiteX8" fmla="*/ 258985 w 1063180"/>
                  <a:gd name="connsiteY8" fmla="*/ 936022 h 1039558"/>
                  <a:gd name="connsiteX9" fmla="*/ 167830 w 1063180"/>
                  <a:gd name="connsiteY9" fmla="*/ 637889 h 1039558"/>
                  <a:gd name="connsiteX10" fmla="*/ 167830 w 1063180"/>
                  <a:gd name="connsiteY10" fmla="*/ 281750 h 1039558"/>
                  <a:gd name="connsiteX11" fmla="*/ 165735 w 1063180"/>
                  <a:gd name="connsiteY11" fmla="*/ 234125 h 1039558"/>
                  <a:gd name="connsiteX12" fmla="*/ 161544 w 1063180"/>
                  <a:gd name="connsiteY12" fmla="*/ 192691 h 1039558"/>
                  <a:gd name="connsiteX13" fmla="*/ 149162 w 1063180"/>
                  <a:gd name="connsiteY13" fmla="*/ 161639 h 1039558"/>
                  <a:gd name="connsiteX14" fmla="*/ 126397 w 1063180"/>
                  <a:gd name="connsiteY14" fmla="*/ 134684 h 1039558"/>
                  <a:gd name="connsiteX15" fmla="*/ 95345 w 1063180"/>
                  <a:gd name="connsiteY15" fmla="*/ 120206 h 1039558"/>
                  <a:gd name="connsiteX16" fmla="*/ 60103 w 1063180"/>
                  <a:gd name="connsiteY16" fmla="*/ 114014 h 1039558"/>
                  <a:gd name="connsiteX17" fmla="*/ 14478 w 1063180"/>
                  <a:gd name="connsiteY17" fmla="*/ 97441 h 1039558"/>
                  <a:gd name="connsiteX18" fmla="*/ 0 w 1063180"/>
                  <a:gd name="connsiteY18" fmla="*/ 54007 h 1039558"/>
                  <a:gd name="connsiteX19" fmla="*/ 14478 w 1063180"/>
                  <a:gd name="connsiteY19" fmla="*/ 16764 h 1039558"/>
                  <a:gd name="connsiteX20" fmla="*/ 49721 w 1063180"/>
                  <a:gd name="connsiteY20" fmla="*/ 191 h 1039558"/>
                  <a:gd name="connsiteX21" fmla="*/ 261081 w 1063180"/>
                  <a:gd name="connsiteY21" fmla="*/ 191 h 1039558"/>
                  <a:gd name="connsiteX22" fmla="*/ 339852 w 1063180"/>
                  <a:gd name="connsiteY22" fmla="*/ 37433 h 1039558"/>
                  <a:gd name="connsiteX23" fmla="*/ 370904 w 1063180"/>
                  <a:gd name="connsiteY23" fmla="*/ 107823 h 1039558"/>
                  <a:gd name="connsiteX24" fmla="*/ 370904 w 1063180"/>
                  <a:gd name="connsiteY24" fmla="*/ 637794 h 1039558"/>
                  <a:gd name="connsiteX25" fmla="*/ 375095 w 1063180"/>
                  <a:gd name="connsiteY25" fmla="*/ 720566 h 1039558"/>
                  <a:gd name="connsiteX26" fmla="*/ 402050 w 1063180"/>
                  <a:gd name="connsiteY26" fmla="*/ 797147 h 1039558"/>
                  <a:gd name="connsiteX27" fmla="*/ 460057 w 1063180"/>
                  <a:gd name="connsiteY27" fmla="*/ 853059 h 1039558"/>
                  <a:gd name="connsiteX28" fmla="*/ 565785 w 1063180"/>
                  <a:gd name="connsiteY28" fmla="*/ 873728 h 1039558"/>
                  <a:gd name="connsiteX29" fmla="*/ 688086 w 1063180"/>
                  <a:gd name="connsiteY29" fmla="*/ 840581 h 1039558"/>
                  <a:gd name="connsiteX30" fmla="*/ 781336 w 1063180"/>
                  <a:gd name="connsiteY30" fmla="*/ 751523 h 1039558"/>
                  <a:gd name="connsiteX31" fmla="*/ 839343 w 1063180"/>
                  <a:gd name="connsiteY31" fmla="*/ 631412 h 1039558"/>
                  <a:gd name="connsiteX32" fmla="*/ 860107 w 1063180"/>
                  <a:gd name="connsiteY32" fmla="*/ 501015 h 1039558"/>
                  <a:gd name="connsiteX33" fmla="*/ 860107 w 1063180"/>
                  <a:gd name="connsiteY33" fmla="*/ 281559 h 1039558"/>
                  <a:gd name="connsiteX34" fmla="*/ 858012 w 1063180"/>
                  <a:gd name="connsiteY34" fmla="*/ 233934 h 1039558"/>
                  <a:gd name="connsiteX35" fmla="*/ 853821 w 1063180"/>
                  <a:gd name="connsiteY35" fmla="*/ 192500 h 1039558"/>
                  <a:gd name="connsiteX36" fmla="*/ 841439 w 1063180"/>
                  <a:gd name="connsiteY36" fmla="*/ 161449 h 1039558"/>
                  <a:gd name="connsiteX37" fmla="*/ 818674 w 1063180"/>
                  <a:gd name="connsiteY37" fmla="*/ 134493 h 1039558"/>
                  <a:gd name="connsiteX38" fmla="*/ 787622 w 1063180"/>
                  <a:gd name="connsiteY38" fmla="*/ 120015 h 1039558"/>
                  <a:gd name="connsiteX39" fmla="*/ 752380 w 1063180"/>
                  <a:gd name="connsiteY39" fmla="*/ 113824 h 1039558"/>
                  <a:gd name="connsiteX40" fmla="*/ 706755 w 1063180"/>
                  <a:gd name="connsiteY40" fmla="*/ 97250 h 1039558"/>
                  <a:gd name="connsiteX41" fmla="*/ 692277 w 1063180"/>
                  <a:gd name="connsiteY41" fmla="*/ 53816 h 1039558"/>
                  <a:gd name="connsiteX42" fmla="*/ 706755 w 1063180"/>
                  <a:gd name="connsiteY42" fmla="*/ 16574 h 1039558"/>
                  <a:gd name="connsiteX43" fmla="*/ 741998 w 1063180"/>
                  <a:gd name="connsiteY43" fmla="*/ 0 h 1039558"/>
                  <a:gd name="connsiteX44" fmla="*/ 953358 w 1063180"/>
                  <a:gd name="connsiteY44" fmla="*/ 0 h 1039558"/>
                  <a:gd name="connsiteX45" fmla="*/ 1032129 w 1063180"/>
                  <a:gd name="connsiteY45" fmla="*/ 37243 h 1039558"/>
                  <a:gd name="connsiteX46" fmla="*/ 1063181 w 1063180"/>
                  <a:gd name="connsiteY46" fmla="*/ 107633 h 1039558"/>
                  <a:gd name="connsiteX47" fmla="*/ 1063181 w 1063180"/>
                  <a:gd name="connsiteY47" fmla="*/ 107633 h 103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3180" h="1039558">
                    <a:moveTo>
                      <a:pt x="1063085" y="107918"/>
                    </a:moveTo>
                    <a:lnTo>
                      <a:pt x="1063085" y="1018889"/>
                    </a:lnTo>
                    <a:lnTo>
                      <a:pt x="860013" y="1018889"/>
                    </a:lnTo>
                    <a:lnTo>
                      <a:pt x="860013" y="867728"/>
                    </a:lnTo>
                    <a:cubicBezTo>
                      <a:pt x="851726" y="882872"/>
                      <a:pt x="839248" y="900113"/>
                      <a:pt x="822674" y="919448"/>
                    </a:cubicBezTo>
                    <a:cubicBezTo>
                      <a:pt x="807434" y="938784"/>
                      <a:pt x="786765" y="957453"/>
                      <a:pt x="760476" y="975360"/>
                    </a:cubicBezTo>
                    <a:cubicBezTo>
                      <a:pt x="734283" y="993267"/>
                      <a:pt x="701802" y="1008507"/>
                      <a:pt x="663130" y="1020890"/>
                    </a:cubicBezTo>
                    <a:cubicBezTo>
                      <a:pt x="624459" y="1033272"/>
                      <a:pt x="579501" y="1039559"/>
                      <a:pt x="528447" y="1039559"/>
                    </a:cubicBezTo>
                    <a:cubicBezTo>
                      <a:pt x="412432" y="1039559"/>
                      <a:pt x="322612" y="1005078"/>
                      <a:pt x="258985" y="936022"/>
                    </a:cubicBezTo>
                    <a:cubicBezTo>
                      <a:pt x="196787" y="866966"/>
                      <a:pt x="166402" y="767620"/>
                      <a:pt x="167830" y="637889"/>
                    </a:cubicBezTo>
                    <a:lnTo>
                      <a:pt x="167830" y="281750"/>
                    </a:lnTo>
                    <a:cubicBezTo>
                      <a:pt x="167830" y="263842"/>
                      <a:pt x="167164" y="247936"/>
                      <a:pt x="165735" y="234125"/>
                    </a:cubicBezTo>
                    <a:cubicBezTo>
                      <a:pt x="165735" y="218980"/>
                      <a:pt x="164402" y="205169"/>
                      <a:pt x="161544" y="192691"/>
                    </a:cubicBezTo>
                    <a:cubicBezTo>
                      <a:pt x="160211" y="180308"/>
                      <a:pt x="156020" y="169926"/>
                      <a:pt x="149162" y="161639"/>
                    </a:cubicBezTo>
                    <a:cubicBezTo>
                      <a:pt x="143637" y="152019"/>
                      <a:pt x="136017" y="142970"/>
                      <a:pt x="126397" y="134684"/>
                    </a:cubicBezTo>
                    <a:cubicBezTo>
                      <a:pt x="116681" y="127826"/>
                      <a:pt x="106395" y="122968"/>
                      <a:pt x="95345" y="120206"/>
                    </a:cubicBezTo>
                    <a:cubicBezTo>
                      <a:pt x="84297" y="116110"/>
                      <a:pt x="72580" y="114014"/>
                      <a:pt x="60103" y="114014"/>
                    </a:cubicBezTo>
                    <a:cubicBezTo>
                      <a:pt x="39338" y="114014"/>
                      <a:pt x="24194" y="108490"/>
                      <a:pt x="14478" y="97441"/>
                    </a:cubicBezTo>
                    <a:cubicBezTo>
                      <a:pt x="4858" y="85058"/>
                      <a:pt x="0" y="70485"/>
                      <a:pt x="0" y="54007"/>
                    </a:cubicBezTo>
                    <a:cubicBezTo>
                      <a:pt x="0" y="40196"/>
                      <a:pt x="4858" y="27813"/>
                      <a:pt x="14478" y="16764"/>
                    </a:cubicBezTo>
                    <a:cubicBezTo>
                      <a:pt x="24099" y="5715"/>
                      <a:pt x="35909" y="191"/>
                      <a:pt x="49721" y="191"/>
                    </a:cubicBezTo>
                    <a:lnTo>
                      <a:pt x="261081" y="191"/>
                    </a:lnTo>
                    <a:cubicBezTo>
                      <a:pt x="294227" y="191"/>
                      <a:pt x="320516" y="12573"/>
                      <a:pt x="339852" y="37433"/>
                    </a:cubicBezTo>
                    <a:cubicBezTo>
                      <a:pt x="360616" y="60865"/>
                      <a:pt x="370904" y="84392"/>
                      <a:pt x="370904" y="107823"/>
                    </a:cubicBezTo>
                    <a:lnTo>
                      <a:pt x="370904" y="637794"/>
                    </a:lnTo>
                    <a:cubicBezTo>
                      <a:pt x="370904" y="665417"/>
                      <a:pt x="372333" y="693039"/>
                      <a:pt x="375095" y="720566"/>
                    </a:cubicBezTo>
                    <a:cubicBezTo>
                      <a:pt x="379286" y="748189"/>
                      <a:pt x="388239" y="773716"/>
                      <a:pt x="402050" y="797147"/>
                    </a:cubicBezTo>
                    <a:cubicBezTo>
                      <a:pt x="415862" y="819245"/>
                      <a:pt x="435197" y="837914"/>
                      <a:pt x="460057" y="853059"/>
                    </a:cubicBezTo>
                    <a:cubicBezTo>
                      <a:pt x="486251" y="866870"/>
                      <a:pt x="521494" y="873728"/>
                      <a:pt x="565785" y="873728"/>
                    </a:cubicBezTo>
                    <a:cubicBezTo>
                      <a:pt x="610076" y="873728"/>
                      <a:pt x="652177" y="862679"/>
                      <a:pt x="688086" y="840581"/>
                    </a:cubicBezTo>
                    <a:cubicBezTo>
                      <a:pt x="725424" y="817150"/>
                      <a:pt x="756476" y="787432"/>
                      <a:pt x="781336" y="751523"/>
                    </a:cubicBezTo>
                    <a:cubicBezTo>
                      <a:pt x="806196" y="715613"/>
                      <a:pt x="825532" y="675608"/>
                      <a:pt x="839343" y="631412"/>
                    </a:cubicBezTo>
                    <a:cubicBezTo>
                      <a:pt x="853154" y="587216"/>
                      <a:pt x="860107" y="543782"/>
                      <a:pt x="860107" y="501015"/>
                    </a:cubicBezTo>
                    <a:lnTo>
                      <a:pt x="860107" y="281559"/>
                    </a:lnTo>
                    <a:cubicBezTo>
                      <a:pt x="860107" y="263652"/>
                      <a:pt x="859441" y="247745"/>
                      <a:pt x="858012" y="233934"/>
                    </a:cubicBezTo>
                    <a:cubicBezTo>
                      <a:pt x="858012" y="218789"/>
                      <a:pt x="856679" y="204978"/>
                      <a:pt x="853821" y="192500"/>
                    </a:cubicBezTo>
                    <a:cubicBezTo>
                      <a:pt x="852488" y="180118"/>
                      <a:pt x="848297" y="169736"/>
                      <a:pt x="841439" y="161449"/>
                    </a:cubicBezTo>
                    <a:cubicBezTo>
                      <a:pt x="835914" y="151829"/>
                      <a:pt x="828294" y="142780"/>
                      <a:pt x="818674" y="134493"/>
                    </a:cubicBezTo>
                    <a:cubicBezTo>
                      <a:pt x="809054" y="127635"/>
                      <a:pt x="798672" y="122777"/>
                      <a:pt x="787622" y="120015"/>
                    </a:cubicBezTo>
                    <a:cubicBezTo>
                      <a:pt x="776574" y="115919"/>
                      <a:pt x="764857" y="113824"/>
                      <a:pt x="752380" y="113824"/>
                    </a:cubicBezTo>
                    <a:cubicBezTo>
                      <a:pt x="731615" y="113824"/>
                      <a:pt x="716471" y="108299"/>
                      <a:pt x="706755" y="97250"/>
                    </a:cubicBezTo>
                    <a:cubicBezTo>
                      <a:pt x="697039" y="84868"/>
                      <a:pt x="692277" y="70295"/>
                      <a:pt x="692277" y="53816"/>
                    </a:cubicBezTo>
                    <a:cubicBezTo>
                      <a:pt x="692277" y="40005"/>
                      <a:pt x="697135" y="27623"/>
                      <a:pt x="706755" y="16574"/>
                    </a:cubicBezTo>
                    <a:cubicBezTo>
                      <a:pt x="716375" y="5525"/>
                      <a:pt x="728186" y="0"/>
                      <a:pt x="741998" y="0"/>
                    </a:cubicBezTo>
                    <a:lnTo>
                      <a:pt x="953358" y="0"/>
                    </a:lnTo>
                    <a:cubicBezTo>
                      <a:pt x="986504" y="0"/>
                      <a:pt x="1012793" y="12383"/>
                      <a:pt x="1032129" y="37243"/>
                    </a:cubicBezTo>
                    <a:cubicBezTo>
                      <a:pt x="1052894" y="60674"/>
                      <a:pt x="1063181" y="84201"/>
                      <a:pt x="1063181" y="107633"/>
                    </a:cubicBezTo>
                    <a:lnTo>
                      <a:pt x="1063181" y="107633"/>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sp>
            <p:nvSpPr>
              <p:cNvPr id="54" name="Freeform: Shape 53">
                <a:extLst>
                  <a:ext uri="{FF2B5EF4-FFF2-40B4-BE49-F238E27FC236}">
                    <a16:creationId xmlns:a16="http://schemas.microsoft.com/office/drawing/2014/main" id="{18748D80-3E00-FCB3-17AA-E17E71707576}"/>
                  </a:ext>
                </a:extLst>
              </p:cNvPr>
              <p:cNvSpPr/>
              <p:nvPr/>
            </p:nvSpPr>
            <p:spPr>
              <a:xfrm>
                <a:off x="7193755" y="2915030"/>
                <a:ext cx="398144" cy="1477327"/>
              </a:xfrm>
              <a:custGeom>
                <a:avLst/>
                <a:gdLst>
                  <a:gd name="connsiteX0" fmla="*/ 379476 w 398144"/>
                  <a:gd name="connsiteY0" fmla="*/ 1477328 h 1477327"/>
                  <a:gd name="connsiteX1" fmla="*/ 174117 w 398144"/>
                  <a:gd name="connsiteY1" fmla="*/ 1477328 h 1477327"/>
                  <a:gd name="connsiteX2" fmla="*/ 174117 w 398144"/>
                  <a:gd name="connsiteY2" fmla="*/ 754190 h 1477327"/>
                  <a:gd name="connsiteX3" fmla="*/ 167926 w 398144"/>
                  <a:gd name="connsiteY3" fmla="*/ 646462 h 1477327"/>
                  <a:gd name="connsiteX4" fmla="*/ 134779 w 398144"/>
                  <a:gd name="connsiteY4" fmla="*/ 592550 h 1477327"/>
                  <a:gd name="connsiteX5" fmla="*/ 99536 w 398144"/>
                  <a:gd name="connsiteY5" fmla="*/ 580168 h 1477327"/>
                  <a:gd name="connsiteX6" fmla="*/ 62198 w 398144"/>
                  <a:gd name="connsiteY6" fmla="*/ 573977 h 1477327"/>
                  <a:gd name="connsiteX7" fmla="*/ 14478 w 398144"/>
                  <a:gd name="connsiteY7" fmla="*/ 555307 h 1477327"/>
                  <a:gd name="connsiteX8" fmla="*/ 0 w 398144"/>
                  <a:gd name="connsiteY8" fmla="*/ 511778 h 1477327"/>
                  <a:gd name="connsiteX9" fmla="*/ 18669 w 398144"/>
                  <a:gd name="connsiteY9" fmla="*/ 474440 h 1477327"/>
                  <a:gd name="connsiteX10" fmla="*/ 60103 w 398144"/>
                  <a:gd name="connsiteY10" fmla="*/ 457867 h 1477327"/>
                  <a:gd name="connsiteX11" fmla="*/ 269557 w 398144"/>
                  <a:gd name="connsiteY11" fmla="*/ 457867 h 1477327"/>
                  <a:gd name="connsiteX12" fmla="*/ 348329 w 398144"/>
                  <a:gd name="connsiteY12" fmla="*/ 495205 h 1477327"/>
                  <a:gd name="connsiteX13" fmla="*/ 379476 w 398144"/>
                  <a:gd name="connsiteY13" fmla="*/ 565690 h 1477327"/>
                  <a:gd name="connsiteX14" fmla="*/ 379476 w 398144"/>
                  <a:gd name="connsiteY14" fmla="*/ 1477328 h 1477327"/>
                  <a:gd name="connsiteX15" fmla="*/ 379476 w 398144"/>
                  <a:gd name="connsiteY15" fmla="*/ 1477328 h 1477327"/>
                  <a:gd name="connsiteX16" fmla="*/ 107728 w 398144"/>
                  <a:gd name="connsiteY16" fmla="*/ 142970 h 1477327"/>
                  <a:gd name="connsiteX17" fmla="*/ 149257 w 398144"/>
                  <a:gd name="connsiteY17" fmla="*/ 43529 h 1477327"/>
                  <a:gd name="connsiteX18" fmla="*/ 252984 w 398144"/>
                  <a:gd name="connsiteY18" fmla="*/ 0 h 1477327"/>
                  <a:gd name="connsiteX19" fmla="*/ 354616 w 398144"/>
                  <a:gd name="connsiteY19" fmla="*/ 43529 h 1477327"/>
                  <a:gd name="connsiteX20" fmla="*/ 398145 w 398144"/>
                  <a:gd name="connsiteY20" fmla="*/ 142970 h 1477327"/>
                  <a:gd name="connsiteX21" fmla="*/ 354616 w 398144"/>
                  <a:gd name="connsiteY21" fmla="*/ 244507 h 1477327"/>
                  <a:gd name="connsiteX22" fmla="*/ 252984 w 398144"/>
                  <a:gd name="connsiteY22" fmla="*/ 285940 h 1477327"/>
                  <a:gd name="connsiteX23" fmla="*/ 149257 w 398144"/>
                  <a:gd name="connsiteY23" fmla="*/ 244507 h 1477327"/>
                  <a:gd name="connsiteX24" fmla="*/ 107728 w 398144"/>
                  <a:gd name="connsiteY24" fmla="*/ 142970 h 1477327"/>
                  <a:gd name="connsiteX25" fmla="*/ 107728 w 398144"/>
                  <a:gd name="connsiteY25" fmla="*/ 142970 h 147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8144" h="1477327">
                    <a:moveTo>
                      <a:pt x="379476" y="1477328"/>
                    </a:moveTo>
                    <a:lnTo>
                      <a:pt x="174117" y="1477328"/>
                    </a:lnTo>
                    <a:lnTo>
                      <a:pt x="174117" y="754190"/>
                    </a:lnTo>
                    <a:cubicBezTo>
                      <a:pt x="174117" y="705803"/>
                      <a:pt x="172021" y="669893"/>
                      <a:pt x="167926" y="646462"/>
                    </a:cubicBezTo>
                    <a:cubicBezTo>
                      <a:pt x="165164" y="622935"/>
                      <a:pt x="154114" y="605028"/>
                      <a:pt x="134779" y="592550"/>
                    </a:cubicBezTo>
                    <a:cubicBezTo>
                      <a:pt x="125063" y="588455"/>
                      <a:pt x="113347" y="584263"/>
                      <a:pt x="99536" y="580168"/>
                    </a:cubicBezTo>
                    <a:cubicBezTo>
                      <a:pt x="87059" y="575977"/>
                      <a:pt x="74676" y="573977"/>
                      <a:pt x="62198" y="573977"/>
                    </a:cubicBezTo>
                    <a:cubicBezTo>
                      <a:pt x="41434" y="573977"/>
                      <a:pt x="25527" y="567785"/>
                      <a:pt x="14478" y="555307"/>
                    </a:cubicBezTo>
                    <a:cubicBezTo>
                      <a:pt x="4763" y="542830"/>
                      <a:pt x="0" y="528352"/>
                      <a:pt x="0" y="511778"/>
                    </a:cubicBezTo>
                    <a:cubicBezTo>
                      <a:pt x="0" y="497967"/>
                      <a:pt x="6191" y="485489"/>
                      <a:pt x="18669" y="474440"/>
                    </a:cubicBezTo>
                    <a:cubicBezTo>
                      <a:pt x="32480" y="463391"/>
                      <a:pt x="46291" y="457867"/>
                      <a:pt x="60103" y="457867"/>
                    </a:cubicBezTo>
                    <a:lnTo>
                      <a:pt x="269557" y="457867"/>
                    </a:lnTo>
                    <a:cubicBezTo>
                      <a:pt x="302705" y="457867"/>
                      <a:pt x="328993" y="470249"/>
                      <a:pt x="348329" y="495205"/>
                    </a:cubicBezTo>
                    <a:cubicBezTo>
                      <a:pt x="369094" y="518732"/>
                      <a:pt x="379476" y="542163"/>
                      <a:pt x="379476" y="565690"/>
                    </a:cubicBezTo>
                    <a:lnTo>
                      <a:pt x="379476" y="1477328"/>
                    </a:lnTo>
                    <a:lnTo>
                      <a:pt x="379476" y="1477328"/>
                    </a:lnTo>
                    <a:close/>
                    <a:moveTo>
                      <a:pt x="107728" y="142970"/>
                    </a:moveTo>
                    <a:cubicBezTo>
                      <a:pt x="107728" y="105632"/>
                      <a:pt x="121539" y="72485"/>
                      <a:pt x="149257" y="43529"/>
                    </a:cubicBezTo>
                    <a:cubicBezTo>
                      <a:pt x="178308" y="14478"/>
                      <a:pt x="212884" y="0"/>
                      <a:pt x="252984" y="0"/>
                    </a:cubicBezTo>
                    <a:cubicBezTo>
                      <a:pt x="293084" y="0"/>
                      <a:pt x="325564" y="14478"/>
                      <a:pt x="354616" y="43529"/>
                    </a:cubicBezTo>
                    <a:cubicBezTo>
                      <a:pt x="383667" y="72581"/>
                      <a:pt x="398145" y="105727"/>
                      <a:pt x="398145" y="142970"/>
                    </a:cubicBezTo>
                    <a:cubicBezTo>
                      <a:pt x="398145" y="180213"/>
                      <a:pt x="383572" y="215456"/>
                      <a:pt x="354616" y="244507"/>
                    </a:cubicBezTo>
                    <a:cubicBezTo>
                      <a:pt x="325564" y="272129"/>
                      <a:pt x="291655" y="285940"/>
                      <a:pt x="252984" y="285940"/>
                    </a:cubicBezTo>
                    <a:cubicBezTo>
                      <a:pt x="214313" y="285940"/>
                      <a:pt x="178308" y="272129"/>
                      <a:pt x="149257" y="244507"/>
                    </a:cubicBezTo>
                    <a:cubicBezTo>
                      <a:pt x="121634" y="215456"/>
                      <a:pt x="107728" y="181642"/>
                      <a:pt x="107728" y="142970"/>
                    </a:cubicBezTo>
                    <a:lnTo>
                      <a:pt x="107728" y="142970"/>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sp>
            <p:nvSpPr>
              <p:cNvPr id="55" name="Freeform: Shape 54">
                <a:extLst>
                  <a:ext uri="{FF2B5EF4-FFF2-40B4-BE49-F238E27FC236}">
                    <a16:creationId xmlns:a16="http://schemas.microsoft.com/office/drawing/2014/main" id="{A23E8421-C875-E3EF-AE34-600EB36839F3}"/>
                  </a:ext>
                </a:extLst>
              </p:cNvPr>
              <p:cNvSpPr/>
              <p:nvPr/>
            </p:nvSpPr>
            <p:spPr>
              <a:xfrm>
                <a:off x="6484905" y="3018662"/>
                <a:ext cx="672941" cy="1393602"/>
              </a:xfrm>
              <a:custGeom>
                <a:avLst/>
                <a:gdLst>
                  <a:gd name="connsiteX0" fmla="*/ 672942 w 672941"/>
                  <a:gd name="connsiteY0" fmla="*/ 1234154 h 1393602"/>
                  <a:gd name="connsiteX1" fmla="*/ 672942 w 672941"/>
                  <a:gd name="connsiteY1" fmla="*/ 1372934 h 1393602"/>
                  <a:gd name="connsiteX2" fmla="*/ 569405 w 672941"/>
                  <a:gd name="connsiteY2" fmla="*/ 1387412 h 1393602"/>
                  <a:gd name="connsiteX3" fmla="*/ 480346 w 672941"/>
                  <a:gd name="connsiteY3" fmla="*/ 1393603 h 1393602"/>
                  <a:gd name="connsiteX4" fmla="*/ 312611 w 672941"/>
                  <a:gd name="connsiteY4" fmla="*/ 1372934 h 1393602"/>
                  <a:gd name="connsiteX5" fmla="*/ 217361 w 672941"/>
                  <a:gd name="connsiteY5" fmla="*/ 1310831 h 1393602"/>
                  <a:gd name="connsiteX6" fmla="*/ 173927 w 672941"/>
                  <a:gd name="connsiteY6" fmla="*/ 1213485 h 1393602"/>
                  <a:gd name="connsiteX7" fmla="*/ 165640 w 672941"/>
                  <a:gd name="connsiteY7" fmla="*/ 1080897 h 1393602"/>
                  <a:gd name="connsiteX8" fmla="*/ 165640 w 672941"/>
                  <a:gd name="connsiteY8" fmla="*/ 496919 h 1393602"/>
                  <a:gd name="connsiteX9" fmla="*/ 0 w 672941"/>
                  <a:gd name="connsiteY9" fmla="*/ 496919 h 1393602"/>
                  <a:gd name="connsiteX10" fmla="*/ 0 w 672941"/>
                  <a:gd name="connsiteY10" fmla="*/ 354044 h 1393602"/>
                  <a:gd name="connsiteX11" fmla="*/ 165640 w 672941"/>
                  <a:gd name="connsiteY11" fmla="*/ 354044 h 1393602"/>
                  <a:gd name="connsiteX12" fmla="*/ 165640 w 672941"/>
                  <a:gd name="connsiteY12" fmla="*/ 188404 h 1393602"/>
                  <a:gd name="connsiteX13" fmla="*/ 366522 w 672941"/>
                  <a:gd name="connsiteY13" fmla="*/ 0 h 1393602"/>
                  <a:gd name="connsiteX14" fmla="*/ 366522 w 672941"/>
                  <a:gd name="connsiteY14" fmla="*/ 354140 h 1393602"/>
                  <a:gd name="connsiteX15" fmla="*/ 652272 w 672941"/>
                  <a:gd name="connsiteY15" fmla="*/ 354140 h 1393602"/>
                  <a:gd name="connsiteX16" fmla="*/ 652272 w 672941"/>
                  <a:gd name="connsiteY16" fmla="*/ 497015 h 1393602"/>
                  <a:gd name="connsiteX17" fmla="*/ 368618 w 672941"/>
                  <a:gd name="connsiteY17" fmla="*/ 497015 h 1393602"/>
                  <a:gd name="connsiteX18" fmla="*/ 368618 w 672941"/>
                  <a:gd name="connsiteY18" fmla="*/ 1118235 h 1393602"/>
                  <a:gd name="connsiteX19" fmla="*/ 376904 w 672941"/>
                  <a:gd name="connsiteY19" fmla="*/ 1190720 h 1393602"/>
                  <a:gd name="connsiteX20" fmla="*/ 407956 w 672941"/>
                  <a:gd name="connsiteY20" fmla="*/ 1227963 h 1393602"/>
                  <a:gd name="connsiteX21" fmla="*/ 509397 w 672941"/>
                  <a:gd name="connsiteY21" fmla="*/ 1250728 h 1393602"/>
                  <a:gd name="connsiteX22" fmla="*/ 672942 w 672941"/>
                  <a:gd name="connsiteY22" fmla="*/ 1234154 h 1393602"/>
                  <a:gd name="connsiteX23" fmla="*/ 672942 w 672941"/>
                  <a:gd name="connsiteY23" fmla="*/ 1234154 h 139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941" h="1393602">
                    <a:moveTo>
                      <a:pt x="672942" y="1234154"/>
                    </a:moveTo>
                    <a:lnTo>
                      <a:pt x="672942" y="1372934"/>
                    </a:lnTo>
                    <a:cubicBezTo>
                      <a:pt x="642557" y="1379792"/>
                      <a:pt x="608076" y="1384649"/>
                      <a:pt x="569405" y="1387412"/>
                    </a:cubicBezTo>
                    <a:cubicBezTo>
                      <a:pt x="530733" y="1391603"/>
                      <a:pt x="501110" y="1393603"/>
                      <a:pt x="480346" y="1393603"/>
                    </a:cubicBezTo>
                    <a:cubicBezTo>
                      <a:pt x="409956" y="1393603"/>
                      <a:pt x="354044" y="1386745"/>
                      <a:pt x="312611" y="1372934"/>
                    </a:cubicBezTo>
                    <a:cubicBezTo>
                      <a:pt x="271177" y="1359122"/>
                      <a:pt x="239459" y="1338453"/>
                      <a:pt x="217361" y="1310831"/>
                    </a:cubicBezTo>
                    <a:cubicBezTo>
                      <a:pt x="195263" y="1284637"/>
                      <a:pt x="180785" y="1252157"/>
                      <a:pt x="173927" y="1213485"/>
                    </a:cubicBezTo>
                    <a:cubicBezTo>
                      <a:pt x="168402" y="1174814"/>
                      <a:pt x="165640" y="1130618"/>
                      <a:pt x="165640" y="1080897"/>
                    </a:cubicBezTo>
                    <a:lnTo>
                      <a:pt x="165640" y="496919"/>
                    </a:lnTo>
                    <a:lnTo>
                      <a:pt x="0" y="496919"/>
                    </a:lnTo>
                    <a:lnTo>
                      <a:pt x="0" y="354044"/>
                    </a:lnTo>
                    <a:lnTo>
                      <a:pt x="165640" y="354044"/>
                    </a:lnTo>
                    <a:lnTo>
                      <a:pt x="165640" y="188404"/>
                    </a:lnTo>
                    <a:lnTo>
                      <a:pt x="366522" y="0"/>
                    </a:lnTo>
                    <a:lnTo>
                      <a:pt x="366522" y="354140"/>
                    </a:lnTo>
                    <a:lnTo>
                      <a:pt x="652272" y="354140"/>
                    </a:lnTo>
                    <a:lnTo>
                      <a:pt x="652272" y="497015"/>
                    </a:lnTo>
                    <a:lnTo>
                      <a:pt x="368618" y="497015"/>
                    </a:lnTo>
                    <a:lnTo>
                      <a:pt x="368618" y="1118235"/>
                    </a:lnTo>
                    <a:cubicBezTo>
                      <a:pt x="368618" y="1148620"/>
                      <a:pt x="371380" y="1172813"/>
                      <a:pt x="376904" y="1190720"/>
                    </a:cubicBezTo>
                    <a:cubicBezTo>
                      <a:pt x="383762" y="1207294"/>
                      <a:pt x="394145" y="1219676"/>
                      <a:pt x="407956" y="1227963"/>
                    </a:cubicBezTo>
                    <a:cubicBezTo>
                      <a:pt x="428625" y="1240346"/>
                      <a:pt x="462439" y="1247966"/>
                      <a:pt x="509397" y="1250728"/>
                    </a:cubicBezTo>
                    <a:cubicBezTo>
                      <a:pt x="556355" y="1252157"/>
                      <a:pt x="610838" y="1246537"/>
                      <a:pt x="672942" y="1234154"/>
                    </a:cubicBezTo>
                    <a:lnTo>
                      <a:pt x="672942" y="1234154"/>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sp>
            <p:nvSpPr>
              <p:cNvPr id="56" name="Freeform: Shape 55">
                <a:extLst>
                  <a:ext uri="{FF2B5EF4-FFF2-40B4-BE49-F238E27FC236}">
                    <a16:creationId xmlns:a16="http://schemas.microsoft.com/office/drawing/2014/main" id="{8E9B1B1F-5F81-773D-AA09-84AE59330939}"/>
                  </a:ext>
                </a:extLst>
              </p:cNvPr>
              <p:cNvSpPr/>
              <p:nvPr/>
            </p:nvSpPr>
            <p:spPr>
              <a:xfrm>
                <a:off x="5907309" y="2899219"/>
                <a:ext cx="382428" cy="1493234"/>
              </a:xfrm>
              <a:custGeom>
                <a:avLst/>
                <a:gdLst>
                  <a:gd name="connsiteX0" fmla="*/ 382429 w 382428"/>
                  <a:gd name="connsiteY0" fmla="*/ 107632 h 1493234"/>
                  <a:gd name="connsiteX1" fmla="*/ 382429 w 382428"/>
                  <a:gd name="connsiteY1" fmla="*/ 1493234 h 1493234"/>
                  <a:gd name="connsiteX2" fmla="*/ 176784 w 382428"/>
                  <a:gd name="connsiteY2" fmla="*/ 1493234 h 1493234"/>
                  <a:gd name="connsiteX3" fmla="*/ 176784 w 382428"/>
                  <a:gd name="connsiteY3" fmla="*/ 279559 h 1493234"/>
                  <a:gd name="connsiteX4" fmla="*/ 174688 w 382428"/>
                  <a:gd name="connsiteY4" fmla="*/ 234029 h 1493234"/>
                  <a:gd name="connsiteX5" fmla="*/ 170497 w 382428"/>
                  <a:gd name="connsiteY5" fmla="*/ 192595 h 1493234"/>
                  <a:gd name="connsiteX6" fmla="*/ 158020 w 382428"/>
                  <a:gd name="connsiteY6" fmla="*/ 161544 h 1493234"/>
                  <a:gd name="connsiteX7" fmla="*/ 135160 w 382428"/>
                  <a:gd name="connsiteY7" fmla="*/ 134588 h 1493234"/>
                  <a:gd name="connsiteX8" fmla="*/ 99822 w 382428"/>
                  <a:gd name="connsiteY8" fmla="*/ 118015 h 1493234"/>
                  <a:gd name="connsiteX9" fmla="*/ 62389 w 382428"/>
                  <a:gd name="connsiteY9" fmla="*/ 111824 h 1493234"/>
                  <a:gd name="connsiteX10" fmla="*/ 14573 w 382428"/>
                  <a:gd name="connsiteY10" fmla="*/ 95250 h 1493234"/>
                  <a:gd name="connsiteX11" fmla="*/ 0 w 382428"/>
                  <a:gd name="connsiteY11" fmla="*/ 53816 h 1493234"/>
                  <a:gd name="connsiteX12" fmla="*/ 14573 w 382428"/>
                  <a:gd name="connsiteY12" fmla="*/ 16573 h 1493234"/>
                  <a:gd name="connsiteX13" fmla="*/ 52006 w 382428"/>
                  <a:gd name="connsiteY13" fmla="*/ 0 h 1493234"/>
                  <a:gd name="connsiteX14" fmla="*/ 272224 w 382428"/>
                  <a:gd name="connsiteY14" fmla="*/ 0 h 1493234"/>
                  <a:gd name="connsiteX15" fmla="*/ 351187 w 382428"/>
                  <a:gd name="connsiteY15" fmla="*/ 37243 h 1493234"/>
                  <a:gd name="connsiteX16" fmla="*/ 382333 w 382428"/>
                  <a:gd name="connsiteY16" fmla="*/ 107632 h 1493234"/>
                  <a:gd name="connsiteX17" fmla="*/ 382333 w 382428"/>
                  <a:gd name="connsiteY17" fmla="*/ 107632 h 149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428" h="1493234">
                    <a:moveTo>
                      <a:pt x="382429" y="107632"/>
                    </a:moveTo>
                    <a:lnTo>
                      <a:pt x="382429" y="1493234"/>
                    </a:lnTo>
                    <a:lnTo>
                      <a:pt x="176784" y="1493234"/>
                    </a:lnTo>
                    <a:lnTo>
                      <a:pt x="176784" y="279559"/>
                    </a:lnTo>
                    <a:cubicBezTo>
                      <a:pt x="176784" y="262985"/>
                      <a:pt x="176117" y="247841"/>
                      <a:pt x="174688" y="234029"/>
                    </a:cubicBezTo>
                    <a:cubicBezTo>
                      <a:pt x="174688" y="218885"/>
                      <a:pt x="173260" y="205073"/>
                      <a:pt x="170497" y="192595"/>
                    </a:cubicBezTo>
                    <a:cubicBezTo>
                      <a:pt x="169069" y="180213"/>
                      <a:pt x="164973" y="169831"/>
                      <a:pt x="158020" y="161544"/>
                    </a:cubicBezTo>
                    <a:cubicBezTo>
                      <a:pt x="152495" y="151924"/>
                      <a:pt x="144875" y="142875"/>
                      <a:pt x="135160" y="134588"/>
                    </a:cubicBezTo>
                    <a:cubicBezTo>
                      <a:pt x="125444" y="127730"/>
                      <a:pt x="113633" y="122206"/>
                      <a:pt x="99822" y="118015"/>
                    </a:cubicBezTo>
                    <a:cubicBezTo>
                      <a:pt x="87344" y="113824"/>
                      <a:pt x="74866" y="111824"/>
                      <a:pt x="62389" y="111824"/>
                    </a:cubicBezTo>
                    <a:cubicBezTo>
                      <a:pt x="41624" y="111824"/>
                      <a:pt x="25718" y="106299"/>
                      <a:pt x="14573" y="95250"/>
                    </a:cubicBezTo>
                    <a:cubicBezTo>
                      <a:pt x="4858" y="84201"/>
                      <a:pt x="0" y="70390"/>
                      <a:pt x="0" y="53816"/>
                    </a:cubicBezTo>
                    <a:cubicBezTo>
                      <a:pt x="0" y="40005"/>
                      <a:pt x="4858" y="27622"/>
                      <a:pt x="14573" y="16573"/>
                    </a:cubicBezTo>
                    <a:cubicBezTo>
                      <a:pt x="25622" y="5524"/>
                      <a:pt x="38100" y="0"/>
                      <a:pt x="52006" y="0"/>
                    </a:cubicBezTo>
                    <a:lnTo>
                      <a:pt x="272224" y="0"/>
                    </a:lnTo>
                    <a:cubicBezTo>
                      <a:pt x="305467" y="0"/>
                      <a:pt x="331756" y="12382"/>
                      <a:pt x="351187" y="37243"/>
                    </a:cubicBezTo>
                    <a:cubicBezTo>
                      <a:pt x="371951" y="60674"/>
                      <a:pt x="382333" y="84201"/>
                      <a:pt x="382333" y="107632"/>
                    </a:cubicBezTo>
                    <a:lnTo>
                      <a:pt x="382333" y="107632"/>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sp>
            <p:nvSpPr>
              <p:cNvPr id="57" name="Freeform: Shape 56">
                <a:extLst>
                  <a:ext uri="{FF2B5EF4-FFF2-40B4-BE49-F238E27FC236}">
                    <a16:creationId xmlns:a16="http://schemas.microsoft.com/office/drawing/2014/main" id="{7C49240F-2A6B-D41B-616A-24F429C93ED4}"/>
                  </a:ext>
                </a:extLst>
              </p:cNvPr>
              <p:cNvSpPr/>
              <p:nvPr/>
            </p:nvSpPr>
            <p:spPr>
              <a:xfrm>
                <a:off x="4649056" y="2923222"/>
                <a:ext cx="1294066" cy="1469326"/>
              </a:xfrm>
              <a:custGeom>
                <a:avLst/>
                <a:gdLst>
                  <a:gd name="connsiteX0" fmla="*/ 95 w 1294066"/>
                  <a:gd name="connsiteY0" fmla="*/ 1469136 h 1469326"/>
                  <a:gd name="connsiteX1" fmla="*/ 437674 w 1294066"/>
                  <a:gd name="connsiteY1" fmla="*/ 300704 h 1469326"/>
                  <a:gd name="connsiteX2" fmla="*/ 448056 w 1294066"/>
                  <a:gd name="connsiteY2" fmla="*/ 269557 h 1469326"/>
                  <a:gd name="connsiteX3" fmla="*/ 456343 w 1294066"/>
                  <a:gd name="connsiteY3" fmla="*/ 242602 h 1469326"/>
                  <a:gd name="connsiteX4" fmla="*/ 462534 w 1294066"/>
                  <a:gd name="connsiteY4" fmla="*/ 217742 h 1469326"/>
                  <a:gd name="connsiteX5" fmla="*/ 468725 w 1294066"/>
                  <a:gd name="connsiteY5" fmla="*/ 188690 h 1469326"/>
                  <a:gd name="connsiteX6" fmla="*/ 464534 w 1294066"/>
                  <a:gd name="connsiteY6" fmla="*/ 161734 h 1469326"/>
                  <a:gd name="connsiteX7" fmla="*/ 445865 w 1294066"/>
                  <a:gd name="connsiteY7" fmla="*/ 136874 h 1469326"/>
                  <a:gd name="connsiteX8" fmla="*/ 408527 w 1294066"/>
                  <a:gd name="connsiteY8" fmla="*/ 122396 h 1469326"/>
                  <a:gd name="connsiteX9" fmla="*/ 360807 w 1294066"/>
                  <a:gd name="connsiteY9" fmla="*/ 116205 h 1469326"/>
                  <a:gd name="connsiteX10" fmla="*/ 321373 w 1294066"/>
                  <a:gd name="connsiteY10" fmla="*/ 99631 h 1469326"/>
                  <a:gd name="connsiteX11" fmla="*/ 306896 w 1294066"/>
                  <a:gd name="connsiteY11" fmla="*/ 54007 h 1469326"/>
                  <a:gd name="connsiteX12" fmla="*/ 321373 w 1294066"/>
                  <a:gd name="connsiteY12" fmla="*/ 14573 h 1469326"/>
                  <a:gd name="connsiteX13" fmla="*/ 356616 w 1294066"/>
                  <a:gd name="connsiteY13" fmla="*/ 0 h 1469326"/>
                  <a:gd name="connsiteX14" fmla="*/ 734092 w 1294066"/>
                  <a:gd name="connsiteY14" fmla="*/ 0 h 1469326"/>
                  <a:gd name="connsiteX15" fmla="*/ 1294067 w 1294066"/>
                  <a:gd name="connsiteY15" fmla="*/ 1469327 h 1469326"/>
                  <a:gd name="connsiteX16" fmla="*/ 1055561 w 1294066"/>
                  <a:gd name="connsiteY16" fmla="*/ 1469327 h 1469326"/>
                  <a:gd name="connsiteX17" fmla="*/ 877253 w 1294066"/>
                  <a:gd name="connsiteY17" fmla="*/ 1000315 h 1469326"/>
                  <a:gd name="connsiteX18" fmla="*/ 367094 w 1294066"/>
                  <a:gd name="connsiteY18" fmla="*/ 1000315 h 1469326"/>
                  <a:gd name="connsiteX19" fmla="*/ 190786 w 1294066"/>
                  <a:gd name="connsiteY19" fmla="*/ 1469327 h 1469326"/>
                  <a:gd name="connsiteX20" fmla="*/ 0 w 1294066"/>
                  <a:gd name="connsiteY20" fmla="*/ 1469327 h 1469326"/>
                  <a:gd name="connsiteX21" fmla="*/ 618172 w 1294066"/>
                  <a:gd name="connsiteY21" fmla="*/ 304895 h 1469326"/>
                  <a:gd name="connsiteX22" fmla="*/ 421196 w 1294066"/>
                  <a:gd name="connsiteY22" fmla="*/ 856964 h 1469326"/>
                  <a:gd name="connsiteX23" fmla="*/ 829723 w 1294066"/>
                  <a:gd name="connsiteY23" fmla="*/ 856964 h 1469326"/>
                  <a:gd name="connsiteX24" fmla="*/ 618172 w 1294066"/>
                  <a:gd name="connsiteY24" fmla="*/ 304895 h 1469326"/>
                  <a:gd name="connsiteX25" fmla="*/ 618172 w 1294066"/>
                  <a:gd name="connsiteY25" fmla="*/ 304895 h 146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4066" h="1469326">
                    <a:moveTo>
                      <a:pt x="95" y="1469136"/>
                    </a:moveTo>
                    <a:lnTo>
                      <a:pt x="437674" y="300704"/>
                    </a:lnTo>
                    <a:cubicBezTo>
                      <a:pt x="441865" y="288227"/>
                      <a:pt x="445294" y="277844"/>
                      <a:pt x="448056" y="269557"/>
                    </a:cubicBezTo>
                    <a:cubicBezTo>
                      <a:pt x="450818" y="259842"/>
                      <a:pt x="453580" y="250888"/>
                      <a:pt x="456343" y="242602"/>
                    </a:cubicBezTo>
                    <a:cubicBezTo>
                      <a:pt x="459105" y="234315"/>
                      <a:pt x="461201" y="226028"/>
                      <a:pt x="462534" y="217742"/>
                    </a:cubicBezTo>
                    <a:cubicBezTo>
                      <a:pt x="465296" y="209455"/>
                      <a:pt x="467392" y="199739"/>
                      <a:pt x="468725" y="188690"/>
                    </a:cubicBezTo>
                    <a:cubicBezTo>
                      <a:pt x="468725" y="177641"/>
                      <a:pt x="467296" y="168592"/>
                      <a:pt x="464534" y="161734"/>
                    </a:cubicBezTo>
                    <a:cubicBezTo>
                      <a:pt x="461772" y="153448"/>
                      <a:pt x="455581" y="145161"/>
                      <a:pt x="445865" y="136874"/>
                    </a:cubicBezTo>
                    <a:cubicBezTo>
                      <a:pt x="437579" y="129921"/>
                      <a:pt x="425101" y="125158"/>
                      <a:pt x="408527" y="122396"/>
                    </a:cubicBezTo>
                    <a:cubicBezTo>
                      <a:pt x="393287" y="118205"/>
                      <a:pt x="377476" y="116205"/>
                      <a:pt x="360807" y="116205"/>
                    </a:cubicBezTo>
                    <a:cubicBezTo>
                      <a:pt x="344138" y="116205"/>
                      <a:pt x="331089" y="110680"/>
                      <a:pt x="321373" y="99631"/>
                    </a:cubicBezTo>
                    <a:cubicBezTo>
                      <a:pt x="311658" y="88582"/>
                      <a:pt x="306896" y="73342"/>
                      <a:pt x="306896" y="54007"/>
                    </a:cubicBezTo>
                    <a:cubicBezTo>
                      <a:pt x="306896" y="37433"/>
                      <a:pt x="311753" y="24289"/>
                      <a:pt x="321373" y="14573"/>
                    </a:cubicBezTo>
                    <a:cubicBezTo>
                      <a:pt x="332422" y="4858"/>
                      <a:pt x="344234" y="0"/>
                      <a:pt x="356616" y="0"/>
                    </a:cubicBezTo>
                    <a:lnTo>
                      <a:pt x="734092" y="0"/>
                    </a:lnTo>
                    <a:lnTo>
                      <a:pt x="1294067" y="1469327"/>
                    </a:lnTo>
                    <a:lnTo>
                      <a:pt x="1055561" y="1469327"/>
                    </a:lnTo>
                    <a:lnTo>
                      <a:pt x="877253" y="1000315"/>
                    </a:lnTo>
                    <a:lnTo>
                      <a:pt x="367094" y="1000315"/>
                    </a:lnTo>
                    <a:lnTo>
                      <a:pt x="190786" y="1469327"/>
                    </a:lnTo>
                    <a:lnTo>
                      <a:pt x="0" y="1469327"/>
                    </a:lnTo>
                    <a:close/>
                    <a:moveTo>
                      <a:pt x="618172" y="304895"/>
                    </a:moveTo>
                    <a:lnTo>
                      <a:pt x="421196" y="856964"/>
                    </a:lnTo>
                    <a:lnTo>
                      <a:pt x="829723" y="856964"/>
                    </a:lnTo>
                    <a:lnTo>
                      <a:pt x="618172" y="304895"/>
                    </a:lnTo>
                    <a:lnTo>
                      <a:pt x="618172" y="304895"/>
                    </a:lnTo>
                    <a:close/>
                  </a:path>
                </a:pathLst>
              </a:custGeom>
              <a:solidFill>
                <a:srgbClr val="8B3C88"/>
              </a:solidFill>
              <a:ln w="9525" cap="flat">
                <a:noFill/>
                <a:prstDash val="solid"/>
                <a:miter/>
              </a:ln>
            </p:spPr>
            <p:txBody>
              <a:bodyPr rtlCol="0" anchor="ctr"/>
              <a:lstStyle/>
              <a:p>
                <a:endParaRPr lang="en-AU" sz="1400" noProof="0">
                  <a:latin typeface="Hedvig Letters Serif 24pt" pitchFamily="2" charset="0"/>
                </a:endParaRPr>
              </a:p>
            </p:txBody>
          </p:sp>
        </p:grpSp>
        <p:grpSp>
          <p:nvGrpSpPr>
            <p:cNvPr id="6" name="Group 5">
              <a:extLst>
                <a:ext uri="{FF2B5EF4-FFF2-40B4-BE49-F238E27FC236}">
                  <a16:creationId xmlns:a16="http://schemas.microsoft.com/office/drawing/2014/main" id="{895BCCE0-F873-B3AB-D16E-EBAE14BD536F}"/>
                </a:ext>
              </a:extLst>
            </p:cNvPr>
            <p:cNvGrpSpPr/>
            <p:nvPr/>
          </p:nvGrpSpPr>
          <p:grpSpPr>
            <a:xfrm>
              <a:off x="2451807" y="561748"/>
              <a:ext cx="2164018" cy="390787"/>
              <a:chOff x="2451807" y="-41773"/>
              <a:chExt cx="2164018" cy="390787"/>
            </a:xfrm>
          </p:grpSpPr>
          <p:sp>
            <p:nvSpPr>
              <p:cNvPr id="8" name="Freeform: Shape 7">
                <a:extLst>
                  <a:ext uri="{FF2B5EF4-FFF2-40B4-BE49-F238E27FC236}">
                    <a16:creationId xmlns:a16="http://schemas.microsoft.com/office/drawing/2014/main" id="{5FDA0E19-B92E-8FA5-F1A0-B2F7E157B945}"/>
                  </a:ext>
                </a:extLst>
              </p:cNvPr>
              <p:cNvSpPr/>
              <p:nvPr/>
            </p:nvSpPr>
            <p:spPr>
              <a:xfrm>
                <a:off x="4515750" y="221295"/>
                <a:ext cx="100075" cy="127719"/>
              </a:xfrm>
              <a:custGeom>
                <a:avLst/>
                <a:gdLst>
                  <a:gd name="connsiteX0" fmla="*/ 67273 w 100075"/>
                  <a:gd name="connsiteY0" fmla="*/ 50940 h 127719"/>
                  <a:gd name="connsiteX1" fmla="*/ 67273 w 100075"/>
                  <a:gd name="connsiteY1" fmla="*/ 42759 h 127719"/>
                  <a:gd name="connsiteX2" fmla="*/ 65973 w 100075"/>
                  <a:gd name="connsiteY2" fmla="*/ 33650 h 127719"/>
                  <a:gd name="connsiteX3" fmla="*/ 62056 w 100075"/>
                  <a:gd name="connsiteY3" fmla="*/ 23983 h 127719"/>
                  <a:gd name="connsiteX4" fmla="*/ 54605 w 100075"/>
                  <a:gd name="connsiteY4" fmla="*/ 16360 h 127719"/>
                  <a:gd name="connsiteX5" fmla="*/ 43606 w 100075"/>
                  <a:gd name="connsiteY5" fmla="*/ 13200 h 127719"/>
                  <a:gd name="connsiteX6" fmla="*/ 32425 w 100075"/>
                  <a:gd name="connsiteY6" fmla="*/ 16175 h 127719"/>
                  <a:gd name="connsiteX7" fmla="*/ 24787 w 100075"/>
                  <a:gd name="connsiteY7" fmla="*/ 23611 h 127719"/>
                  <a:gd name="connsiteX8" fmla="*/ 20311 w 100075"/>
                  <a:gd name="connsiteY8" fmla="*/ 34393 h 127719"/>
                  <a:gd name="connsiteX9" fmla="*/ 19005 w 100075"/>
                  <a:gd name="connsiteY9" fmla="*/ 47037 h 127719"/>
                  <a:gd name="connsiteX10" fmla="*/ 20311 w 100075"/>
                  <a:gd name="connsiteY10" fmla="*/ 58749 h 127719"/>
                  <a:gd name="connsiteX11" fmla="*/ 24969 w 100075"/>
                  <a:gd name="connsiteY11" fmla="*/ 68601 h 127719"/>
                  <a:gd name="connsiteX12" fmla="*/ 32984 w 100075"/>
                  <a:gd name="connsiteY12" fmla="*/ 75480 h 127719"/>
                  <a:gd name="connsiteX13" fmla="*/ 44725 w 100075"/>
                  <a:gd name="connsiteY13" fmla="*/ 77899 h 127719"/>
                  <a:gd name="connsiteX14" fmla="*/ 52926 w 100075"/>
                  <a:gd name="connsiteY14" fmla="*/ 75852 h 127719"/>
                  <a:gd name="connsiteX15" fmla="*/ 60196 w 100075"/>
                  <a:gd name="connsiteY15" fmla="*/ 70275 h 127719"/>
                  <a:gd name="connsiteX16" fmla="*/ 65227 w 100075"/>
                  <a:gd name="connsiteY16" fmla="*/ 61722 h 127719"/>
                  <a:gd name="connsiteX17" fmla="*/ 67273 w 100075"/>
                  <a:gd name="connsiteY17" fmla="*/ 50940 h 127719"/>
                  <a:gd name="connsiteX18" fmla="*/ 85537 w 100075"/>
                  <a:gd name="connsiteY18" fmla="*/ 23797 h 127719"/>
                  <a:gd name="connsiteX19" fmla="*/ 85537 w 100075"/>
                  <a:gd name="connsiteY19" fmla="*/ 92025 h 127719"/>
                  <a:gd name="connsiteX20" fmla="*/ 82371 w 100075"/>
                  <a:gd name="connsiteY20" fmla="*/ 108384 h 127719"/>
                  <a:gd name="connsiteX21" fmla="*/ 73610 w 100075"/>
                  <a:gd name="connsiteY21" fmla="*/ 119542 h 127719"/>
                  <a:gd name="connsiteX22" fmla="*/ 60196 w 100075"/>
                  <a:gd name="connsiteY22" fmla="*/ 125677 h 127719"/>
                  <a:gd name="connsiteX23" fmla="*/ 43606 w 100075"/>
                  <a:gd name="connsiteY23" fmla="*/ 127720 h 127719"/>
                  <a:gd name="connsiteX24" fmla="*/ 14720 w 100075"/>
                  <a:gd name="connsiteY24" fmla="*/ 120101 h 127719"/>
                  <a:gd name="connsiteX25" fmla="*/ 4285 w 100075"/>
                  <a:gd name="connsiteY25" fmla="*/ 100579 h 127719"/>
                  <a:gd name="connsiteX26" fmla="*/ 23482 w 100075"/>
                  <a:gd name="connsiteY26" fmla="*/ 100579 h 127719"/>
                  <a:gd name="connsiteX27" fmla="*/ 28699 w 100075"/>
                  <a:gd name="connsiteY27" fmla="*/ 111175 h 127719"/>
                  <a:gd name="connsiteX28" fmla="*/ 45284 w 100075"/>
                  <a:gd name="connsiteY28" fmla="*/ 115263 h 127719"/>
                  <a:gd name="connsiteX29" fmla="*/ 56093 w 100075"/>
                  <a:gd name="connsiteY29" fmla="*/ 113221 h 127719"/>
                  <a:gd name="connsiteX30" fmla="*/ 62802 w 100075"/>
                  <a:gd name="connsiteY30" fmla="*/ 108016 h 127719"/>
                  <a:gd name="connsiteX31" fmla="*/ 66159 w 100075"/>
                  <a:gd name="connsiteY31" fmla="*/ 100393 h 127719"/>
                  <a:gd name="connsiteX32" fmla="*/ 67273 w 100075"/>
                  <a:gd name="connsiteY32" fmla="*/ 91653 h 127719"/>
                  <a:gd name="connsiteX33" fmla="*/ 67273 w 100075"/>
                  <a:gd name="connsiteY33" fmla="*/ 79569 h 127719"/>
                  <a:gd name="connsiteX34" fmla="*/ 64481 w 100075"/>
                  <a:gd name="connsiteY34" fmla="*/ 82918 h 127719"/>
                  <a:gd name="connsiteX35" fmla="*/ 59822 w 100075"/>
                  <a:gd name="connsiteY35" fmla="*/ 86448 h 127719"/>
                  <a:gd name="connsiteX36" fmla="*/ 51994 w 100075"/>
                  <a:gd name="connsiteY36" fmla="*/ 89425 h 127719"/>
                  <a:gd name="connsiteX37" fmla="*/ 41186 w 100075"/>
                  <a:gd name="connsiteY37" fmla="*/ 90723 h 127719"/>
                  <a:gd name="connsiteX38" fmla="*/ 25155 w 100075"/>
                  <a:gd name="connsiteY38" fmla="*/ 87750 h 127719"/>
                  <a:gd name="connsiteX39" fmla="*/ 12114 w 100075"/>
                  <a:gd name="connsiteY39" fmla="*/ 79011 h 127719"/>
                  <a:gd name="connsiteX40" fmla="*/ 3166 w 100075"/>
                  <a:gd name="connsiteY40" fmla="*/ 65257 h 127719"/>
                  <a:gd name="connsiteX41" fmla="*/ 0 w 100075"/>
                  <a:gd name="connsiteY41" fmla="*/ 47037 h 127719"/>
                  <a:gd name="connsiteX42" fmla="*/ 2607 w 100075"/>
                  <a:gd name="connsiteY42" fmla="*/ 29188 h 127719"/>
                  <a:gd name="connsiteX43" fmla="*/ 10435 w 100075"/>
                  <a:gd name="connsiteY43" fmla="*/ 14129 h 127719"/>
                  <a:gd name="connsiteX44" fmla="*/ 23295 w 100075"/>
                  <a:gd name="connsiteY44" fmla="*/ 3904 h 127719"/>
                  <a:gd name="connsiteX45" fmla="*/ 41372 w 100075"/>
                  <a:gd name="connsiteY45" fmla="*/ 0 h 127719"/>
                  <a:gd name="connsiteX46" fmla="*/ 50688 w 100075"/>
                  <a:gd name="connsiteY46" fmla="*/ 1301 h 127719"/>
                  <a:gd name="connsiteX47" fmla="*/ 58704 w 100075"/>
                  <a:gd name="connsiteY47" fmla="*/ 4462 h 127719"/>
                  <a:gd name="connsiteX48" fmla="*/ 64481 w 100075"/>
                  <a:gd name="connsiteY48" fmla="*/ 8552 h 127719"/>
                  <a:gd name="connsiteX49" fmla="*/ 67273 w 100075"/>
                  <a:gd name="connsiteY49" fmla="*/ 12642 h 127719"/>
                  <a:gd name="connsiteX50" fmla="*/ 67273 w 100075"/>
                  <a:gd name="connsiteY50" fmla="*/ 6507 h 127719"/>
                  <a:gd name="connsiteX51" fmla="*/ 69325 w 100075"/>
                  <a:gd name="connsiteY51" fmla="*/ 3532 h 127719"/>
                  <a:gd name="connsiteX52" fmla="*/ 74170 w 100075"/>
                  <a:gd name="connsiteY52" fmla="*/ 1859 h 127719"/>
                  <a:gd name="connsiteX53" fmla="*/ 95977 w 100075"/>
                  <a:gd name="connsiteY53" fmla="*/ 1859 h 127719"/>
                  <a:gd name="connsiteX54" fmla="*/ 98770 w 100075"/>
                  <a:gd name="connsiteY54" fmla="*/ 3347 h 127719"/>
                  <a:gd name="connsiteX55" fmla="*/ 100075 w 100075"/>
                  <a:gd name="connsiteY55" fmla="*/ 6879 h 127719"/>
                  <a:gd name="connsiteX56" fmla="*/ 98397 w 100075"/>
                  <a:gd name="connsiteY56" fmla="*/ 10225 h 127719"/>
                  <a:gd name="connsiteX57" fmla="*/ 95231 w 100075"/>
                  <a:gd name="connsiteY57" fmla="*/ 11341 h 127719"/>
                  <a:gd name="connsiteX58" fmla="*/ 88335 w 100075"/>
                  <a:gd name="connsiteY58" fmla="*/ 13758 h 127719"/>
                  <a:gd name="connsiteX59" fmla="*/ 85537 w 100075"/>
                  <a:gd name="connsiteY59" fmla="*/ 23797 h 1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75" h="127719">
                    <a:moveTo>
                      <a:pt x="67273" y="50940"/>
                    </a:moveTo>
                    <a:lnTo>
                      <a:pt x="67273" y="42759"/>
                    </a:lnTo>
                    <a:cubicBezTo>
                      <a:pt x="67273" y="40033"/>
                      <a:pt x="66841" y="36996"/>
                      <a:pt x="65973" y="33650"/>
                    </a:cubicBezTo>
                    <a:cubicBezTo>
                      <a:pt x="65227" y="30180"/>
                      <a:pt x="63921" y="26957"/>
                      <a:pt x="62056" y="23983"/>
                    </a:cubicBezTo>
                    <a:cubicBezTo>
                      <a:pt x="60196" y="21008"/>
                      <a:pt x="57707" y="18467"/>
                      <a:pt x="54605" y="16360"/>
                    </a:cubicBezTo>
                    <a:cubicBezTo>
                      <a:pt x="51621" y="14253"/>
                      <a:pt x="47955" y="13200"/>
                      <a:pt x="43606" y="13200"/>
                    </a:cubicBezTo>
                    <a:cubicBezTo>
                      <a:pt x="39257" y="13200"/>
                      <a:pt x="35532" y="14191"/>
                      <a:pt x="32425" y="16175"/>
                    </a:cubicBezTo>
                    <a:cubicBezTo>
                      <a:pt x="29445" y="18033"/>
                      <a:pt x="26898" y="20512"/>
                      <a:pt x="24787" y="23611"/>
                    </a:cubicBezTo>
                    <a:cubicBezTo>
                      <a:pt x="22799" y="26709"/>
                      <a:pt x="21307" y="30304"/>
                      <a:pt x="20311" y="34393"/>
                    </a:cubicBezTo>
                    <a:cubicBezTo>
                      <a:pt x="19442" y="38484"/>
                      <a:pt x="19005" y="42698"/>
                      <a:pt x="19005" y="47037"/>
                    </a:cubicBezTo>
                    <a:cubicBezTo>
                      <a:pt x="19005" y="51126"/>
                      <a:pt x="19442" y="55028"/>
                      <a:pt x="20311" y="58749"/>
                    </a:cubicBezTo>
                    <a:cubicBezTo>
                      <a:pt x="21307" y="62466"/>
                      <a:pt x="22858" y="65751"/>
                      <a:pt x="24969" y="68601"/>
                    </a:cubicBezTo>
                    <a:cubicBezTo>
                      <a:pt x="27084" y="71451"/>
                      <a:pt x="29754" y="73747"/>
                      <a:pt x="32984" y="75480"/>
                    </a:cubicBezTo>
                    <a:cubicBezTo>
                      <a:pt x="36214" y="77091"/>
                      <a:pt x="40130" y="77899"/>
                      <a:pt x="44725" y="77899"/>
                    </a:cubicBezTo>
                    <a:cubicBezTo>
                      <a:pt x="47459" y="77899"/>
                      <a:pt x="50192" y="77214"/>
                      <a:pt x="52926" y="75852"/>
                    </a:cubicBezTo>
                    <a:cubicBezTo>
                      <a:pt x="55660" y="74486"/>
                      <a:pt x="58080" y="72630"/>
                      <a:pt x="60196" y="70275"/>
                    </a:cubicBezTo>
                    <a:cubicBezTo>
                      <a:pt x="62306" y="67798"/>
                      <a:pt x="63985" y="64943"/>
                      <a:pt x="65227" y="61722"/>
                    </a:cubicBezTo>
                    <a:cubicBezTo>
                      <a:pt x="66591" y="58377"/>
                      <a:pt x="67273" y="54783"/>
                      <a:pt x="67273" y="50940"/>
                    </a:cubicBezTo>
                    <a:close/>
                    <a:moveTo>
                      <a:pt x="85537" y="23797"/>
                    </a:moveTo>
                    <a:lnTo>
                      <a:pt x="85537" y="92025"/>
                    </a:lnTo>
                    <a:cubicBezTo>
                      <a:pt x="85537" y="98469"/>
                      <a:pt x="84482" y="103923"/>
                      <a:pt x="82371" y="108384"/>
                    </a:cubicBezTo>
                    <a:cubicBezTo>
                      <a:pt x="80261" y="112972"/>
                      <a:pt x="77340" y="116688"/>
                      <a:pt x="73610" y="119542"/>
                    </a:cubicBezTo>
                    <a:cubicBezTo>
                      <a:pt x="69885" y="122392"/>
                      <a:pt x="65413" y="124434"/>
                      <a:pt x="60196" y="125677"/>
                    </a:cubicBezTo>
                    <a:cubicBezTo>
                      <a:pt x="55101" y="127039"/>
                      <a:pt x="49569" y="127720"/>
                      <a:pt x="43606" y="127720"/>
                    </a:cubicBezTo>
                    <a:cubicBezTo>
                      <a:pt x="30564" y="127720"/>
                      <a:pt x="20934" y="125178"/>
                      <a:pt x="14720" y="120101"/>
                    </a:cubicBezTo>
                    <a:cubicBezTo>
                      <a:pt x="8511" y="115141"/>
                      <a:pt x="5031" y="108633"/>
                      <a:pt x="4285" y="100579"/>
                    </a:cubicBezTo>
                    <a:lnTo>
                      <a:pt x="23482" y="100579"/>
                    </a:lnTo>
                    <a:cubicBezTo>
                      <a:pt x="23977" y="104917"/>
                      <a:pt x="25715" y="108447"/>
                      <a:pt x="28699" y="111175"/>
                    </a:cubicBezTo>
                    <a:cubicBezTo>
                      <a:pt x="31806" y="113902"/>
                      <a:pt x="37333" y="115263"/>
                      <a:pt x="45284" y="115263"/>
                    </a:cubicBezTo>
                    <a:cubicBezTo>
                      <a:pt x="49633" y="115263"/>
                      <a:pt x="53236" y="114583"/>
                      <a:pt x="56093" y="113221"/>
                    </a:cubicBezTo>
                    <a:cubicBezTo>
                      <a:pt x="58954" y="111982"/>
                      <a:pt x="61187" y="110244"/>
                      <a:pt x="62802" y="108016"/>
                    </a:cubicBezTo>
                    <a:cubicBezTo>
                      <a:pt x="64417" y="105784"/>
                      <a:pt x="65536" y="103243"/>
                      <a:pt x="66159" y="100393"/>
                    </a:cubicBezTo>
                    <a:cubicBezTo>
                      <a:pt x="66905" y="97543"/>
                      <a:pt x="67273" y="94630"/>
                      <a:pt x="67273" y="91653"/>
                    </a:cubicBezTo>
                    <a:lnTo>
                      <a:pt x="67273" y="79569"/>
                    </a:lnTo>
                    <a:cubicBezTo>
                      <a:pt x="66655" y="80435"/>
                      <a:pt x="65722" y="81552"/>
                      <a:pt x="64481" y="82918"/>
                    </a:cubicBezTo>
                    <a:cubicBezTo>
                      <a:pt x="63362" y="84156"/>
                      <a:pt x="61810" y="85332"/>
                      <a:pt x="59822" y="86448"/>
                    </a:cubicBezTo>
                    <a:cubicBezTo>
                      <a:pt x="57707" y="87687"/>
                      <a:pt x="55101" y="88681"/>
                      <a:pt x="51994" y="89425"/>
                    </a:cubicBezTo>
                    <a:cubicBezTo>
                      <a:pt x="49014" y="90292"/>
                      <a:pt x="45407" y="90723"/>
                      <a:pt x="41186" y="90723"/>
                    </a:cubicBezTo>
                    <a:cubicBezTo>
                      <a:pt x="35595" y="90723"/>
                      <a:pt x="30250" y="89733"/>
                      <a:pt x="25155" y="87750"/>
                    </a:cubicBezTo>
                    <a:cubicBezTo>
                      <a:pt x="20188" y="85767"/>
                      <a:pt x="15839" y="82854"/>
                      <a:pt x="12114" y="79011"/>
                    </a:cubicBezTo>
                    <a:cubicBezTo>
                      <a:pt x="8384" y="75172"/>
                      <a:pt x="5404" y="70584"/>
                      <a:pt x="3166" y="65257"/>
                    </a:cubicBezTo>
                    <a:cubicBezTo>
                      <a:pt x="1055" y="59802"/>
                      <a:pt x="0" y="53730"/>
                      <a:pt x="0" y="47037"/>
                    </a:cubicBezTo>
                    <a:cubicBezTo>
                      <a:pt x="0" y="40715"/>
                      <a:pt x="869" y="34766"/>
                      <a:pt x="2607" y="29188"/>
                    </a:cubicBezTo>
                    <a:cubicBezTo>
                      <a:pt x="4349" y="23487"/>
                      <a:pt x="6955" y="18467"/>
                      <a:pt x="10435" y="14129"/>
                    </a:cubicBezTo>
                    <a:cubicBezTo>
                      <a:pt x="13915" y="9791"/>
                      <a:pt x="18200" y="6383"/>
                      <a:pt x="23295" y="3904"/>
                    </a:cubicBezTo>
                    <a:cubicBezTo>
                      <a:pt x="28512" y="1301"/>
                      <a:pt x="34540" y="0"/>
                      <a:pt x="41372" y="0"/>
                    </a:cubicBezTo>
                    <a:cubicBezTo>
                      <a:pt x="44725" y="0"/>
                      <a:pt x="47832" y="434"/>
                      <a:pt x="50688" y="1301"/>
                    </a:cubicBezTo>
                    <a:cubicBezTo>
                      <a:pt x="53672" y="2169"/>
                      <a:pt x="56343" y="3223"/>
                      <a:pt x="58704" y="4462"/>
                    </a:cubicBezTo>
                    <a:cubicBezTo>
                      <a:pt x="61064" y="5701"/>
                      <a:pt x="62989" y="7065"/>
                      <a:pt x="64481" y="8552"/>
                    </a:cubicBezTo>
                    <a:cubicBezTo>
                      <a:pt x="65973" y="10039"/>
                      <a:pt x="66905" y="11403"/>
                      <a:pt x="67273" y="12642"/>
                    </a:cubicBezTo>
                    <a:lnTo>
                      <a:pt x="67273" y="6507"/>
                    </a:lnTo>
                    <a:cubicBezTo>
                      <a:pt x="67273" y="5640"/>
                      <a:pt x="67960" y="4648"/>
                      <a:pt x="69325" y="3532"/>
                    </a:cubicBezTo>
                    <a:cubicBezTo>
                      <a:pt x="70694" y="2417"/>
                      <a:pt x="72309" y="1859"/>
                      <a:pt x="74170" y="1859"/>
                    </a:cubicBezTo>
                    <a:lnTo>
                      <a:pt x="95977" y="1859"/>
                    </a:lnTo>
                    <a:cubicBezTo>
                      <a:pt x="96969" y="1859"/>
                      <a:pt x="97901" y="2355"/>
                      <a:pt x="98770" y="3347"/>
                    </a:cubicBezTo>
                    <a:cubicBezTo>
                      <a:pt x="99639" y="4338"/>
                      <a:pt x="100075" y="5516"/>
                      <a:pt x="100075" y="6879"/>
                    </a:cubicBezTo>
                    <a:cubicBezTo>
                      <a:pt x="99953" y="8366"/>
                      <a:pt x="99393" y="9482"/>
                      <a:pt x="98397" y="10225"/>
                    </a:cubicBezTo>
                    <a:cubicBezTo>
                      <a:pt x="97405" y="10969"/>
                      <a:pt x="96350" y="11341"/>
                      <a:pt x="95231" y="11341"/>
                    </a:cubicBezTo>
                    <a:cubicBezTo>
                      <a:pt x="92620" y="11341"/>
                      <a:pt x="90323" y="12146"/>
                      <a:pt x="88335" y="13758"/>
                    </a:cubicBezTo>
                    <a:cubicBezTo>
                      <a:pt x="86470" y="15245"/>
                      <a:pt x="85537" y="18591"/>
                      <a:pt x="85537" y="2379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13" name="Freeform: Shape 12">
                <a:extLst>
                  <a:ext uri="{FF2B5EF4-FFF2-40B4-BE49-F238E27FC236}">
                    <a16:creationId xmlns:a16="http://schemas.microsoft.com/office/drawing/2014/main" id="{528B35C8-0588-495E-B79F-60D4C60E6BD8}"/>
                  </a:ext>
                </a:extLst>
              </p:cNvPr>
              <p:cNvSpPr/>
              <p:nvPr/>
            </p:nvSpPr>
            <p:spPr>
              <a:xfrm>
                <a:off x="4403870" y="221477"/>
                <a:ext cx="96163" cy="93145"/>
              </a:xfrm>
              <a:custGeom>
                <a:avLst/>
                <a:gdLst>
                  <a:gd name="connsiteX0" fmla="*/ 34294 w 96163"/>
                  <a:gd name="connsiteY0" fmla="*/ 9672 h 93145"/>
                  <a:gd name="connsiteX1" fmla="*/ 34294 w 96163"/>
                  <a:gd name="connsiteY1" fmla="*/ 20269 h 93145"/>
                  <a:gd name="connsiteX2" fmla="*/ 37460 w 96163"/>
                  <a:gd name="connsiteY2" fmla="*/ 15063 h 93145"/>
                  <a:gd name="connsiteX3" fmla="*/ 43797 w 96163"/>
                  <a:gd name="connsiteY3" fmla="*/ 8556 h 93145"/>
                  <a:gd name="connsiteX4" fmla="*/ 53490 w 96163"/>
                  <a:gd name="connsiteY4" fmla="*/ 2793 h 93145"/>
                  <a:gd name="connsiteX5" fmla="*/ 66718 w 96163"/>
                  <a:gd name="connsiteY5" fmla="*/ 5 h 93145"/>
                  <a:gd name="connsiteX6" fmla="*/ 88153 w 96163"/>
                  <a:gd name="connsiteY6" fmla="*/ 7255 h 93145"/>
                  <a:gd name="connsiteX7" fmla="*/ 96164 w 96163"/>
                  <a:gd name="connsiteY7" fmla="*/ 24545 h 93145"/>
                  <a:gd name="connsiteX8" fmla="*/ 96164 w 96163"/>
                  <a:gd name="connsiteY8" fmla="*/ 93145 h 93145"/>
                  <a:gd name="connsiteX9" fmla="*/ 77900 w 96163"/>
                  <a:gd name="connsiteY9" fmla="*/ 93145 h 93145"/>
                  <a:gd name="connsiteX10" fmla="*/ 77900 w 96163"/>
                  <a:gd name="connsiteY10" fmla="*/ 33654 h 93145"/>
                  <a:gd name="connsiteX11" fmla="*/ 74547 w 96163"/>
                  <a:gd name="connsiteY11" fmla="*/ 20826 h 93145"/>
                  <a:gd name="connsiteX12" fmla="*/ 61874 w 96163"/>
                  <a:gd name="connsiteY12" fmla="*/ 15249 h 93145"/>
                  <a:gd name="connsiteX13" fmla="*/ 52185 w 96163"/>
                  <a:gd name="connsiteY13" fmla="*/ 18596 h 93145"/>
                  <a:gd name="connsiteX14" fmla="*/ 43237 w 96163"/>
                  <a:gd name="connsiteY14" fmla="*/ 26218 h 93145"/>
                  <a:gd name="connsiteX15" fmla="*/ 36714 w 96163"/>
                  <a:gd name="connsiteY15" fmla="*/ 37000 h 93145"/>
                  <a:gd name="connsiteX16" fmla="*/ 34107 w 96163"/>
                  <a:gd name="connsiteY16" fmla="*/ 48525 h 93145"/>
                  <a:gd name="connsiteX17" fmla="*/ 34107 w 96163"/>
                  <a:gd name="connsiteY17" fmla="*/ 93145 h 93145"/>
                  <a:gd name="connsiteX18" fmla="*/ 15844 w 96163"/>
                  <a:gd name="connsiteY18" fmla="*/ 93145 h 93145"/>
                  <a:gd name="connsiteX19" fmla="*/ 15844 w 96163"/>
                  <a:gd name="connsiteY19" fmla="*/ 26961 h 93145"/>
                  <a:gd name="connsiteX20" fmla="*/ 15657 w 96163"/>
                  <a:gd name="connsiteY20" fmla="*/ 22685 h 93145"/>
                  <a:gd name="connsiteX21" fmla="*/ 15284 w 96163"/>
                  <a:gd name="connsiteY21" fmla="*/ 18967 h 93145"/>
                  <a:gd name="connsiteX22" fmla="*/ 14165 w 96163"/>
                  <a:gd name="connsiteY22" fmla="*/ 16179 h 93145"/>
                  <a:gd name="connsiteX23" fmla="*/ 12114 w 96163"/>
                  <a:gd name="connsiteY23" fmla="*/ 13762 h 93145"/>
                  <a:gd name="connsiteX24" fmla="*/ 8948 w 96163"/>
                  <a:gd name="connsiteY24" fmla="*/ 12460 h 93145"/>
                  <a:gd name="connsiteX25" fmla="*/ 5591 w 96163"/>
                  <a:gd name="connsiteY25" fmla="*/ 11903 h 93145"/>
                  <a:gd name="connsiteX26" fmla="*/ 1305 w 96163"/>
                  <a:gd name="connsiteY26" fmla="*/ 10415 h 93145"/>
                  <a:gd name="connsiteX27" fmla="*/ 0 w 96163"/>
                  <a:gd name="connsiteY27" fmla="*/ 6511 h 93145"/>
                  <a:gd name="connsiteX28" fmla="*/ 1305 w 96163"/>
                  <a:gd name="connsiteY28" fmla="*/ 3165 h 93145"/>
                  <a:gd name="connsiteX29" fmla="*/ 4663 w 96163"/>
                  <a:gd name="connsiteY29" fmla="*/ 1678 h 93145"/>
                  <a:gd name="connsiteX30" fmla="*/ 24414 w 96163"/>
                  <a:gd name="connsiteY30" fmla="*/ 1678 h 93145"/>
                  <a:gd name="connsiteX31" fmla="*/ 31497 w 96163"/>
                  <a:gd name="connsiteY31" fmla="*/ 4838 h 93145"/>
                  <a:gd name="connsiteX32" fmla="*/ 34294 w 96163"/>
                  <a:gd name="connsiteY32" fmla="*/ 9672 h 9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63" h="93145">
                    <a:moveTo>
                      <a:pt x="34294" y="9672"/>
                    </a:moveTo>
                    <a:lnTo>
                      <a:pt x="34294" y="20269"/>
                    </a:lnTo>
                    <a:cubicBezTo>
                      <a:pt x="34790" y="19029"/>
                      <a:pt x="35845" y="17294"/>
                      <a:pt x="37460" y="15063"/>
                    </a:cubicBezTo>
                    <a:cubicBezTo>
                      <a:pt x="39075" y="12832"/>
                      <a:pt x="41190" y="10663"/>
                      <a:pt x="43797" y="8556"/>
                    </a:cubicBezTo>
                    <a:cubicBezTo>
                      <a:pt x="46531" y="6325"/>
                      <a:pt x="49760" y="4404"/>
                      <a:pt x="53490" y="2793"/>
                    </a:cubicBezTo>
                    <a:cubicBezTo>
                      <a:pt x="57216" y="1058"/>
                      <a:pt x="61628" y="128"/>
                      <a:pt x="66718" y="5"/>
                    </a:cubicBezTo>
                    <a:cubicBezTo>
                      <a:pt x="75666" y="-119"/>
                      <a:pt x="82808" y="2297"/>
                      <a:pt x="88153" y="7255"/>
                    </a:cubicBezTo>
                    <a:cubicBezTo>
                      <a:pt x="93493" y="12089"/>
                      <a:pt x="96164" y="17852"/>
                      <a:pt x="96164" y="24545"/>
                    </a:cubicBezTo>
                    <a:lnTo>
                      <a:pt x="96164" y="93145"/>
                    </a:lnTo>
                    <a:lnTo>
                      <a:pt x="77900" y="93145"/>
                    </a:lnTo>
                    <a:lnTo>
                      <a:pt x="77900" y="33654"/>
                    </a:lnTo>
                    <a:cubicBezTo>
                      <a:pt x="77900" y="28821"/>
                      <a:pt x="76785" y="24545"/>
                      <a:pt x="74547" y="20826"/>
                    </a:cubicBezTo>
                    <a:cubicBezTo>
                      <a:pt x="72437" y="16984"/>
                      <a:pt x="68211" y="15125"/>
                      <a:pt x="61874" y="15249"/>
                    </a:cubicBezTo>
                    <a:cubicBezTo>
                      <a:pt x="58767" y="15373"/>
                      <a:pt x="55537" y="16489"/>
                      <a:pt x="52185" y="18596"/>
                    </a:cubicBezTo>
                    <a:cubicBezTo>
                      <a:pt x="48955" y="20579"/>
                      <a:pt x="45971" y="23119"/>
                      <a:pt x="43237" y="26218"/>
                    </a:cubicBezTo>
                    <a:cubicBezTo>
                      <a:pt x="40631" y="29440"/>
                      <a:pt x="38456" y="33034"/>
                      <a:pt x="36714" y="37000"/>
                    </a:cubicBezTo>
                    <a:cubicBezTo>
                      <a:pt x="34976" y="40843"/>
                      <a:pt x="34107" y="44686"/>
                      <a:pt x="34107" y="48525"/>
                    </a:cubicBezTo>
                    <a:lnTo>
                      <a:pt x="34107" y="93145"/>
                    </a:lnTo>
                    <a:lnTo>
                      <a:pt x="15844" y="93145"/>
                    </a:lnTo>
                    <a:lnTo>
                      <a:pt x="15844" y="26961"/>
                    </a:lnTo>
                    <a:cubicBezTo>
                      <a:pt x="15844" y="25350"/>
                      <a:pt x="15780" y="23925"/>
                      <a:pt x="15657" y="22685"/>
                    </a:cubicBezTo>
                    <a:cubicBezTo>
                      <a:pt x="15657" y="21322"/>
                      <a:pt x="15530" y="20083"/>
                      <a:pt x="15284" y="18967"/>
                    </a:cubicBezTo>
                    <a:cubicBezTo>
                      <a:pt x="15161" y="17852"/>
                      <a:pt x="14788" y="16922"/>
                      <a:pt x="14165" y="16179"/>
                    </a:cubicBezTo>
                    <a:cubicBezTo>
                      <a:pt x="13669" y="15311"/>
                      <a:pt x="12987" y="14506"/>
                      <a:pt x="12114" y="13762"/>
                    </a:cubicBezTo>
                    <a:cubicBezTo>
                      <a:pt x="11245" y="13142"/>
                      <a:pt x="10189" y="12708"/>
                      <a:pt x="8948" y="12460"/>
                    </a:cubicBezTo>
                    <a:cubicBezTo>
                      <a:pt x="7829" y="12089"/>
                      <a:pt x="6709" y="11903"/>
                      <a:pt x="5591" y="11903"/>
                    </a:cubicBezTo>
                    <a:cubicBezTo>
                      <a:pt x="3730" y="11903"/>
                      <a:pt x="2302" y="11407"/>
                      <a:pt x="1305" y="10415"/>
                    </a:cubicBezTo>
                    <a:cubicBezTo>
                      <a:pt x="437" y="9300"/>
                      <a:pt x="0" y="7998"/>
                      <a:pt x="0" y="6511"/>
                    </a:cubicBezTo>
                    <a:cubicBezTo>
                      <a:pt x="0" y="5272"/>
                      <a:pt x="437" y="4157"/>
                      <a:pt x="1305" y="3165"/>
                    </a:cubicBezTo>
                    <a:cubicBezTo>
                      <a:pt x="2302" y="2173"/>
                      <a:pt x="3416" y="1678"/>
                      <a:pt x="4663" y="1678"/>
                    </a:cubicBezTo>
                    <a:lnTo>
                      <a:pt x="24414" y="1678"/>
                    </a:lnTo>
                    <a:cubicBezTo>
                      <a:pt x="27398" y="1678"/>
                      <a:pt x="29759" y="2731"/>
                      <a:pt x="31497" y="4838"/>
                    </a:cubicBezTo>
                    <a:cubicBezTo>
                      <a:pt x="33361" y="6821"/>
                      <a:pt x="34294" y="8432"/>
                      <a:pt x="34294" y="9672"/>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14" name="Freeform: Shape 13">
                <a:extLst>
                  <a:ext uri="{FF2B5EF4-FFF2-40B4-BE49-F238E27FC236}">
                    <a16:creationId xmlns:a16="http://schemas.microsoft.com/office/drawing/2014/main" id="{CF6F987F-B05E-5796-E243-F3CBC2C966D9}"/>
                  </a:ext>
                </a:extLst>
              </p:cNvPr>
              <p:cNvSpPr/>
              <p:nvPr/>
            </p:nvSpPr>
            <p:spPr>
              <a:xfrm>
                <a:off x="4358627" y="182068"/>
                <a:ext cx="35786" cy="132554"/>
              </a:xfrm>
              <a:custGeom>
                <a:avLst/>
                <a:gdLst>
                  <a:gd name="connsiteX0" fmla="*/ 34107 w 35786"/>
                  <a:gd name="connsiteY0" fmla="*/ 132555 h 132554"/>
                  <a:gd name="connsiteX1" fmla="*/ 15657 w 35786"/>
                  <a:gd name="connsiteY1" fmla="*/ 132555 h 132554"/>
                  <a:gd name="connsiteX2" fmla="*/ 15657 w 35786"/>
                  <a:gd name="connsiteY2" fmla="*/ 67672 h 132554"/>
                  <a:gd name="connsiteX3" fmla="*/ 15098 w 35786"/>
                  <a:gd name="connsiteY3" fmla="*/ 58004 h 132554"/>
                  <a:gd name="connsiteX4" fmla="*/ 12114 w 35786"/>
                  <a:gd name="connsiteY4" fmla="*/ 53170 h 132554"/>
                  <a:gd name="connsiteX5" fmla="*/ 8948 w 35786"/>
                  <a:gd name="connsiteY5" fmla="*/ 52055 h 132554"/>
                  <a:gd name="connsiteX6" fmla="*/ 5595 w 35786"/>
                  <a:gd name="connsiteY6" fmla="*/ 51497 h 132554"/>
                  <a:gd name="connsiteX7" fmla="*/ 1305 w 35786"/>
                  <a:gd name="connsiteY7" fmla="*/ 49824 h 132554"/>
                  <a:gd name="connsiteX8" fmla="*/ 0 w 35786"/>
                  <a:gd name="connsiteY8" fmla="*/ 45920 h 132554"/>
                  <a:gd name="connsiteX9" fmla="*/ 1678 w 35786"/>
                  <a:gd name="connsiteY9" fmla="*/ 42573 h 132554"/>
                  <a:gd name="connsiteX10" fmla="*/ 5408 w 35786"/>
                  <a:gd name="connsiteY10" fmla="*/ 41086 h 132554"/>
                  <a:gd name="connsiteX11" fmla="*/ 24227 w 35786"/>
                  <a:gd name="connsiteY11" fmla="*/ 41086 h 132554"/>
                  <a:gd name="connsiteX12" fmla="*/ 31310 w 35786"/>
                  <a:gd name="connsiteY12" fmla="*/ 44432 h 132554"/>
                  <a:gd name="connsiteX13" fmla="*/ 34107 w 35786"/>
                  <a:gd name="connsiteY13" fmla="*/ 50754 h 132554"/>
                  <a:gd name="connsiteX14" fmla="*/ 34107 w 35786"/>
                  <a:gd name="connsiteY14" fmla="*/ 132555 h 132554"/>
                  <a:gd name="connsiteX15" fmla="*/ 9694 w 35786"/>
                  <a:gd name="connsiteY15" fmla="*/ 12828 h 132554"/>
                  <a:gd name="connsiteX16" fmla="*/ 13419 w 35786"/>
                  <a:gd name="connsiteY16" fmla="*/ 3904 h 132554"/>
                  <a:gd name="connsiteX17" fmla="*/ 22740 w 35786"/>
                  <a:gd name="connsiteY17" fmla="*/ 0 h 132554"/>
                  <a:gd name="connsiteX18" fmla="*/ 31869 w 35786"/>
                  <a:gd name="connsiteY18" fmla="*/ 3904 h 132554"/>
                  <a:gd name="connsiteX19" fmla="*/ 35786 w 35786"/>
                  <a:gd name="connsiteY19" fmla="*/ 12828 h 132554"/>
                  <a:gd name="connsiteX20" fmla="*/ 31869 w 35786"/>
                  <a:gd name="connsiteY20" fmla="*/ 21938 h 132554"/>
                  <a:gd name="connsiteX21" fmla="*/ 22740 w 35786"/>
                  <a:gd name="connsiteY21" fmla="*/ 25655 h 132554"/>
                  <a:gd name="connsiteX22" fmla="*/ 13419 w 35786"/>
                  <a:gd name="connsiteY22" fmla="*/ 21938 h 132554"/>
                  <a:gd name="connsiteX23" fmla="*/ 9694 w 35786"/>
                  <a:gd name="connsiteY23" fmla="*/ 12828 h 13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786" h="132554">
                    <a:moveTo>
                      <a:pt x="34107" y="132555"/>
                    </a:moveTo>
                    <a:lnTo>
                      <a:pt x="15657" y="132555"/>
                    </a:lnTo>
                    <a:lnTo>
                      <a:pt x="15657" y="67672"/>
                    </a:lnTo>
                    <a:cubicBezTo>
                      <a:pt x="15657" y="63333"/>
                      <a:pt x="15471" y="60111"/>
                      <a:pt x="15098" y="58004"/>
                    </a:cubicBezTo>
                    <a:cubicBezTo>
                      <a:pt x="14847" y="55897"/>
                      <a:pt x="13856" y="54286"/>
                      <a:pt x="12114" y="53170"/>
                    </a:cubicBezTo>
                    <a:cubicBezTo>
                      <a:pt x="11245" y="52799"/>
                      <a:pt x="10189" y="52427"/>
                      <a:pt x="8948" y="52055"/>
                    </a:cubicBezTo>
                    <a:cubicBezTo>
                      <a:pt x="7829" y="51683"/>
                      <a:pt x="6709" y="51497"/>
                      <a:pt x="5595" y="51497"/>
                    </a:cubicBezTo>
                    <a:cubicBezTo>
                      <a:pt x="3730" y="51497"/>
                      <a:pt x="2302" y="50940"/>
                      <a:pt x="1305" y="49824"/>
                    </a:cubicBezTo>
                    <a:cubicBezTo>
                      <a:pt x="437" y="48708"/>
                      <a:pt x="0" y="47407"/>
                      <a:pt x="0" y="45920"/>
                    </a:cubicBezTo>
                    <a:cubicBezTo>
                      <a:pt x="0" y="44681"/>
                      <a:pt x="559" y="43565"/>
                      <a:pt x="1678" y="42573"/>
                    </a:cubicBezTo>
                    <a:cubicBezTo>
                      <a:pt x="2920" y="41582"/>
                      <a:pt x="4162" y="41086"/>
                      <a:pt x="5408" y="41086"/>
                    </a:cubicBezTo>
                    <a:lnTo>
                      <a:pt x="24227" y="41086"/>
                    </a:lnTo>
                    <a:cubicBezTo>
                      <a:pt x="27211" y="41086"/>
                      <a:pt x="29572" y="42202"/>
                      <a:pt x="31310" y="44432"/>
                    </a:cubicBezTo>
                    <a:cubicBezTo>
                      <a:pt x="33175" y="46540"/>
                      <a:pt x="34107" y="48647"/>
                      <a:pt x="34107" y="50754"/>
                    </a:cubicBezTo>
                    <a:lnTo>
                      <a:pt x="34107" y="132555"/>
                    </a:lnTo>
                    <a:close/>
                    <a:moveTo>
                      <a:pt x="9694" y="12828"/>
                    </a:moveTo>
                    <a:cubicBezTo>
                      <a:pt x="9694" y="9481"/>
                      <a:pt x="10935" y="6507"/>
                      <a:pt x="13419" y="3904"/>
                    </a:cubicBezTo>
                    <a:cubicBezTo>
                      <a:pt x="16030" y="1301"/>
                      <a:pt x="19137" y="0"/>
                      <a:pt x="22740" y="0"/>
                    </a:cubicBezTo>
                    <a:cubicBezTo>
                      <a:pt x="26215" y="0"/>
                      <a:pt x="29263" y="1301"/>
                      <a:pt x="31869" y="3904"/>
                    </a:cubicBezTo>
                    <a:cubicBezTo>
                      <a:pt x="34480" y="6507"/>
                      <a:pt x="35786" y="9481"/>
                      <a:pt x="35786" y="12828"/>
                    </a:cubicBezTo>
                    <a:cubicBezTo>
                      <a:pt x="35786" y="16298"/>
                      <a:pt x="34480" y="19335"/>
                      <a:pt x="31869" y="21938"/>
                    </a:cubicBezTo>
                    <a:cubicBezTo>
                      <a:pt x="29263" y="24416"/>
                      <a:pt x="26215" y="25655"/>
                      <a:pt x="22740" y="25655"/>
                    </a:cubicBezTo>
                    <a:cubicBezTo>
                      <a:pt x="19137" y="25655"/>
                      <a:pt x="16030" y="24416"/>
                      <a:pt x="13419" y="21938"/>
                    </a:cubicBezTo>
                    <a:cubicBezTo>
                      <a:pt x="10935" y="19335"/>
                      <a:pt x="9694" y="16298"/>
                      <a:pt x="9694" y="12828"/>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16" name="Freeform: Shape 15">
                <a:extLst>
                  <a:ext uri="{FF2B5EF4-FFF2-40B4-BE49-F238E27FC236}">
                    <a16:creationId xmlns:a16="http://schemas.microsoft.com/office/drawing/2014/main" id="{30213434-8019-2E86-A48C-63BC66BD0D0D}"/>
                  </a:ext>
                </a:extLst>
              </p:cNvPr>
              <p:cNvSpPr/>
              <p:nvPr/>
            </p:nvSpPr>
            <p:spPr>
              <a:xfrm>
                <a:off x="4267799" y="221295"/>
                <a:ext cx="87588" cy="95187"/>
              </a:xfrm>
              <a:custGeom>
                <a:avLst/>
                <a:gdLst>
                  <a:gd name="connsiteX0" fmla="*/ 48268 w 87588"/>
                  <a:gd name="connsiteY0" fmla="*/ 95188 h 95187"/>
                  <a:gd name="connsiteX1" fmla="*/ 29445 w 87588"/>
                  <a:gd name="connsiteY1" fmla="*/ 91839 h 95187"/>
                  <a:gd name="connsiteX2" fmla="*/ 13974 w 87588"/>
                  <a:gd name="connsiteY2" fmla="*/ 81801 h 95187"/>
                  <a:gd name="connsiteX3" fmla="*/ 3726 w 87588"/>
                  <a:gd name="connsiteY3" fmla="*/ 65815 h 95187"/>
                  <a:gd name="connsiteX4" fmla="*/ 0 w 87588"/>
                  <a:gd name="connsiteY4" fmla="*/ 44246 h 95187"/>
                  <a:gd name="connsiteX5" fmla="*/ 3353 w 87588"/>
                  <a:gd name="connsiteY5" fmla="*/ 25470 h 95187"/>
                  <a:gd name="connsiteX6" fmla="*/ 13042 w 87588"/>
                  <a:gd name="connsiteY6" fmla="*/ 11527 h 95187"/>
                  <a:gd name="connsiteX7" fmla="*/ 27766 w 87588"/>
                  <a:gd name="connsiteY7" fmla="*/ 2975 h 95187"/>
                  <a:gd name="connsiteX8" fmla="*/ 46403 w 87588"/>
                  <a:gd name="connsiteY8" fmla="*/ 0 h 95187"/>
                  <a:gd name="connsiteX9" fmla="*/ 60937 w 87588"/>
                  <a:gd name="connsiteY9" fmla="*/ 2789 h 95187"/>
                  <a:gd name="connsiteX10" fmla="*/ 74170 w 87588"/>
                  <a:gd name="connsiteY10" fmla="*/ 10411 h 95187"/>
                  <a:gd name="connsiteX11" fmla="*/ 83863 w 87588"/>
                  <a:gd name="connsiteY11" fmla="*/ 23239 h 95187"/>
                  <a:gd name="connsiteX12" fmla="*/ 87589 w 87588"/>
                  <a:gd name="connsiteY12" fmla="*/ 40343 h 95187"/>
                  <a:gd name="connsiteX13" fmla="*/ 87589 w 87588"/>
                  <a:gd name="connsiteY13" fmla="*/ 50940 h 95187"/>
                  <a:gd name="connsiteX14" fmla="*/ 19565 w 87588"/>
                  <a:gd name="connsiteY14" fmla="*/ 50940 h 95187"/>
                  <a:gd name="connsiteX15" fmla="*/ 29072 w 87588"/>
                  <a:gd name="connsiteY15" fmla="*/ 73248 h 95187"/>
                  <a:gd name="connsiteX16" fmla="*/ 52926 w 87588"/>
                  <a:gd name="connsiteY16" fmla="*/ 82918 h 95187"/>
                  <a:gd name="connsiteX17" fmla="*/ 62989 w 87588"/>
                  <a:gd name="connsiteY17" fmla="*/ 82546 h 95187"/>
                  <a:gd name="connsiteX18" fmla="*/ 78459 w 87588"/>
                  <a:gd name="connsiteY18" fmla="*/ 78452 h 95187"/>
                  <a:gd name="connsiteX19" fmla="*/ 82371 w 87588"/>
                  <a:gd name="connsiteY19" fmla="*/ 78452 h 95187"/>
                  <a:gd name="connsiteX20" fmla="*/ 84978 w 87588"/>
                  <a:gd name="connsiteY20" fmla="*/ 81057 h 95187"/>
                  <a:gd name="connsiteX21" fmla="*/ 85164 w 87588"/>
                  <a:gd name="connsiteY21" fmla="*/ 84960 h 95187"/>
                  <a:gd name="connsiteX22" fmla="*/ 82185 w 87588"/>
                  <a:gd name="connsiteY22" fmla="*/ 88309 h 95187"/>
                  <a:gd name="connsiteX23" fmla="*/ 67273 w 87588"/>
                  <a:gd name="connsiteY23" fmla="*/ 93700 h 95187"/>
                  <a:gd name="connsiteX24" fmla="*/ 48268 w 87588"/>
                  <a:gd name="connsiteY24" fmla="*/ 95188 h 95187"/>
                  <a:gd name="connsiteX25" fmla="*/ 45844 w 87588"/>
                  <a:gd name="connsiteY25" fmla="*/ 11341 h 95187"/>
                  <a:gd name="connsiteX26" fmla="*/ 28699 w 87588"/>
                  <a:gd name="connsiteY26" fmla="*/ 17476 h 95187"/>
                  <a:gd name="connsiteX27" fmla="*/ 19565 w 87588"/>
                  <a:gd name="connsiteY27" fmla="*/ 37926 h 95187"/>
                  <a:gd name="connsiteX28" fmla="*/ 68579 w 87588"/>
                  <a:gd name="connsiteY28" fmla="*/ 37926 h 95187"/>
                  <a:gd name="connsiteX29" fmla="*/ 61497 w 87588"/>
                  <a:gd name="connsiteY29" fmla="*/ 17476 h 95187"/>
                  <a:gd name="connsiteX30" fmla="*/ 45844 w 87588"/>
                  <a:gd name="connsiteY30" fmla="*/ 11341 h 9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7">
                    <a:moveTo>
                      <a:pt x="48268" y="95188"/>
                    </a:moveTo>
                    <a:cubicBezTo>
                      <a:pt x="41559" y="95188"/>
                      <a:pt x="35281" y="94072"/>
                      <a:pt x="29445" y="91839"/>
                    </a:cubicBezTo>
                    <a:cubicBezTo>
                      <a:pt x="23604" y="89611"/>
                      <a:pt x="18450" y="86262"/>
                      <a:pt x="13974" y="81801"/>
                    </a:cubicBezTo>
                    <a:cubicBezTo>
                      <a:pt x="9626" y="77463"/>
                      <a:pt x="6209" y="72131"/>
                      <a:pt x="3726" y="65815"/>
                    </a:cubicBezTo>
                    <a:cubicBezTo>
                      <a:pt x="1242" y="59493"/>
                      <a:pt x="0" y="52301"/>
                      <a:pt x="0" y="44246"/>
                    </a:cubicBezTo>
                    <a:cubicBezTo>
                      <a:pt x="0" y="37182"/>
                      <a:pt x="1114" y="30923"/>
                      <a:pt x="3353" y="25470"/>
                    </a:cubicBezTo>
                    <a:cubicBezTo>
                      <a:pt x="5714" y="19892"/>
                      <a:pt x="8943" y="15245"/>
                      <a:pt x="13042" y="11527"/>
                    </a:cubicBezTo>
                    <a:cubicBezTo>
                      <a:pt x="17268" y="7808"/>
                      <a:pt x="22176" y="4958"/>
                      <a:pt x="27766" y="2975"/>
                    </a:cubicBezTo>
                    <a:cubicBezTo>
                      <a:pt x="33480" y="992"/>
                      <a:pt x="39694" y="0"/>
                      <a:pt x="46403" y="0"/>
                    </a:cubicBezTo>
                    <a:cubicBezTo>
                      <a:pt x="51248" y="0"/>
                      <a:pt x="56092" y="930"/>
                      <a:pt x="60937"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3"/>
                      <a:pt x="23604" y="67671"/>
                      <a:pt x="29072" y="73248"/>
                    </a:cubicBezTo>
                    <a:cubicBezTo>
                      <a:pt x="34662" y="78702"/>
                      <a:pt x="42614" y="81924"/>
                      <a:pt x="52926" y="82918"/>
                    </a:cubicBezTo>
                    <a:cubicBezTo>
                      <a:pt x="54664" y="83163"/>
                      <a:pt x="58021" y="83040"/>
                      <a:pt x="62989" y="82546"/>
                    </a:cubicBezTo>
                    <a:cubicBezTo>
                      <a:pt x="68083" y="82051"/>
                      <a:pt x="73237" y="80685"/>
                      <a:pt x="78459" y="78452"/>
                    </a:cubicBezTo>
                    <a:cubicBezTo>
                      <a:pt x="79947" y="77835"/>
                      <a:pt x="81252" y="77835"/>
                      <a:pt x="82371" y="78452"/>
                    </a:cubicBezTo>
                    <a:cubicBezTo>
                      <a:pt x="83613" y="79074"/>
                      <a:pt x="84482" y="79941"/>
                      <a:pt x="84978" y="81057"/>
                    </a:cubicBezTo>
                    <a:cubicBezTo>
                      <a:pt x="85478" y="82296"/>
                      <a:pt x="85537" y="83598"/>
                      <a:pt x="85164" y="84960"/>
                    </a:cubicBezTo>
                    <a:cubicBezTo>
                      <a:pt x="84796" y="86326"/>
                      <a:pt x="83800" y="87442"/>
                      <a:pt x="82185" y="88309"/>
                    </a:cubicBezTo>
                    <a:cubicBezTo>
                      <a:pt x="77463" y="90909"/>
                      <a:pt x="72496" y="92706"/>
                      <a:pt x="67273" y="93700"/>
                    </a:cubicBezTo>
                    <a:cubicBezTo>
                      <a:pt x="62056" y="94689"/>
                      <a:pt x="55719" y="95188"/>
                      <a:pt x="48268" y="95188"/>
                    </a:cubicBezTo>
                    <a:close/>
                    <a:moveTo>
                      <a:pt x="45844" y="11341"/>
                    </a:moveTo>
                    <a:cubicBezTo>
                      <a:pt x="39757" y="11341"/>
                      <a:pt x="34039" y="13386"/>
                      <a:pt x="28699" y="17476"/>
                    </a:cubicBezTo>
                    <a:cubicBezTo>
                      <a:pt x="23482" y="21566"/>
                      <a:pt x="20438" y="28383"/>
                      <a:pt x="19565" y="37926"/>
                    </a:cubicBezTo>
                    <a:lnTo>
                      <a:pt x="68579" y="37926"/>
                    </a:lnTo>
                    <a:cubicBezTo>
                      <a:pt x="68579" y="28259"/>
                      <a:pt x="66218" y="21442"/>
                      <a:pt x="61497" y="17476"/>
                    </a:cubicBezTo>
                    <a:cubicBezTo>
                      <a:pt x="56779" y="13386"/>
                      <a:pt x="51557" y="11341"/>
                      <a:pt x="45844" y="1134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17" name="Freeform: Shape 16">
                <a:extLst>
                  <a:ext uri="{FF2B5EF4-FFF2-40B4-BE49-F238E27FC236}">
                    <a16:creationId xmlns:a16="http://schemas.microsoft.com/office/drawing/2014/main" id="{EBFD3346-3776-CBF9-9651-48EFADFC0EA9}"/>
                  </a:ext>
                </a:extLst>
              </p:cNvPr>
              <p:cNvSpPr/>
              <p:nvPr/>
            </p:nvSpPr>
            <p:spPr>
              <a:xfrm>
                <a:off x="4157412" y="180393"/>
                <a:ext cx="101380" cy="136085"/>
              </a:xfrm>
              <a:custGeom>
                <a:avLst/>
                <a:gdLst>
                  <a:gd name="connsiteX0" fmla="*/ 34662 w 101380"/>
                  <a:gd name="connsiteY0" fmla="*/ 80313 h 136085"/>
                  <a:gd name="connsiteX1" fmla="*/ 34662 w 101380"/>
                  <a:gd name="connsiteY1" fmla="*/ 101693 h 136085"/>
                  <a:gd name="connsiteX2" fmla="*/ 35968 w 101380"/>
                  <a:gd name="connsiteY2" fmla="*/ 109503 h 136085"/>
                  <a:gd name="connsiteX3" fmla="*/ 40253 w 101380"/>
                  <a:gd name="connsiteY3" fmla="*/ 116564 h 136085"/>
                  <a:gd name="connsiteX4" fmla="*/ 47336 w 101380"/>
                  <a:gd name="connsiteY4" fmla="*/ 121959 h 136085"/>
                  <a:gd name="connsiteX5" fmla="*/ 57957 w 101380"/>
                  <a:gd name="connsiteY5" fmla="*/ 124001 h 136085"/>
                  <a:gd name="connsiteX6" fmla="*/ 75475 w 101380"/>
                  <a:gd name="connsiteY6" fmla="*/ 114150 h 136085"/>
                  <a:gd name="connsiteX7" fmla="*/ 81812 w 101380"/>
                  <a:gd name="connsiteY7" fmla="*/ 89051 h 136085"/>
                  <a:gd name="connsiteX8" fmla="*/ 80511 w 101380"/>
                  <a:gd name="connsiteY8" fmla="*/ 76409 h 136085"/>
                  <a:gd name="connsiteX9" fmla="*/ 76408 w 101380"/>
                  <a:gd name="connsiteY9" fmla="*/ 65069 h 136085"/>
                  <a:gd name="connsiteX10" fmla="*/ 68770 w 101380"/>
                  <a:gd name="connsiteY10" fmla="*/ 57074 h 136085"/>
                  <a:gd name="connsiteX11" fmla="*/ 57211 w 101380"/>
                  <a:gd name="connsiteY11" fmla="*/ 53914 h 136085"/>
                  <a:gd name="connsiteX12" fmla="*/ 47522 w 101380"/>
                  <a:gd name="connsiteY12" fmla="*/ 56331 h 136085"/>
                  <a:gd name="connsiteX13" fmla="*/ 40626 w 101380"/>
                  <a:gd name="connsiteY13" fmla="*/ 62466 h 136085"/>
                  <a:gd name="connsiteX14" fmla="*/ 36155 w 101380"/>
                  <a:gd name="connsiteY14" fmla="*/ 71018 h 136085"/>
                  <a:gd name="connsiteX15" fmla="*/ 34662 w 101380"/>
                  <a:gd name="connsiteY15" fmla="*/ 80313 h 136085"/>
                  <a:gd name="connsiteX16" fmla="*/ 16026 w 101380"/>
                  <a:gd name="connsiteY16" fmla="*/ 134229 h 136085"/>
                  <a:gd name="connsiteX17" fmla="*/ 16026 w 101380"/>
                  <a:gd name="connsiteY17" fmla="*/ 25098 h 136085"/>
                  <a:gd name="connsiteX18" fmla="*/ 15839 w 101380"/>
                  <a:gd name="connsiteY18" fmla="*/ 21008 h 136085"/>
                  <a:gd name="connsiteX19" fmla="*/ 15466 w 101380"/>
                  <a:gd name="connsiteY19" fmla="*/ 17290 h 136085"/>
                  <a:gd name="connsiteX20" fmla="*/ 14352 w 101380"/>
                  <a:gd name="connsiteY20" fmla="*/ 14501 h 136085"/>
                  <a:gd name="connsiteX21" fmla="*/ 12300 w 101380"/>
                  <a:gd name="connsiteY21" fmla="*/ 12084 h 136085"/>
                  <a:gd name="connsiteX22" fmla="*/ 9129 w 101380"/>
                  <a:gd name="connsiteY22" fmla="*/ 10783 h 136085"/>
                  <a:gd name="connsiteX23" fmla="*/ 5777 w 101380"/>
                  <a:gd name="connsiteY23" fmla="*/ 10225 h 136085"/>
                  <a:gd name="connsiteX24" fmla="*/ 1492 w 101380"/>
                  <a:gd name="connsiteY24" fmla="*/ 8924 h 136085"/>
                  <a:gd name="connsiteX25" fmla="*/ 0 w 101380"/>
                  <a:gd name="connsiteY25" fmla="*/ 4834 h 136085"/>
                  <a:gd name="connsiteX26" fmla="*/ 1492 w 101380"/>
                  <a:gd name="connsiteY26" fmla="*/ 1301 h 136085"/>
                  <a:gd name="connsiteX27" fmla="*/ 4845 w 101380"/>
                  <a:gd name="connsiteY27" fmla="*/ 0 h 136085"/>
                  <a:gd name="connsiteX28" fmla="*/ 24414 w 101380"/>
                  <a:gd name="connsiteY28" fmla="*/ 0 h 136085"/>
                  <a:gd name="connsiteX29" fmla="*/ 31497 w 101380"/>
                  <a:gd name="connsiteY29" fmla="*/ 3160 h 136085"/>
                  <a:gd name="connsiteX30" fmla="*/ 34289 w 101380"/>
                  <a:gd name="connsiteY30" fmla="*/ 9109 h 136085"/>
                  <a:gd name="connsiteX31" fmla="*/ 34289 w 101380"/>
                  <a:gd name="connsiteY31" fmla="*/ 52055 h 136085"/>
                  <a:gd name="connsiteX32" fmla="*/ 36901 w 101380"/>
                  <a:gd name="connsiteY32" fmla="*/ 49266 h 136085"/>
                  <a:gd name="connsiteX33" fmla="*/ 42677 w 101380"/>
                  <a:gd name="connsiteY33" fmla="*/ 45548 h 136085"/>
                  <a:gd name="connsiteX34" fmla="*/ 50693 w 101380"/>
                  <a:gd name="connsiteY34" fmla="*/ 42387 h 136085"/>
                  <a:gd name="connsiteX35" fmla="*/ 61128 w 101380"/>
                  <a:gd name="connsiteY35" fmla="*/ 40900 h 136085"/>
                  <a:gd name="connsiteX36" fmla="*/ 79392 w 101380"/>
                  <a:gd name="connsiteY36" fmla="*/ 44990 h 136085"/>
                  <a:gd name="connsiteX37" fmla="*/ 91878 w 101380"/>
                  <a:gd name="connsiteY37" fmla="*/ 55773 h 136085"/>
                  <a:gd name="connsiteX38" fmla="*/ 98961 w 101380"/>
                  <a:gd name="connsiteY38" fmla="*/ 71018 h 136085"/>
                  <a:gd name="connsiteX39" fmla="*/ 101381 w 101380"/>
                  <a:gd name="connsiteY39" fmla="*/ 88493 h 136085"/>
                  <a:gd name="connsiteX40" fmla="*/ 98774 w 101380"/>
                  <a:gd name="connsiteY40" fmla="*/ 105968 h 136085"/>
                  <a:gd name="connsiteX41" fmla="*/ 91319 w 101380"/>
                  <a:gd name="connsiteY41" fmla="*/ 121215 h 136085"/>
                  <a:gd name="connsiteX42" fmla="*/ 78086 w 101380"/>
                  <a:gd name="connsiteY42" fmla="*/ 131997 h 136085"/>
                  <a:gd name="connsiteX43" fmla="*/ 59263 w 101380"/>
                  <a:gd name="connsiteY43" fmla="*/ 136085 h 136085"/>
                  <a:gd name="connsiteX44" fmla="*/ 42491 w 101380"/>
                  <a:gd name="connsiteY44" fmla="*/ 133299 h 136085"/>
                  <a:gd name="connsiteX45" fmla="*/ 32429 w 101380"/>
                  <a:gd name="connsiteY45" fmla="*/ 126978 h 136085"/>
                  <a:gd name="connsiteX46" fmla="*/ 30004 w 101380"/>
                  <a:gd name="connsiteY46" fmla="*/ 130136 h 136085"/>
                  <a:gd name="connsiteX47" fmla="*/ 23295 w 101380"/>
                  <a:gd name="connsiteY47" fmla="*/ 134043 h 136085"/>
                  <a:gd name="connsiteX48" fmla="*/ 18823 w 101380"/>
                  <a:gd name="connsiteY48" fmla="*/ 134229 h 136085"/>
                  <a:gd name="connsiteX49" fmla="*/ 16026 w 101380"/>
                  <a:gd name="connsiteY49" fmla="*/ 134229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1380" h="136085">
                    <a:moveTo>
                      <a:pt x="34662" y="80313"/>
                    </a:moveTo>
                    <a:lnTo>
                      <a:pt x="34662" y="101693"/>
                    </a:lnTo>
                    <a:cubicBezTo>
                      <a:pt x="34662" y="104171"/>
                      <a:pt x="35099" y="106776"/>
                      <a:pt x="35968" y="109503"/>
                    </a:cubicBezTo>
                    <a:cubicBezTo>
                      <a:pt x="36837" y="112103"/>
                      <a:pt x="38265" y="114458"/>
                      <a:pt x="40253" y="116564"/>
                    </a:cubicBezTo>
                    <a:cubicBezTo>
                      <a:pt x="42118" y="118796"/>
                      <a:pt x="44479" y="120593"/>
                      <a:pt x="47336" y="121959"/>
                    </a:cubicBezTo>
                    <a:cubicBezTo>
                      <a:pt x="50320" y="123321"/>
                      <a:pt x="53859" y="124001"/>
                      <a:pt x="57957" y="124001"/>
                    </a:cubicBezTo>
                    <a:cubicBezTo>
                      <a:pt x="65536" y="124001"/>
                      <a:pt x="71376" y="120716"/>
                      <a:pt x="75475" y="114150"/>
                    </a:cubicBezTo>
                    <a:cubicBezTo>
                      <a:pt x="79701" y="107456"/>
                      <a:pt x="81812" y="99089"/>
                      <a:pt x="81812" y="89051"/>
                    </a:cubicBezTo>
                    <a:cubicBezTo>
                      <a:pt x="81812" y="84837"/>
                      <a:pt x="81380" y="80623"/>
                      <a:pt x="80511" y="76409"/>
                    </a:cubicBezTo>
                    <a:cubicBezTo>
                      <a:pt x="79765" y="72195"/>
                      <a:pt x="78396" y="68415"/>
                      <a:pt x="76408" y="65069"/>
                    </a:cubicBezTo>
                    <a:cubicBezTo>
                      <a:pt x="74547" y="61722"/>
                      <a:pt x="72000" y="59057"/>
                      <a:pt x="68770" y="57074"/>
                    </a:cubicBezTo>
                    <a:cubicBezTo>
                      <a:pt x="65663" y="54967"/>
                      <a:pt x="61810" y="53914"/>
                      <a:pt x="57211" y="53914"/>
                    </a:cubicBezTo>
                    <a:cubicBezTo>
                      <a:pt x="53609" y="53914"/>
                      <a:pt x="50379" y="54720"/>
                      <a:pt x="47522" y="56331"/>
                    </a:cubicBezTo>
                    <a:cubicBezTo>
                      <a:pt x="44788" y="57818"/>
                      <a:pt x="42491" y="59863"/>
                      <a:pt x="40626" y="62466"/>
                    </a:cubicBezTo>
                    <a:cubicBezTo>
                      <a:pt x="38638" y="64945"/>
                      <a:pt x="37146" y="67795"/>
                      <a:pt x="36155" y="71018"/>
                    </a:cubicBezTo>
                    <a:cubicBezTo>
                      <a:pt x="35158" y="74116"/>
                      <a:pt x="34662" y="77215"/>
                      <a:pt x="34662" y="80313"/>
                    </a:cubicBezTo>
                    <a:close/>
                    <a:moveTo>
                      <a:pt x="16026" y="134229"/>
                    </a:moveTo>
                    <a:lnTo>
                      <a:pt x="16026" y="25098"/>
                    </a:lnTo>
                    <a:cubicBezTo>
                      <a:pt x="16026" y="23610"/>
                      <a:pt x="15967" y="22247"/>
                      <a:pt x="15839" y="21008"/>
                    </a:cubicBezTo>
                    <a:cubicBezTo>
                      <a:pt x="15839" y="19644"/>
                      <a:pt x="15716" y="18405"/>
                      <a:pt x="15466" y="17290"/>
                    </a:cubicBezTo>
                    <a:cubicBezTo>
                      <a:pt x="15343" y="16174"/>
                      <a:pt x="14970" y="15244"/>
                      <a:pt x="14352" y="14501"/>
                    </a:cubicBezTo>
                    <a:cubicBezTo>
                      <a:pt x="13851" y="13633"/>
                      <a:pt x="13169" y="12827"/>
                      <a:pt x="12300" y="12084"/>
                    </a:cubicBezTo>
                    <a:cubicBezTo>
                      <a:pt x="11431" y="11588"/>
                      <a:pt x="10376" y="11154"/>
                      <a:pt x="9129" y="10783"/>
                    </a:cubicBezTo>
                    <a:cubicBezTo>
                      <a:pt x="8015" y="10411"/>
                      <a:pt x="6896" y="10225"/>
                      <a:pt x="5777" y="10225"/>
                    </a:cubicBezTo>
                    <a:cubicBezTo>
                      <a:pt x="3912" y="10225"/>
                      <a:pt x="2484" y="9791"/>
                      <a:pt x="1492" y="8924"/>
                    </a:cubicBezTo>
                    <a:cubicBezTo>
                      <a:pt x="496" y="7932"/>
                      <a:pt x="0" y="6568"/>
                      <a:pt x="0" y="4834"/>
                    </a:cubicBezTo>
                    <a:cubicBezTo>
                      <a:pt x="0" y="3222"/>
                      <a:pt x="496" y="2045"/>
                      <a:pt x="1492" y="1301"/>
                    </a:cubicBezTo>
                    <a:cubicBezTo>
                      <a:pt x="2484" y="434"/>
                      <a:pt x="3603" y="0"/>
                      <a:pt x="4845" y="0"/>
                    </a:cubicBezTo>
                    <a:lnTo>
                      <a:pt x="24414" y="0"/>
                    </a:lnTo>
                    <a:cubicBezTo>
                      <a:pt x="27393" y="0"/>
                      <a:pt x="29754" y="1053"/>
                      <a:pt x="31497" y="3160"/>
                    </a:cubicBezTo>
                    <a:cubicBezTo>
                      <a:pt x="33357" y="5267"/>
                      <a:pt x="34289" y="7251"/>
                      <a:pt x="34289" y="9109"/>
                    </a:cubicBezTo>
                    <a:lnTo>
                      <a:pt x="34289" y="52055"/>
                    </a:lnTo>
                    <a:cubicBezTo>
                      <a:pt x="34662" y="51435"/>
                      <a:pt x="35531" y="50505"/>
                      <a:pt x="36901" y="49266"/>
                    </a:cubicBezTo>
                    <a:cubicBezTo>
                      <a:pt x="38393" y="48027"/>
                      <a:pt x="40317" y="46787"/>
                      <a:pt x="42677" y="45548"/>
                    </a:cubicBezTo>
                    <a:cubicBezTo>
                      <a:pt x="44916" y="44309"/>
                      <a:pt x="47586" y="43255"/>
                      <a:pt x="50693" y="42387"/>
                    </a:cubicBezTo>
                    <a:cubicBezTo>
                      <a:pt x="53795" y="41396"/>
                      <a:pt x="57275" y="40900"/>
                      <a:pt x="61128" y="40900"/>
                    </a:cubicBezTo>
                    <a:cubicBezTo>
                      <a:pt x="68211" y="40900"/>
                      <a:pt x="74297" y="42263"/>
                      <a:pt x="79392" y="44990"/>
                    </a:cubicBezTo>
                    <a:cubicBezTo>
                      <a:pt x="84486" y="47717"/>
                      <a:pt x="88649" y="51311"/>
                      <a:pt x="91878" y="55773"/>
                    </a:cubicBezTo>
                    <a:cubicBezTo>
                      <a:pt x="95108" y="60235"/>
                      <a:pt x="97469" y="65316"/>
                      <a:pt x="98961" y="71018"/>
                    </a:cubicBezTo>
                    <a:cubicBezTo>
                      <a:pt x="100576" y="76719"/>
                      <a:pt x="101381" y="82544"/>
                      <a:pt x="101381" y="88493"/>
                    </a:cubicBezTo>
                    <a:cubicBezTo>
                      <a:pt x="101381" y="94442"/>
                      <a:pt x="100512" y="100268"/>
                      <a:pt x="98774" y="105968"/>
                    </a:cubicBezTo>
                    <a:cubicBezTo>
                      <a:pt x="97160" y="111672"/>
                      <a:pt x="94671" y="116750"/>
                      <a:pt x="91319" y="121215"/>
                    </a:cubicBezTo>
                    <a:cubicBezTo>
                      <a:pt x="87839" y="125676"/>
                      <a:pt x="83426" y="129270"/>
                      <a:pt x="78086" y="131997"/>
                    </a:cubicBezTo>
                    <a:cubicBezTo>
                      <a:pt x="72869" y="134724"/>
                      <a:pt x="66596" y="136085"/>
                      <a:pt x="59263" y="136085"/>
                    </a:cubicBezTo>
                    <a:cubicBezTo>
                      <a:pt x="52553" y="136085"/>
                      <a:pt x="46963" y="135155"/>
                      <a:pt x="42491" y="133299"/>
                    </a:cubicBezTo>
                    <a:cubicBezTo>
                      <a:pt x="38019" y="131439"/>
                      <a:pt x="34662" y="129333"/>
                      <a:pt x="32429" y="126978"/>
                    </a:cubicBezTo>
                    <a:cubicBezTo>
                      <a:pt x="32429" y="126978"/>
                      <a:pt x="31619" y="128031"/>
                      <a:pt x="30004" y="130136"/>
                    </a:cubicBezTo>
                    <a:cubicBezTo>
                      <a:pt x="28512" y="132119"/>
                      <a:pt x="26279" y="133422"/>
                      <a:pt x="23295" y="134043"/>
                    </a:cubicBezTo>
                    <a:cubicBezTo>
                      <a:pt x="22176" y="134288"/>
                      <a:pt x="20688" y="134352"/>
                      <a:pt x="18823" y="134229"/>
                    </a:cubicBezTo>
                    <a:cubicBezTo>
                      <a:pt x="16958" y="134229"/>
                      <a:pt x="16026" y="134229"/>
                      <a:pt x="16026" y="134229"/>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18" name="Freeform: Shape 17">
                <a:extLst>
                  <a:ext uri="{FF2B5EF4-FFF2-40B4-BE49-F238E27FC236}">
                    <a16:creationId xmlns:a16="http://schemas.microsoft.com/office/drawing/2014/main" id="{1CB43AC2-D936-2EFD-6C01-249D1178AEF7}"/>
                  </a:ext>
                </a:extLst>
              </p:cNvPr>
              <p:cNvSpPr/>
              <p:nvPr/>
            </p:nvSpPr>
            <p:spPr>
              <a:xfrm>
                <a:off x="4109603" y="180579"/>
                <a:ext cx="34289" cy="134043"/>
              </a:xfrm>
              <a:custGeom>
                <a:avLst/>
                <a:gdLst>
                  <a:gd name="connsiteX0" fmla="*/ 34290 w 34289"/>
                  <a:gd name="connsiteY0" fmla="*/ 9667 h 134043"/>
                  <a:gd name="connsiteX1" fmla="*/ 34290 w 34289"/>
                  <a:gd name="connsiteY1" fmla="*/ 134043 h 134043"/>
                  <a:gd name="connsiteX2" fmla="*/ 15839 w 34289"/>
                  <a:gd name="connsiteY2" fmla="*/ 134043 h 134043"/>
                  <a:gd name="connsiteX3" fmla="*/ 15839 w 34289"/>
                  <a:gd name="connsiteY3" fmla="*/ 25098 h 134043"/>
                  <a:gd name="connsiteX4" fmla="*/ 15653 w 34289"/>
                  <a:gd name="connsiteY4" fmla="*/ 21008 h 134043"/>
                  <a:gd name="connsiteX5" fmla="*/ 15284 w 34289"/>
                  <a:gd name="connsiteY5" fmla="*/ 17290 h 134043"/>
                  <a:gd name="connsiteX6" fmla="*/ 14165 w 34289"/>
                  <a:gd name="connsiteY6" fmla="*/ 14501 h 134043"/>
                  <a:gd name="connsiteX7" fmla="*/ 12114 w 34289"/>
                  <a:gd name="connsiteY7" fmla="*/ 12084 h 134043"/>
                  <a:gd name="connsiteX8" fmla="*/ 8948 w 34289"/>
                  <a:gd name="connsiteY8" fmla="*/ 10597 h 134043"/>
                  <a:gd name="connsiteX9" fmla="*/ 5591 w 34289"/>
                  <a:gd name="connsiteY9" fmla="*/ 10039 h 134043"/>
                  <a:gd name="connsiteX10" fmla="*/ 1305 w 34289"/>
                  <a:gd name="connsiteY10" fmla="*/ 8552 h 134043"/>
                  <a:gd name="connsiteX11" fmla="*/ 0 w 34289"/>
                  <a:gd name="connsiteY11" fmla="*/ 4834 h 134043"/>
                  <a:gd name="connsiteX12" fmla="*/ 1305 w 34289"/>
                  <a:gd name="connsiteY12" fmla="*/ 1487 h 134043"/>
                  <a:gd name="connsiteX13" fmla="*/ 4658 w 34289"/>
                  <a:gd name="connsiteY13" fmla="*/ 0 h 134043"/>
                  <a:gd name="connsiteX14" fmla="*/ 24414 w 34289"/>
                  <a:gd name="connsiteY14" fmla="*/ 0 h 134043"/>
                  <a:gd name="connsiteX15" fmla="*/ 31497 w 34289"/>
                  <a:gd name="connsiteY15" fmla="*/ 3346 h 134043"/>
                  <a:gd name="connsiteX16" fmla="*/ 34290 w 34289"/>
                  <a:gd name="connsiteY16" fmla="*/ 9667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89" h="134043">
                    <a:moveTo>
                      <a:pt x="34290" y="9667"/>
                    </a:moveTo>
                    <a:lnTo>
                      <a:pt x="34290" y="134043"/>
                    </a:lnTo>
                    <a:lnTo>
                      <a:pt x="15839" y="134043"/>
                    </a:lnTo>
                    <a:lnTo>
                      <a:pt x="15839" y="25098"/>
                    </a:lnTo>
                    <a:cubicBezTo>
                      <a:pt x="15839" y="23611"/>
                      <a:pt x="15780" y="22247"/>
                      <a:pt x="15653" y="21008"/>
                    </a:cubicBezTo>
                    <a:cubicBezTo>
                      <a:pt x="15653" y="19645"/>
                      <a:pt x="15530" y="18405"/>
                      <a:pt x="15284" y="17290"/>
                    </a:cubicBezTo>
                    <a:cubicBezTo>
                      <a:pt x="15157" y="16174"/>
                      <a:pt x="14784" y="15245"/>
                      <a:pt x="14165" y="14501"/>
                    </a:cubicBezTo>
                    <a:cubicBezTo>
                      <a:pt x="13665" y="13633"/>
                      <a:pt x="12983" y="12828"/>
                      <a:pt x="12114" y="12084"/>
                    </a:cubicBezTo>
                    <a:cubicBezTo>
                      <a:pt x="11245" y="11464"/>
                      <a:pt x="10189" y="10969"/>
                      <a:pt x="8948" y="10597"/>
                    </a:cubicBezTo>
                    <a:cubicBezTo>
                      <a:pt x="7829" y="10225"/>
                      <a:pt x="6709" y="10039"/>
                      <a:pt x="5591" y="10039"/>
                    </a:cubicBezTo>
                    <a:cubicBezTo>
                      <a:pt x="3725" y="10039"/>
                      <a:pt x="2297" y="9543"/>
                      <a:pt x="1305" y="8552"/>
                    </a:cubicBezTo>
                    <a:cubicBezTo>
                      <a:pt x="437" y="7560"/>
                      <a:pt x="0" y="6321"/>
                      <a:pt x="0" y="4834"/>
                    </a:cubicBezTo>
                    <a:cubicBezTo>
                      <a:pt x="0" y="3594"/>
                      <a:pt x="437" y="2479"/>
                      <a:pt x="1305" y="1487"/>
                    </a:cubicBezTo>
                    <a:cubicBezTo>
                      <a:pt x="2297" y="496"/>
                      <a:pt x="3416" y="0"/>
                      <a:pt x="4658" y="0"/>
                    </a:cubicBezTo>
                    <a:lnTo>
                      <a:pt x="24414" y="0"/>
                    </a:lnTo>
                    <a:cubicBezTo>
                      <a:pt x="27398" y="0"/>
                      <a:pt x="29754" y="1115"/>
                      <a:pt x="31497" y="3346"/>
                    </a:cubicBezTo>
                    <a:cubicBezTo>
                      <a:pt x="33361" y="5453"/>
                      <a:pt x="34290" y="7560"/>
                      <a:pt x="34290" y="966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19" name="Freeform: Shape 18">
                <a:extLst>
                  <a:ext uri="{FF2B5EF4-FFF2-40B4-BE49-F238E27FC236}">
                    <a16:creationId xmlns:a16="http://schemas.microsoft.com/office/drawing/2014/main" id="{BC1B54C0-A134-B89A-4D01-424EFEC888C3}"/>
                  </a:ext>
                </a:extLst>
              </p:cNvPr>
              <p:cNvSpPr/>
              <p:nvPr/>
            </p:nvSpPr>
            <p:spPr>
              <a:xfrm>
                <a:off x="4061235" y="180579"/>
                <a:ext cx="34294" cy="134043"/>
              </a:xfrm>
              <a:custGeom>
                <a:avLst/>
                <a:gdLst>
                  <a:gd name="connsiteX0" fmla="*/ 34294 w 34294"/>
                  <a:gd name="connsiteY0" fmla="*/ 9667 h 134043"/>
                  <a:gd name="connsiteX1" fmla="*/ 34294 w 34294"/>
                  <a:gd name="connsiteY1" fmla="*/ 134043 h 134043"/>
                  <a:gd name="connsiteX2" fmla="*/ 15844 w 34294"/>
                  <a:gd name="connsiteY2" fmla="*/ 134043 h 134043"/>
                  <a:gd name="connsiteX3" fmla="*/ 15844 w 34294"/>
                  <a:gd name="connsiteY3" fmla="*/ 25098 h 134043"/>
                  <a:gd name="connsiteX4" fmla="*/ 15657 w 34294"/>
                  <a:gd name="connsiteY4" fmla="*/ 21008 h 134043"/>
                  <a:gd name="connsiteX5" fmla="*/ 15284 w 34294"/>
                  <a:gd name="connsiteY5" fmla="*/ 17290 h 134043"/>
                  <a:gd name="connsiteX6" fmla="*/ 14165 w 34294"/>
                  <a:gd name="connsiteY6" fmla="*/ 14501 h 134043"/>
                  <a:gd name="connsiteX7" fmla="*/ 12114 w 34294"/>
                  <a:gd name="connsiteY7" fmla="*/ 12084 h 134043"/>
                  <a:gd name="connsiteX8" fmla="*/ 8948 w 34294"/>
                  <a:gd name="connsiteY8" fmla="*/ 10597 h 134043"/>
                  <a:gd name="connsiteX9" fmla="*/ 5591 w 34294"/>
                  <a:gd name="connsiteY9" fmla="*/ 10039 h 134043"/>
                  <a:gd name="connsiteX10" fmla="*/ 1305 w 34294"/>
                  <a:gd name="connsiteY10" fmla="*/ 8552 h 134043"/>
                  <a:gd name="connsiteX11" fmla="*/ 0 w 34294"/>
                  <a:gd name="connsiteY11" fmla="*/ 4834 h 134043"/>
                  <a:gd name="connsiteX12" fmla="*/ 1305 w 34294"/>
                  <a:gd name="connsiteY12" fmla="*/ 1487 h 134043"/>
                  <a:gd name="connsiteX13" fmla="*/ 4658 w 34294"/>
                  <a:gd name="connsiteY13" fmla="*/ 0 h 134043"/>
                  <a:gd name="connsiteX14" fmla="*/ 24414 w 34294"/>
                  <a:gd name="connsiteY14" fmla="*/ 0 h 134043"/>
                  <a:gd name="connsiteX15" fmla="*/ 31497 w 34294"/>
                  <a:gd name="connsiteY15" fmla="*/ 3346 h 134043"/>
                  <a:gd name="connsiteX16" fmla="*/ 34294 w 34294"/>
                  <a:gd name="connsiteY16" fmla="*/ 9667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4" h="134043">
                    <a:moveTo>
                      <a:pt x="34294" y="9667"/>
                    </a:moveTo>
                    <a:lnTo>
                      <a:pt x="34294" y="134043"/>
                    </a:lnTo>
                    <a:lnTo>
                      <a:pt x="15844" y="134043"/>
                    </a:lnTo>
                    <a:lnTo>
                      <a:pt x="15844" y="25098"/>
                    </a:lnTo>
                    <a:cubicBezTo>
                      <a:pt x="15844" y="23611"/>
                      <a:pt x="15780" y="22247"/>
                      <a:pt x="15657" y="21008"/>
                    </a:cubicBezTo>
                    <a:cubicBezTo>
                      <a:pt x="15657" y="19645"/>
                      <a:pt x="15530" y="18405"/>
                      <a:pt x="15284" y="17290"/>
                    </a:cubicBezTo>
                    <a:cubicBezTo>
                      <a:pt x="15157" y="16174"/>
                      <a:pt x="14784" y="15245"/>
                      <a:pt x="14165" y="14501"/>
                    </a:cubicBezTo>
                    <a:cubicBezTo>
                      <a:pt x="13669" y="13633"/>
                      <a:pt x="12983" y="12828"/>
                      <a:pt x="12114" y="12084"/>
                    </a:cubicBezTo>
                    <a:cubicBezTo>
                      <a:pt x="11245" y="11464"/>
                      <a:pt x="10189" y="10969"/>
                      <a:pt x="8948" y="10597"/>
                    </a:cubicBezTo>
                    <a:cubicBezTo>
                      <a:pt x="7829" y="10225"/>
                      <a:pt x="6709" y="10039"/>
                      <a:pt x="5591" y="10039"/>
                    </a:cubicBezTo>
                    <a:cubicBezTo>
                      <a:pt x="3730" y="10039"/>
                      <a:pt x="2302" y="9543"/>
                      <a:pt x="1305" y="8552"/>
                    </a:cubicBezTo>
                    <a:cubicBezTo>
                      <a:pt x="437" y="7560"/>
                      <a:pt x="0" y="6321"/>
                      <a:pt x="0" y="4834"/>
                    </a:cubicBezTo>
                    <a:cubicBezTo>
                      <a:pt x="0" y="3594"/>
                      <a:pt x="437" y="2479"/>
                      <a:pt x="1305" y="1487"/>
                    </a:cubicBezTo>
                    <a:cubicBezTo>
                      <a:pt x="2302" y="496"/>
                      <a:pt x="3416" y="0"/>
                      <a:pt x="4658" y="0"/>
                    </a:cubicBezTo>
                    <a:lnTo>
                      <a:pt x="24414" y="0"/>
                    </a:lnTo>
                    <a:cubicBezTo>
                      <a:pt x="27398" y="0"/>
                      <a:pt x="29759" y="1115"/>
                      <a:pt x="31497" y="3346"/>
                    </a:cubicBezTo>
                    <a:cubicBezTo>
                      <a:pt x="33361" y="5453"/>
                      <a:pt x="34294" y="7560"/>
                      <a:pt x="34294" y="966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0" name="Freeform: Shape 19">
                <a:extLst>
                  <a:ext uri="{FF2B5EF4-FFF2-40B4-BE49-F238E27FC236}">
                    <a16:creationId xmlns:a16="http://schemas.microsoft.com/office/drawing/2014/main" id="{D857D15C-60F3-7B35-A301-F8144262B2EB}"/>
                  </a:ext>
                </a:extLst>
              </p:cNvPr>
              <p:cNvSpPr/>
              <p:nvPr/>
            </p:nvSpPr>
            <p:spPr>
              <a:xfrm>
                <a:off x="3970589" y="221295"/>
                <a:ext cx="87593" cy="95187"/>
              </a:xfrm>
              <a:custGeom>
                <a:avLst/>
                <a:gdLst>
                  <a:gd name="connsiteX0" fmla="*/ 48268 w 87593"/>
                  <a:gd name="connsiteY0" fmla="*/ 95188 h 95187"/>
                  <a:gd name="connsiteX1" fmla="*/ 29445 w 87593"/>
                  <a:gd name="connsiteY1" fmla="*/ 91839 h 95187"/>
                  <a:gd name="connsiteX2" fmla="*/ 13979 w 87593"/>
                  <a:gd name="connsiteY2" fmla="*/ 81801 h 95187"/>
                  <a:gd name="connsiteX3" fmla="*/ 3730 w 87593"/>
                  <a:gd name="connsiteY3" fmla="*/ 65815 h 95187"/>
                  <a:gd name="connsiteX4" fmla="*/ 0 w 87593"/>
                  <a:gd name="connsiteY4" fmla="*/ 44246 h 95187"/>
                  <a:gd name="connsiteX5" fmla="*/ 3357 w 87593"/>
                  <a:gd name="connsiteY5" fmla="*/ 25470 h 95187"/>
                  <a:gd name="connsiteX6" fmla="*/ 13046 w 87593"/>
                  <a:gd name="connsiteY6" fmla="*/ 11527 h 95187"/>
                  <a:gd name="connsiteX7" fmla="*/ 27771 w 87593"/>
                  <a:gd name="connsiteY7" fmla="*/ 2975 h 95187"/>
                  <a:gd name="connsiteX8" fmla="*/ 46408 w 87593"/>
                  <a:gd name="connsiteY8" fmla="*/ 0 h 95187"/>
                  <a:gd name="connsiteX9" fmla="*/ 60941 w 87593"/>
                  <a:gd name="connsiteY9" fmla="*/ 2789 h 95187"/>
                  <a:gd name="connsiteX10" fmla="*/ 74174 w 87593"/>
                  <a:gd name="connsiteY10" fmla="*/ 10411 h 95187"/>
                  <a:gd name="connsiteX11" fmla="*/ 83863 w 87593"/>
                  <a:gd name="connsiteY11" fmla="*/ 23239 h 95187"/>
                  <a:gd name="connsiteX12" fmla="*/ 87593 w 87593"/>
                  <a:gd name="connsiteY12" fmla="*/ 40343 h 95187"/>
                  <a:gd name="connsiteX13" fmla="*/ 87593 w 87593"/>
                  <a:gd name="connsiteY13" fmla="*/ 50940 h 95187"/>
                  <a:gd name="connsiteX14" fmla="*/ 19569 w 87593"/>
                  <a:gd name="connsiteY14" fmla="*/ 50940 h 95187"/>
                  <a:gd name="connsiteX15" fmla="*/ 29072 w 87593"/>
                  <a:gd name="connsiteY15" fmla="*/ 73248 h 95187"/>
                  <a:gd name="connsiteX16" fmla="*/ 52931 w 87593"/>
                  <a:gd name="connsiteY16" fmla="*/ 82918 h 95187"/>
                  <a:gd name="connsiteX17" fmla="*/ 62993 w 87593"/>
                  <a:gd name="connsiteY17" fmla="*/ 82546 h 95187"/>
                  <a:gd name="connsiteX18" fmla="*/ 78459 w 87593"/>
                  <a:gd name="connsiteY18" fmla="*/ 78452 h 95187"/>
                  <a:gd name="connsiteX19" fmla="*/ 82376 w 87593"/>
                  <a:gd name="connsiteY19" fmla="*/ 78452 h 95187"/>
                  <a:gd name="connsiteX20" fmla="*/ 84982 w 87593"/>
                  <a:gd name="connsiteY20" fmla="*/ 81057 h 95187"/>
                  <a:gd name="connsiteX21" fmla="*/ 85169 w 87593"/>
                  <a:gd name="connsiteY21" fmla="*/ 84960 h 95187"/>
                  <a:gd name="connsiteX22" fmla="*/ 82189 w 87593"/>
                  <a:gd name="connsiteY22" fmla="*/ 88309 h 95187"/>
                  <a:gd name="connsiteX23" fmla="*/ 67278 w 87593"/>
                  <a:gd name="connsiteY23" fmla="*/ 93700 h 95187"/>
                  <a:gd name="connsiteX24" fmla="*/ 48268 w 87593"/>
                  <a:gd name="connsiteY24" fmla="*/ 95188 h 95187"/>
                  <a:gd name="connsiteX25" fmla="*/ 45848 w 87593"/>
                  <a:gd name="connsiteY25" fmla="*/ 11341 h 95187"/>
                  <a:gd name="connsiteX26" fmla="*/ 28703 w 87593"/>
                  <a:gd name="connsiteY26" fmla="*/ 17476 h 95187"/>
                  <a:gd name="connsiteX27" fmla="*/ 19569 w 87593"/>
                  <a:gd name="connsiteY27" fmla="*/ 37926 h 95187"/>
                  <a:gd name="connsiteX28" fmla="*/ 68583 w 87593"/>
                  <a:gd name="connsiteY28" fmla="*/ 37926 h 95187"/>
                  <a:gd name="connsiteX29" fmla="*/ 61501 w 87593"/>
                  <a:gd name="connsiteY29" fmla="*/ 17476 h 95187"/>
                  <a:gd name="connsiteX30" fmla="*/ 45848 w 87593"/>
                  <a:gd name="connsiteY30" fmla="*/ 11341 h 9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93" h="95187">
                    <a:moveTo>
                      <a:pt x="48268" y="95188"/>
                    </a:moveTo>
                    <a:cubicBezTo>
                      <a:pt x="41559" y="95188"/>
                      <a:pt x="35286" y="94072"/>
                      <a:pt x="29445" y="91839"/>
                    </a:cubicBezTo>
                    <a:cubicBezTo>
                      <a:pt x="23609" y="89611"/>
                      <a:pt x="18450" y="86262"/>
                      <a:pt x="13979" y="81801"/>
                    </a:cubicBezTo>
                    <a:cubicBezTo>
                      <a:pt x="9630" y="77463"/>
                      <a:pt x="6214" y="72131"/>
                      <a:pt x="3730" y="65815"/>
                    </a:cubicBezTo>
                    <a:cubicBezTo>
                      <a:pt x="1242" y="59493"/>
                      <a:pt x="0" y="52301"/>
                      <a:pt x="0" y="44246"/>
                    </a:cubicBezTo>
                    <a:cubicBezTo>
                      <a:pt x="0" y="37182"/>
                      <a:pt x="1119" y="30923"/>
                      <a:pt x="3357" y="25470"/>
                    </a:cubicBezTo>
                    <a:cubicBezTo>
                      <a:pt x="5718" y="19892"/>
                      <a:pt x="8948" y="15245"/>
                      <a:pt x="13046" y="11527"/>
                    </a:cubicBezTo>
                    <a:cubicBezTo>
                      <a:pt x="17272" y="7808"/>
                      <a:pt x="22180" y="4958"/>
                      <a:pt x="27771" y="2975"/>
                    </a:cubicBezTo>
                    <a:cubicBezTo>
                      <a:pt x="33484" y="992"/>
                      <a:pt x="39698" y="0"/>
                      <a:pt x="46408" y="0"/>
                    </a:cubicBezTo>
                    <a:cubicBezTo>
                      <a:pt x="51252" y="0"/>
                      <a:pt x="56097" y="930"/>
                      <a:pt x="60941" y="2789"/>
                    </a:cubicBezTo>
                    <a:cubicBezTo>
                      <a:pt x="65913" y="4524"/>
                      <a:pt x="70321" y="7065"/>
                      <a:pt x="74174" y="10411"/>
                    </a:cubicBezTo>
                    <a:cubicBezTo>
                      <a:pt x="78150" y="13882"/>
                      <a:pt x="81380" y="18158"/>
                      <a:pt x="83863" y="23239"/>
                    </a:cubicBezTo>
                    <a:cubicBezTo>
                      <a:pt x="86351" y="28197"/>
                      <a:pt x="87593" y="33898"/>
                      <a:pt x="87593" y="40343"/>
                    </a:cubicBezTo>
                    <a:lnTo>
                      <a:pt x="87593" y="50940"/>
                    </a:lnTo>
                    <a:lnTo>
                      <a:pt x="19569" y="50940"/>
                    </a:lnTo>
                    <a:cubicBezTo>
                      <a:pt x="20438" y="60233"/>
                      <a:pt x="23609" y="67671"/>
                      <a:pt x="29072" y="73248"/>
                    </a:cubicBezTo>
                    <a:cubicBezTo>
                      <a:pt x="34662" y="78702"/>
                      <a:pt x="42619" y="81924"/>
                      <a:pt x="52931" y="82918"/>
                    </a:cubicBezTo>
                    <a:cubicBezTo>
                      <a:pt x="54669" y="83163"/>
                      <a:pt x="58021" y="83040"/>
                      <a:pt x="62993" y="82546"/>
                    </a:cubicBezTo>
                    <a:cubicBezTo>
                      <a:pt x="68088" y="82051"/>
                      <a:pt x="73242" y="80685"/>
                      <a:pt x="78459" y="78452"/>
                    </a:cubicBezTo>
                    <a:cubicBezTo>
                      <a:pt x="79951" y="77835"/>
                      <a:pt x="81257" y="77835"/>
                      <a:pt x="82376" y="78452"/>
                    </a:cubicBezTo>
                    <a:cubicBezTo>
                      <a:pt x="83618" y="79074"/>
                      <a:pt x="84486" y="79941"/>
                      <a:pt x="84982" y="81057"/>
                    </a:cubicBezTo>
                    <a:cubicBezTo>
                      <a:pt x="85478" y="82296"/>
                      <a:pt x="85542" y="83598"/>
                      <a:pt x="85169" y="84960"/>
                    </a:cubicBezTo>
                    <a:cubicBezTo>
                      <a:pt x="84796" y="86326"/>
                      <a:pt x="83804" y="87442"/>
                      <a:pt x="82189" y="88309"/>
                    </a:cubicBezTo>
                    <a:cubicBezTo>
                      <a:pt x="77467" y="90909"/>
                      <a:pt x="72496" y="92706"/>
                      <a:pt x="67278" y="93700"/>
                    </a:cubicBezTo>
                    <a:cubicBezTo>
                      <a:pt x="62060" y="94689"/>
                      <a:pt x="55724" y="95188"/>
                      <a:pt x="48268" y="95188"/>
                    </a:cubicBezTo>
                    <a:close/>
                    <a:moveTo>
                      <a:pt x="45848" y="11341"/>
                    </a:moveTo>
                    <a:cubicBezTo>
                      <a:pt x="39757" y="11341"/>
                      <a:pt x="34044" y="13386"/>
                      <a:pt x="28703" y="17476"/>
                    </a:cubicBezTo>
                    <a:cubicBezTo>
                      <a:pt x="23481" y="21566"/>
                      <a:pt x="20438" y="28383"/>
                      <a:pt x="19569" y="37926"/>
                    </a:cubicBezTo>
                    <a:lnTo>
                      <a:pt x="68583" y="37926"/>
                    </a:lnTo>
                    <a:cubicBezTo>
                      <a:pt x="68583" y="28259"/>
                      <a:pt x="66223" y="21442"/>
                      <a:pt x="61501" y="17476"/>
                    </a:cubicBezTo>
                    <a:cubicBezTo>
                      <a:pt x="56779" y="13386"/>
                      <a:pt x="51562" y="11341"/>
                      <a:pt x="45848" y="1134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1" name="Freeform: Shape 20">
                <a:extLst>
                  <a:ext uri="{FF2B5EF4-FFF2-40B4-BE49-F238E27FC236}">
                    <a16:creationId xmlns:a16="http://schemas.microsoft.com/office/drawing/2014/main" id="{3BE8DA45-A115-9DAF-4961-2FFF5A97D282}"/>
                  </a:ext>
                </a:extLst>
              </p:cNvPr>
              <p:cNvSpPr/>
              <p:nvPr/>
            </p:nvSpPr>
            <p:spPr>
              <a:xfrm>
                <a:off x="3802103" y="183180"/>
                <a:ext cx="163589" cy="131437"/>
              </a:xfrm>
              <a:custGeom>
                <a:avLst/>
                <a:gdLst>
                  <a:gd name="connsiteX0" fmla="*/ 6337 w 163589"/>
                  <a:gd name="connsiteY0" fmla="*/ 10411 h 131437"/>
                  <a:gd name="connsiteX1" fmla="*/ 1492 w 163589"/>
                  <a:gd name="connsiteY1" fmla="*/ 8738 h 131437"/>
                  <a:gd name="connsiteX2" fmla="*/ 0 w 163589"/>
                  <a:gd name="connsiteY2" fmla="*/ 5020 h 131437"/>
                  <a:gd name="connsiteX3" fmla="*/ 1860 w 163589"/>
                  <a:gd name="connsiteY3" fmla="*/ 1673 h 131437"/>
                  <a:gd name="connsiteX4" fmla="*/ 5217 w 163589"/>
                  <a:gd name="connsiteY4" fmla="*/ 0 h 131437"/>
                  <a:gd name="connsiteX5" fmla="*/ 31869 w 163589"/>
                  <a:gd name="connsiteY5" fmla="*/ 0 h 131437"/>
                  <a:gd name="connsiteX6" fmla="*/ 51994 w 163589"/>
                  <a:gd name="connsiteY6" fmla="*/ 99464 h 131437"/>
                  <a:gd name="connsiteX7" fmla="*/ 80693 w 163589"/>
                  <a:gd name="connsiteY7" fmla="*/ 0 h 131437"/>
                  <a:gd name="connsiteX8" fmla="*/ 100822 w 163589"/>
                  <a:gd name="connsiteY8" fmla="*/ 0 h 131437"/>
                  <a:gd name="connsiteX9" fmla="*/ 129147 w 163589"/>
                  <a:gd name="connsiteY9" fmla="*/ 95743 h 131437"/>
                  <a:gd name="connsiteX10" fmla="*/ 148344 w 163589"/>
                  <a:gd name="connsiteY10" fmla="*/ 0 h 131437"/>
                  <a:gd name="connsiteX11" fmla="*/ 155240 w 163589"/>
                  <a:gd name="connsiteY11" fmla="*/ 0 h 131437"/>
                  <a:gd name="connsiteX12" fmla="*/ 161017 w 163589"/>
                  <a:gd name="connsiteY12" fmla="*/ 1301 h 131437"/>
                  <a:gd name="connsiteX13" fmla="*/ 163255 w 163589"/>
                  <a:gd name="connsiteY13" fmla="*/ 3904 h 131437"/>
                  <a:gd name="connsiteX14" fmla="*/ 163441 w 163589"/>
                  <a:gd name="connsiteY14" fmla="*/ 6507 h 131437"/>
                  <a:gd name="connsiteX15" fmla="*/ 163255 w 163589"/>
                  <a:gd name="connsiteY15" fmla="*/ 7623 h 131437"/>
                  <a:gd name="connsiteX16" fmla="*/ 137536 w 163589"/>
                  <a:gd name="connsiteY16" fmla="*/ 131438 h 131437"/>
                  <a:gd name="connsiteX17" fmla="*/ 122069 w 163589"/>
                  <a:gd name="connsiteY17" fmla="*/ 131438 h 131437"/>
                  <a:gd name="connsiteX18" fmla="*/ 90013 w 163589"/>
                  <a:gd name="connsiteY18" fmla="*/ 26214 h 131437"/>
                  <a:gd name="connsiteX19" fmla="*/ 58703 w 163589"/>
                  <a:gd name="connsiteY19" fmla="*/ 131438 h 131437"/>
                  <a:gd name="connsiteX20" fmla="*/ 40067 w 163589"/>
                  <a:gd name="connsiteY20" fmla="*/ 131438 h 131437"/>
                  <a:gd name="connsiteX21" fmla="*/ 18077 w 163589"/>
                  <a:gd name="connsiteY21" fmla="*/ 26399 h 131437"/>
                  <a:gd name="connsiteX22" fmla="*/ 14347 w 163589"/>
                  <a:gd name="connsiteY22" fmla="*/ 15616 h 131437"/>
                  <a:gd name="connsiteX23" fmla="*/ 6337 w 163589"/>
                  <a:gd name="connsiteY23" fmla="*/ 10411 h 13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589" h="131437">
                    <a:moveTo>
                      <a:pt x="6337" y="10411"/>
                    </a:moveTo>
                    <a:cubicBezTo>
                      <a:pt x="3976" y="10411"/>
                      <a:pt x="2361" y="9853"/>
                      <a:pt x="1492" y="8738"/>
                    </a:cubicBezTo>
                    <a:cubicBezTo>
                      <a:pt x="619" y="7623"/>
                      <a:pt x="123" y="6383"/>
                      <a:pt x="0" y="5020"/>
                    </a:cubicBezTo>
                    <a:cubicBezTo>
                      <a:pt x="0" y="3780"/>
                      <a:pt x="619" y="2665"/>
                      <a:pt x="1860" y="1673"/>
                    </a:cubicBezTo>
                    <a:cubicBezTo>
                      <a:pt x="2979" y="558"/>
                      <a:pt x="4099" y="0"/>
                      <a:pt x="5217" y="0"/>
                    </a:cubicBezTo>
                    <a:lnTo>
                      <a:pt x="31869" y="0"/>
                    </a:lnTo>
                    <a:lnTo>
                      <a:pt x="51994" y="99464"/>
                    </a:lnTo>
                    <a:lnTo>
                      <a:pt x="80693" y="0"/>
                    </a:lnTo>
                    <a:lnTo>
                      <a:pt x="100822" y="0"/>
                    </a:lnTo>
                    <a:lnTo>
                      <a:pt x="129147" y="95743"/>
                    </a:lnTo>
                    <a:lnTo>
                      <a:pt x="148344" y="0"/>
                    </a:lnTo>
                    <a:lnTo>
                      <a:pt x="155240" y="0"/>
                    </a:lnTo>
                    <a:cubicBezTo>
                      <a:pt x="157974" y="0"/>
                      <a:pt x="159898" y="434"/>
                      <a:pt x="161017" y="1301"/>
                    </a:cubicBezTo>
                    <a:cubicBezTo>
                      <a:pt x="162259" y="2045"/>
                      <a:pt x="163005" y="2913"/>
                      <a:pt x="163255" y="3904"/>
                    </a:cubicBezTo>
                    <a:cubicBezTo>
                      <a:pt x="163628" y="4896"/>
                      <a:pt x="163687" y="5763"/>
                      <a:pt x="163441" y="6507"/>
                    </a:cubicBezTo>
                    <a:cubicBezTo>
                      <a:pt x="163314" y="7251"/>
                      <a:pt x="163255" y="7623"/>
                      <a:pt x="163255" y="7623"/>
                    </a:cubicBezTo>
                    <a:lnTo>
                      <a:pt x="137536" y="131438"/>
                    </a:lnTo>
                    <a:lnTo>
                      <a:pt x="122069" y="131438"/>
                    </a:lnTo>
                    <a:lnTo>
                      <a:pt x="90013" y="26214"/>
                    </a:lnTo>
                    <a:lnTo>
                      <a:pt x="58703" y="131438"/>
                    </a:lnTo>
                    <a:lnTo>
                      <a:pt x="40067" y="131438"/>
                    </a:lnTo>
                    <a:lnTo>
                      <a:pt x="18077" y="26399"/>
                    </a:lnTo>
                    <a:cubicBezTo>
                      <a:pt x="17209" y="22309"/>
                      <a:pt x="15967" y="18715"/>
                      <a:pt x="14347" y="15616"/>
                    </a:cubicBezTo>
                    <a:cubicBezTo>
                      <a:pt x="12732" y="12518"/>
                      <a:pt x="10062" y="10783"/>
                      <a:pt x="6337" y="1041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2" name="Freeform: Shape 21">
                <a:extLst>
                  <a:ext uri="{FF2B5EF4-FFF2-40B4-BE49-F238E27FC236}">
                    <a16:creationId xmlns:a16="http://schemas.microsoft.com/office/drawing/2014/main" id="{09A51884-D92E-BABF-1FDE-5A0F09B5D2C5}"/>
                  </a:ext>
                </a:extLst>
              </p:cNvPr>
              <p:cNvSpPr/>
              <p:nvPr/>
            </p:nvSpPr>
            <p:spPr>
              <a:xfrm>
                <a:off x="3623180" y="179648"/>
                <a:ext cx="138515" cy="142104"/>
              </a:xfrm>
              <a:custGeom>
                <a:avLst/>
                <a:gdLst>
                  <a:gd name="connsiteX0" fmla="*/ 49061 w 138515"/>
                  <a:gd name="connsiteY0" fmla="*/ 50010 h 142104"/>
                  <a:gd name="connsiteX1" fmla="*/ 57636 w 138515"/>
                  <a:gd name="connsiteY1" fmla="*/ 46478 h 142104"/>
                  <a:gd name="connsiteX2" fmla="*/ 66020 w 138515"/>
                  <a:gd name="connsiteY2" fmla="*/ 41458 h 142104"/>
                  <a:gd name="connsiteX3" fmla="*/ 72356 w 138515"/>
                  <a:gd name="connsiteY3" fmla="*/ 35695 h 142104"/>
                  <a:gd name="connsiteX4" fmla="*/ 74781 w 138515"/>
                  <a:gd name="connsiteY4" fmla="*/ 28444 h 142104"/>
                  <a:gd name="connsiteX5" fmla="*/ 70864 w 138515"/>
                  <a:gd name="connsiteY5" fmla="*/ 17847 h 142104"/>
                  <a:gd name="connsiteX6" fmla="*/ 59123 w 138515"/>
                  <a:gd name="connsiteY6" fmla="*/ 13757 h 142104"/>
                  <a:gd name="connsiteX7" fmla="*/ 45891 w 138515"/>
                  <a:gd name="connsiteY7" fmla="*/ 18777 h 142104"/>
                  <a:gd name="connsiteX8" fmla="*/ 42165 w 138515"/>
                  <a:gd name="connsiteY8" fmla="*/ 29002 h 142104"/>
                  <a:gd name="connsiteX9" fmla="*/ 42538 w 138515"/>
                  <a:gd name="connsiteY9" fmla="*/ 35137 h 142104"/>
                  <a:gd name="connsiteX10" fmla="*/ 44030 w 138515"/>
                  <a:gd name="connsiteY10" fmla="*/ 40157 h 142104"/>
                  <a:gd name="connsiteX11" fmla="*/ 46077 w 138515"/>
                  <a:gd name="connsiteY11" fmla="*/ 44990 h 142104"/>
                  <a:gd name="connsiteX12" fmla="*/ 49061 w 138515"/>
                  <a:gd name="connsiteY12" fmla="*/ 50010 h 142104"/>
                  <a:gd name="connsiteX13" fmla="*/ 44963 w 138515"/>
                  <a:gd name="connsiteY13" fmla="*/ 125862 h 142104"/>
                  <a:gd name="connsiteX14" fmla="*/ 59870 w 138515"/>
                  <a:gd name="connsiteY14" fmla="*/ 123071 h 142104"/>
                  <a:gd name="connsiteX15" fmla="*/ 72356 w 138515"/>
                  <a:gd name="connsiteY15" fmla="*/ 115266 h 142104"/>
                  <a:gd name="connsiteX16" fmla="*/ 54092 w 138515"/>
                  <a:gd name="connsiteY16" fmla="*/ 92396 h 142104"/>
                  <a:gd name="connsiteX17" fmla="*/ 39372 w 138515"/>
                  <a:gd name="connsiteY17" fmla="*/ 69345 h 142104"/>
                  <a:gd name="connsiteX18" fmla="*/ 28746 w 138515"/>
                  <a:gd name="connsiteY18" fmla="*/ 76781 h 142104"/>
                  <a:gd name="connsiteX19" fmla="*/ 22782 w 138515"/>
                  <a:gd name="connsiteY19" fmla="*/ 84775 h 142104"/>
                  <a:gd name="connsiteX20" fmla="*/ 19989 w 138515"/>
                  <a:gd name="connsiteY20" fmla="*/ 93326 h 142104"/>
                  <a:gd name="connsiteX21" fmla="*/ 19430 w 138515"/>
                  <a:gd name="connsiteY21" fmla="*/ 101694 h 142104"/>
                  <a:gd name="connsiteX22" fmla="*/ 25953 w 138515"/>
                  <a:gd name="connsiteY22" fmla="*/ 118611 h 142104"/>
                  <a:gd name="connsiteX23" fmla="*/ 44963 w 138515"/>
                  <a:gd name="connsiteY23" fmla="*/ 125862 h 142104"/>
                  <a:gd name="connsiteX24" fmla="*/ 33036 w 138515"/>
                  <a:gd name="connsiteY24" fmla="*/ 57633 h 142104"/>
                  <a:gd name="connsiteX25" fmla="*/ 26326 w 138515"/>
                  <a:gd name="connsiteY25" fmla="*/ 43875 h 142104"/>
                  <a:gd name="connsiteX26" fmla="*/ 23902 w 138515"/>
                  <a:gd name="connsiteY26" fmla="*/ 29560 h 142104"/>
                  <a:gd name="connsiteX27" fmla="*/ 33777 w 138515"/>
                  <a:gd name="connsiteY27" fmla="*/ 8366 h 142104"/>
                  <a:gd name="connsiteX28" fmla="*/ 59870 w 138515"/>
                  <a:gd name="connsiteY28" fmla="*/ 0 h 142104"/>
                  <a:gd name="connsiteX29" fmla="*/ 72916 w 138515"/>
                  <a:gd name="connsiteY29" fmla="*/ 2417 h 142104"/>
                  <a:gd name="connsiteX30" fmla="*/ 82418 w 138515"/>
                  <a:gd name="connsiteY30" fmla="*/ 8738 h 142104"/>
                  <a:gd name="connsiteX31" fmla="*/ 88014 w 138515"/>
                  <a:gd name="connsiteY31" fmla="*/ 17476 h 142104"/>
                  <a:gd name="connsiteX32" fmla="*/ 89874 w 138515"/>
                  <a:gd name="connsiteY32" fmla="*/ 27329 h 142104"/>
                  <a:gd name="connsiteX33" fmla="*/ 80744 w 138515"/>
                  <a:gd name="connsiteY33" fmla="*/ 47035 h 142104"/>
                  <a:gd name="connsiteX34" fmla="*/ 55398 w 138515"/>
                  <a:gd name="connsiteY34" fmla="*/ 61536 h 142104"/>
                  <a:gd name="connsiteX35" fmla="*/ 69377 w 138515"/>
                  <a:gd name="connsiteY35" fmla="*/ 84032 h 142104"/>
                  <a:gd name="connsiteX36" fmla="*/ 84656 w 138515"/>
                  <a:gd name="connsiteY36" fmla="*/ 103182 h 142104"/>
                  <a:gd name="connsiteX37" fmla="*/ 88014 w 138515"/>
                  <a:gd name="connsiteY37" fmla="*/ 99089 h 142104"/>
                  <a:gd name="connsiteX38" fmla="*/ 91739 w 138515"/>
                  <a:gd name="connsiteY38" fmla="*/ 92582 h 142104"/>
                  <a:gd name="connsiteX39" fmla="*/ 94532 w 138515"/>
                  <a:gd name="connsiteY39" fmla="*/ 85333 h 142104"/>
                  <a:gd name="connsiteX40" fmla="*/ 95837 w 138515"/>
                  <a:gd name="connsiteY40" fmla="*/ 78640 h 142104"/>
                  <a:gd name="connsiteX41" fmla="*/ 93790 w 138515"/>
                  <a:gd name="connsiteY41" fmla="*/ 72877 h 142104"/>
                  <a:gd name="connsiteX42" fmla="*/ 84656 w 138515"/>
                  <a:gd name="connsiteY42" fmla="*/ 71018 h 142104"/>
                  <a:gd name="connsiteX43" fmla="*/ 81490 w 138515"/>
                  <a:gd name="connsiteY43" fmla="*/ 69531 h 142104"/>
                  <a:gd name="connsiteX44" fmla="*/ 80371 w 138515"/>
                  <a:gd name="connsiteY44" fmla="*/ 66184 h 142104"/>
                  <a:gd name="connsiteX45" fmla="*/ 81304 w 138515"/>
                  <a:gd name="connsiteY45" fmla="*/ 62838 h 142104"/>
                  <a:gd name="connsiteX46" fmla="*/ 84656 w 138515"/>
                  <a:gd name="connsiteY46" fmla="*/ 61165 h 142104"/>
                  <a:gd name="connsiteX47" fmla="*/ 128080 w 138515"/>
                  <a:gd name="connsiteY47" fmla="*/ 61165 h 142104"/>
                  <a:gd name="connsiteX48" fmla="*/ 131246 w 138515"/>
                  <a:gd name="connsiteY48" fmla="*/ 62838 h 142104"/>
                  <a:gd name="connsiteX49" fmla="*/ 132365 w 138515"/>
                  <a:gd name="connsiteY49" fmla="*/ 66184 h 142104"/>
                  <a:gd name="connsiteX50" fmla="*/ 131246 w 138515"/>
                  <a:gd name="connsiteY50" fmla="*/ 69531 h 142104"/>
                  <a:gd name="connsiteX51" fmla="*/ 128080 w 138515"/>
                  <a:gd name="connsiteY51" fmla="*/ 71018 h 142104"/>
                  <a:gd name="connsiteX52" fmla="*/ 121743 w 138515"/>
                  <a:gd name="connsiteY52" fmla="*/ 71390 h 142104"/>
                  <a:gd name="connsiteX53" fmla="*/ 118018 w 138515"/>
                  <a:gd name="connsiteY53" fmla="*/ 72505 h 142104"/>
                  <a:gd name="connsiteX54" fmla="*/ 115780 w 138515"/>
                  <a:gd name="connsiteY54" fmla="*/ 75480 h 142104"/>
                  <a:gd name="connsiteX55" fmla="*/ 113542 w 138515"/>
                  <a:gd name="connsiteY55" fmla="*/ 80499 h 142104"/>
                  <a:gd name="connsiteX56" fmla="*/ 109816 w 138515"/>
                  <a:gd name="connsiteY56" fmla="*/ 88679 h 142104"/>
                  <a:gd name="connsiteX57" fmla="*/ 105531 w 138515"/>
                  <a:gd name="connsiteY57" fmla="*/ 97787 h 142104"/>
                  <a:gd name="connsiteX58" fmla="*/ 100309 w 138515"/>
                  <a:gd name="connsiteY58" fmla="*/ 106713 h 142104"/>
                  <a:gd name="connsiteX59" fmla="*/ 94532 w 138515"/>
                  <a:gd name="connsiteY59" fmla="*/ 113964 h 142104"/>
                  <a:gd name="connsiteX60" fmla="*/ 103853 w 138515"/>
                  <a:gd name="connsiteY60" fmla="*/ 122885 h 142104"/>
                  <a:gd name="connsiteX61" fmla="*/ 114661 w 138515"/>
                  <a:gd name="connsiteY61" fmla="*/ 125862 h 142104"/>
                  <a:gd name="connsiteX62" fmla="*/ 126215 w 138515"/>
                  <a:gd name="connsiteY62" fmla="*/ 124002 h 142104"/>
                  <a:gd name="connsiteX63" fmla="*/ 138515 w 138515"/>
                  <a:gd name="connsiteY63" fmla="*/ 118239 h 142104"/>
                  <a:gd name="connsiteX64" fmla="*/ 138515 w 138515"/>
                  <a:gd name="connsiteY64" fmla="*/ 129021 h 142104"/>
                  <a:gd name="connsiteX65" fmla="*/ 126215 w 138515"/>
                  <a:gd name="connsiteY65" fmla="*/ 136086 h 142104"/>
                  <a:gd name="connsiteX66" fmla="*/ 109630 w 138515"/>
                  <a:gd name="connsiteY66" fmla="*/ 138877 h 142104"/>
                  <a:gd name="connsiteX67" fmla="*/ 94719 w 138515"/>
                  <a:gd name="connsiteY67" fmla="*/ 135342 h 142104"/>
                  <a:gd name="connsiteX68" fmla="*/ 82045 w 138515"/>
                  <a:gd name="connsiteY68" fmla="*/ 126048 h 142104"/>
                  <a:gd name="connsiteX69" fmla="*/ 61734 w 138515"/>
                  <a:gd name="connsiteY69" fmla="*/ 138691 h 142104"/>
                  <a:gd name="connsiteX70" fmla="*/ 39741 w 138515"/>
                  <a:gd name="connsiteY70" fmla="*/ 142035 h 142104"/>
                  <a:gd name="connsiteX71" fmla="*/ 22782 w 138515"/>
                  <a:gd name="connsiteY71" fmla="*/ 138319 h 142104"/>
                  <a:gd name="connsiteX72" fmla="*/ 10109 w 138515"/>
                  <a:gd name="connsiteY72" fmla="*/ 129579 h 142104"/>
                  <a:gd name="connsiteX73" fmla="*/ 2285 w 138515"/>
                  <a:gd name="connsiteY73" fmla="*/ 116936 h 142104"/>
                  <a:gd name="connsiteX74" fmla="*/ 47 w 138515"/>
                  <a:gd name="connsiteY74" fmla="*/ 100950 h 142104"/>
                  <a:gd name="connsiteX75" fmla="*/ 3218 w 138515"/>
                  <a:gd name="connsiteY75" fmla="*/ 86633 h 142104"/>
                  <a:gd name="connsiteX76" fmla="*/ 11228 w 138515"/>
                  <a:gd name="connsiteY76" fmla="*/ 74550 h 142104"/>
                  <a:gd name="connsiteX77" fmla="*/ 21481 w 138515"/>
                  <a:gd name="connsiteY77" fmla="*/ 65255 h 142104"/>
                  <a:gd name="connsiteX78" fmla="*/ 33036 w 138515"/>
                  <a:gd name="connsiteY78" fmla="*/ 57633 h 14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8515" h="142104">
                    <a:moveTo>
                      <a:pt x="49061" y="50010"/>
                    </a:moveTo>
                    <a:cubicBezTo>
                      <a:pt x="51795" y="49018"/>
                      <a:pt x="54652" y="47841"/>
                      <a:pt x="57636" y="46478"/>
                    </a:cubicBezTo>
                    <a:cubicBezTo>
                      <a:pt x="60738" y="44990"/>
                      <a:pt x="63536" y="43317"/>
                      <a:pt x="66020" y="41458"/>
                    </a:cubicBezTo>
                    <a:cubicBezTo>
                      <a:pt x="68631" y="39723"/>
                      <a:pt x="70741" y="37802"/>
                      <a:pt x="72356" y="35695"/>
                    </a:cubicBezTo>
                    <a:cubicBezTo>
                      <a:pt x="73971" y="33464"/>
                      <a:pt x="74781" y="31047"/>
                      <a:pt x="74781" y="28444"/>
                    </a:cubicBezTo>
                    <a:cubicBezTo>
                      <a:pt x="74781" y="23982"/>
                      <a:pt x="73475" y="20450"/>
                      <a:pt x="70864" y="17847"/>
                    </a:cubicBezTo>
                    <a:cubicBezTo>
                      <a:pt x="68258" y="15121"/>
                      <a:pt x="64341" y="13757"/>
                      <a:pt x="59123" y="13757"/>
                    </a:cubicBezTo>
                    <a:cubicBezTo>
                      <a:pt x="52787" y="13757"/>
                      <a:pt x="48379" y="15430"/>
                      <a:pt x="45891" y="18777"/>
                    </a:cubicBezTo>
                    <a:cubicBezTo>
                      <a:pt x="43407" y="21999"/>
                      <a:pt x="42165" y="25408"/>
                      <a:pt x="42165" y="29002"/>
                    </a:cubicBezTo>
                    <a:cubicBezTo>
                      <a:pt x="42165" y="31233"/>
                      <a:pt x="42288" y="33278"/>
                      <a:pt x="42538" y="35137"/>
                    </a:cubicBezTo>
                    <a:cubicBezTo>
                      <a:pt x="42911" y="36872"/>
                      <a:pt x="43407" y="38546"/>
                      <a:pt x="44030" y="40157"/>
                    </a:cubicBezTo>
                    <a:cubicBezTo>
                      <a:pt x="44649" y="41768"/>
                      <a:pt x="45336" y="43379"/>
                      <a:pt x="46077" y="44990"/>
                    </a:cubicBezTo>
                    <a:cubicBezTo>
                      <a:pt x="46951" y="46478"/>
                      <a:pt x="47942" y="48151"/>
                      <a:pt x="49061" y="50010"/>
                    </a:cubicBezTo>
                    <a:close/>
                    <a:moveTo>
                      <a:pt x="44963" y="125862"/>
                    </a:moveTo>
                    <a:cubicBezTo>
                      <a:pt x="49807" y="125862"/>
                      <a:pt x="54775" y="124932"/>
                      <a:pt x="59870" y="123071"/>
                    </a:cubicBezTo>
                    <a:cubicBezTo>
                      <a:pt x="64964" y="121088"/>
                      <a:pt x="69126" y="118488"/>
                      <a:pt x="72356" y="115266"/>
                    </a:cubicBezTo>
                    <a:cubicBezTo>
                      <a:pt x="65897" y="107829"/>
                      <a:pt x="59810" y="100205"/>
                      <a:pt x="54092" y="92396"/>
                    </a:cubicBezTo>
                    <a:cubicBezTo>
                      <a:pt x="48502" y="84466"/>
                      <a:pt x="43594" y="76781"/>
                      <a:pt x="39372" y="69345"/>
                    </a:cubicBezTo>
                    <a:cubicBezTo>
                      <a:pt x="35023" y="71700"/>
                      <a:pt x="31480" y="74178"/>
                      <a:pt x="28746" y="76781"/>
                    </a:cubicBezTo>
                    <a:cubicBezTo>
                      <a:pt x="26140" y="79384"/>
                      <a:pt x="24152" y="82049"/>
                      <a:pt x="22782" y="84775"/>
                    </a:cubicBezTo>
                    <a:cubicBezTo>
                      <a:pt x="21418" y="87627"/>
                      <a:pt x="20485" y="90476"/>
                      <a:pt x="19989" y="93326"/>
                    </a:cubicBezTo>
                    <a:cubicBezTo>
                      <a:pt x="19616" y="96176"/>
                      <a:pt x="19430" y="98967"/>
                      <a:pt x="19430" y="101694"/>
                    </a:cubicBezTo>
                    <a:cubicBezTo>
                      <a:pt x="19430" y="108015"/>
                      <a:pt x="21604" y="113655"/>
                      <a:pt x="25953" y="118611"/>
                    </a:cubicBezTo>
                    <a:cubicBezTo>
                      <a:pt x="30424" y="123444"/>
                      <a:pt x="36761" y="125862"/>
                      <a:pt x="44963" y="125862"/>
                    </a:cubicBezTo>
                    <a:close/>
                    <a:moveTo>
                      <a:pt x="33036" y="57633"/>
                    </a:moveTo>
                    <a:cubicBezTo>
                      <a:pt x="30302" y="53170"/>
                      <a:pt x="28064" y="48585"/>
                      <a:pt x="26326" y="43875"/>
                    </a:cubicBezTo>
                    <a:cubicBezTo>
                      <a:pt x="24711" y="39165"/>
                      <a:pt x="23902" y="34393"/>
                      <a:pt x="23902" y="29560"/>
                    </a:cubicBezTo>
                    <a:cubicBezTo>
                      <a:pt x="23902" y="21008"/>
                      <a:pt x="27195" y="13943"/>
                      <a:pt x="33777" y="8366"/>
                    </a:cubicBezTo>
                    <a:cubicBezTo>
                      <a:pt x="40364" y="2788"/>
                      <a:pt x="49061" y="0"/>
                      <a:pt x="59870" y="0"/>
                    </a:cubicBezTo>
                    <a:cubicBezTo>
                      <a:pt x="64842" y="0"/>
                      <a:pt x="69190" y="805"/>
                      <a:pt x="72916" y="2417"/>
                    </a:cubicBezTo>
                    <a:cubicBezTo>
                      <a:pt x="76768" y="4028"/>
                      <a:pt x="79935" y="6135"/>
                      <a:pt x="82418" y="8738"/>
                    </a:cubicBezTo>
                    <a:cubicBezTo>
                      <a:pt x="84906" y="11217"/>
                      <a:pt x="86767" y="14129"/>
                      <a:pt x="88014" y="17476"/>
                    </a:cubicBezTo>
                    <a:cubicBezTo>
                      <a:pt x="89255" y="20698"/>
                      <a:pt x="89874" y="23982"/>
                      <a:pt x="89874" y="27329"/>
                    </a:cubicBezTo>
                    <a:cubicBezTo>
                      <a:pt x="89874" y="35385"/>
                      <a:pt x="86831" y="41954"/>
                      <a:pt x="80744" y="47035"/>
                    </a:cubicBezTo>
                    <a:cubicBezTo>
                      <a:pt x="74653" y="51993"/>
                      <a:pt x="66206" y="56827"/>
                      <a:pt x="55398" y="61536"/>
                    </a:cubicBezTo>
                    <a:cubicBezTo>
                      <a:pt x="59747" y="69469"/>
                      <a:pt x="64405" y="76967"/>
                      <a:pt x="69377" y="84032"/>
                    </a:cubicBezTo>
                    <a:cubicBezTo>
                      <a:pt x="74467" y="90971"/>
                      <a:pt x="79562" y="97356"/>
                      <a:pt x="84656" y="103182"/>
                    </a:cubicBezTo>
                    <a:cubicBezTo>
                      <a:pt x="85652" y="102311"/>
                      <a:pt x="86767" y="100950"/>
                      <a:pt x="88014" y="99089"/>
                    </a:cubicBezTo>
                    <a:cubicBezTo>
                      <a:pt x="89378" y="97106"/>
                      <a:pt x="90620" y="94937"/>
                      <a:pt x="91739" y="92582"/>
                    </a:cubicBezTo>
                    <a:cubicBezTo>
                      <a:pt x="92858" y="90227"/>
                      <a:pt x="93790" y="87813"/>
                      <a:pt x="94532" y="85333"/>
                    </a:cubicBezTo>
                    <a:cubicBezTo>
                      <a:pt x="95405" y="82854"/>
                      <a:pt x="95837" y="80623"/>
                      <a:pt x="95837" y="78640"/>
                    </a:cubicBezTo>
                    <a:cubicBezTo>
                      <a:pt x="95837" y="76037"/>
                      <a:pt x="95155" y="74116"/>
                      <a:pt x="93790" y="72877"/>
                    </a:cubicBezTo>
                    <a:cubicBezTo>
                      <a:pt x="92544" y="71638"/>
                      <a:pt x="89501" y="71018"/>
                      <a:pt x="84656" y="71018"/>
                    </a:cubicBezTo>
                    <a:cubicBezTo>
                      <a:pt x="83292" y="71018"/>
                      <a:pt x="82232" y="70522"/>
                      <a:pt x="81490" y="69531"/>
                    </a:cubicBezTo>
                    <a:cubicBezTo>
                      <a:pt x="80744" y="68539"/>
                      <a:pt x="80371" y="67424"/>
                      <a:pt x="80371" y="66184"/>
                    </a:cubicBezTo>
                    <a:cubicBezTo>
                      <a:pt x="80371" y="64945"/>
                      <a:pt x="80681" y="63829"/>
                      <a:pt x="81304" y="62838"/>
                    </a:cubicBezTo>
                    <a:cubicBezTo>
                      <a:pt x="82045" y="61722"/>
                      <a:pt x="83164" y="61165"/>
                      <a:pt x="84656" y="61165"/>
                    </a:cubicBezTo>
                    <a:lnTo>
                      <a:pt x="128080" y="61165"/>
                    </a:lnTo>
                    <a:cubicBezTo>
                      <a:pt x="129445" y="61165"/>
                      <a:pt x="130500" y="61722"/>
                      <a:pt x="131246" y="62838"/>
                    </a:cubicBezTo>
                    <a:cubicBezTo>
                      <a:pt x="131992" y="63829"/>
                      <a:pt x="132365" y="64945"/>
                      <a:pt x="132365" y="66184"/>
                    </a:cubicBezTo>
                    <a:cubicBezTo>
                      <a:pt x="132365" y="67424"/>
                      <a:pt x="131992" y="68539"/>
                      <a:pt x="131246" y="69531"/>
                    </a:cubicBezTo>
                    <a:cubicBezTo>
                      <a:pt x="130627" y="70522"/>
                      <a:pt x="129572" y="71018"/>
                      <a:pt x="128080" y="71018"/>
                    </a:cubicBezTo>
                    <a:cubicBezTo>
                      <a:pt x="125346" y="71018"/>
                      <a:pt x="123235" y="71142"/>
                      <a:pt x="121743" y="71390"/>
                    </a:cubicBezTo>
                    <a:cubicBezTo>
                      <a:pt x="120251" y="71514"/>
                      <a:pt x="119009" y="71885"/>
                      <a:pt x="118018" y="72505"/>
                    </a:cubicBezTo>
                    <a:cubicBezTo>
                      <a:pt x="117145" y="73249"/>
                      <a:pt x="116399" y="74240"/>
                      <a:pt x="115780" y="75480"/>
                    </a:cubicBezTo>
                    <a:cubicBezTo>
                      <a:pt x="115157" y="76719"/>
                      <a:pt x="114411" y="78392"/>
                      <a:pt x="113542" y="80499"/>
                    </a:cubicBezTo>
                    <a:cubicBezTo>
                      <a:pt x="112423" y="82854"/>
                      <a:pt x="111181" y="85581"/>
                      <a:pt x="109816" y="88679"/>
                    </a:cubicBezTo>
                    <a:cubicBezTo>
                      <a:pt x="108574" y="91656"/>
                      <a:pt x="107146" y="94692"/>
                      <a:pt x="105531" y="97787"/>
                    </a:cubicBezTo>
                    <a:cubicBezTo>
                      <a:pt x="103916" y="100886"/>
                      <a:pt x="102174" y="103863"/>
                      <a:pt x="100309" y="106713"/>
                    </a:cubicBezTo>
                    <a:cubicBezTo>
                      <a:pt x="98449" y="109562"/>
                      <a:pt x="96520" y="111981"/>
                      <a:pt x="94532" y="113964"/>
                    </a:cubicBezTo>
                    <a:cubicBezTo>
                      <a:pt x="97639" y="117808"/>
                      <a:pt x="100746" y="120780"/>
                      <a:pt x="103853" y="122885"/>
                    </a:cubicBezTo>
                    <a:cubicBezTo>
                      <a:pt x="106960" y="124868"/>
                      <a:pt x="110562" y="125862"/>
                      <a:pt x="114661" y="125862"/>
                    </a:cubicBezTo>
                    <a:cubicBezTo>
                      <a:pt x="118141" y="125862"/>
                      <a:pt x="121994" y="125241"/>
                      <a:pt x="126215" y="124002"/>
                    </a:cubicBezTo>
                    <a:cubicBezTo>
                      <a:pt x="130441" y="122763"/>
                      <a:pt x="134539" y="120843"/>
                      <a:pt x="138515" y="118239"/>
                    </a:cubicBezTo>
                    <a:lnTo>
                      <a:pt x="138515" y="129021"/>
                    </a:lnTo>
                    <a:cubicBezTo>
                      <a:pt x="134913" y="131997"/>
                      <a:pt x="130814" y="134352"/>
                      <a:pt x="126215" y="136086"/>
                    </a:cubicBezTo>
                    <a:cubicBezTo>
                      <a:pt x="121621" y="137946"/>
                      <a:pt x="116089" y="138877"/>
                      <a:pt x="109630" y="138877"/>
                    </a:cubicBezTo>
                    <a:cubicBezTo>
                      <a:pt x="104908" y="138877"/>
                      <a:pt x="99941" y="137697"/>
                      <a:pt x="94719" y="135342"/>
                    </a:cubicBezTo>
                    <a:cubicBezTo>
                      <a:pt x="89628" y="132987"/>
                      <a:pt x="85402" y="129892"/>
                      <a:pt x="82045" y="126048"/>
                    </a:cubicBezTo>
                    <a:cubicBezTo>
                      <a:pt x="76209" y="131875"/>
                      <a:pt x="69436" y="136086"/>
                      <a:pt x="61734" y="138691"/>
                    </a:cubicBezTo>
                    <a:cubicBezTo>
                      <a:pt x="54156" y="141291"/>
                      <a:pt x="46823" y="142407"/>
                      <a:pt x="39741" y="142035"/>
                    </a:cubicBezTo>
                    <a:cubicBezTo>
                      <a:pt x="33409" y="141790"/>
                      <a:pt x="27754" y="140547"/>
                      <a:pt x="22782" y="138319"/>
                    </a:cubicBezTo>
                    <a:cubicBezTo>
                      <a:pt x="17815" y="136208"/>
                      <a:pt x="13589" y="133300"/>
                      <a:pt x="10109" y="129579"/>
                    </a:cubicBezTo>
                    <a:cubicBezTo>
                      <a:pt x="6757" y="125985"/>
                      <a:pt x="4146" y="121774"/>
                      <a:pt x="2285" y="116936"/>
                    </a:cubicBezTo>
                    <a:cubicBezTo>
                      <a:pt x="543" y="111981"/>
                      <a:pt x="-203" y="106649"/>
                      <a:pt x="47" y="100950"/>
                    </a:cubicBezTo>
                    <a:cubicBezTo>
                      <a:pt x="170" y="95745"/>
                      <a:pt x="1230" y="90971"/>
                      <a:pt x="3218" y="86633"/>
                    </a:cubicBezTo>
                    <a:cubicBezTo>
                      <a:pt x="5328" y="82173"/>
                      <a:pt x="7999" y="78144"/>
                      <a:pt x="11228" y="74550"/>
                    </a:cubicBezTo>
                    <a:cubicBezTo>
                      <a:pt x="14335" y="71080"/>
                      <a:pt x="17751" y="67981"/>
                      <a:pt x="21481" y="65255"/>
                    </a:cubicBezTo>
                    <a:cubicBezTo>
                      <a:pt x="25330" y="62404"/>
                      <a:pt x="29183" y="59863"/>
                      <a:pt x="33036" y="57633"/>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3" name="Freeform: Shape 22">
                <a:extLst>
                  <a:ext uri="{FF2B5EF4-FFF2-40B4-BE49-F238E27FC236}">
                    <a16:creationId xmlns:a16="http://schemas.microsoft.com/office/drawing/2014/main" id="{940805A9-1D7F-2BA2-4A29-800A1AFA674B}"/>
                  </a:ext>
                </a:extLst>
              </p:cNvPr>
              <p:cNvSpPr/>
              <p:nvPr/>
            </p:nvSpPr>
            <p:spPr>
              <a:xfrm>
                <a:off x="3490991" y="223152"/>
                <a:ext cx="94299" cy="124572"/>
              </a:xfrm>
              <a:custGeom>
                <a:avLst/>
                <a:gdLst>
                  <a:gd name="connsiteX0" fmla="*/ 4472 w 94299"/>
                  <a:gd name="connsiteY0" fmla="*/ 9296 h 124572"/>
                  <a:gd name="connsiteX1" fmla="*/ 1488 w 94299"/>
                  <a:gd name="connsiteY1" fmla="*/ 7994 h 124572"/>
                  <a:gd name="connsiteX2" fmla="*/ 0 w 94299"/>
                  <a:gd name="connsiteY2" fmla="*/ 4462 h 124572"/>
                  <a:gd name="connsiteX3" fmla="*/ 1488 w 94299"/>
                  <a:gd name="connsiteY3" fmla="*/ 1115 h 124572"/>
                  <a:gd name="connsiteX4" fmla="*/ 4472 w 94299"/>
                  <a:gd name="connsiteY4" fmla="*/ 0 h 124572"/>
                  <a:gd name="connsiteX5" fmla="*/ 28139 w 94299"/>
                  <a:gd name="connsiteY5" fmla="*/ 0 h 124572"/>
                  <a:gd name="connsiteX6" fmla="*/ 55533 w 94299"/>
                  <a:gd name="connsiteY6" fmla="*/ 62465 h 124572"/>
                  <a:gd name="connsiteX7" fmla="*/ 80320 w 94299"/>
                  <a:gd name="connsiteY7" fmla="*/ 0 h 124572"/>
                  <a:gd name="connsiteX8" fmla="*/ 87402 w 94299"/>
                  <a:gd name="connsiteY8" fmla="*/ 0 h 124572"/>
                  <a:gd name="connsiteX9" fmla="*/ 92247 w 94299"/>
                  <a:gd name="connsiteY9" fmla="*/ 1301 h 124572"/>
                  <a:gd name="connsiteX10" fmla="*/ 94112 w 94299"/>
                  <a:gd name="connsiteY10" fmla="*/ 4090 h 124572"/>
                  <a:gd name="connsiteX11" fmla="*/ 94112 w 94299"/>
                  <a:gd name="connsiteY11" fmla="*/ 7064 h 124572"/>
                  <a:gd name="connsiteX12" fmla="*/ 93925 w 94299"/>
                  <a:gd name="connsiteY12" fmla="*/ 8180 h 124572"/>
                  <a:gd name="connsiteX13" fmla="*/ 53113 w 94299"/>
                  <a:gd name="connsiteY13" fmla="*/ 109685 h 124572"/>
                  <a:gd name="connsiteX14" fmla="*/ 42305 w 94299"/>
                  <a:gd name="connsiteY14" fmla="*/ 122142 h 124572"/>
                  <a:gd name="connsiteX15" fmla="*/ 28512 w 94299"/>
                  <a:gd name="connsiteY15" fmla="*/ 124560 h 124572"/>
                  <a:gd name="connsiteX16" fmla="*/ 8197 w 94299"/>
                  <a:gd name="connsiteY16" fmla="*/ 116565 h 124572"/>
                  <a:gd name="connsiteX17" fmla="*/ 746 w 94299"/>
                  <a:gd name="connsiteY17" fmla="*/ 96489 h 124572"/>
                  <a:gd name="connsiteX18" fmla="*/ 20497 w 94299"/>
                  <a:gd name="connsiteY18" fmla="*/ 96489 h 124572"/>
                  <a:gd name="connsiteX19" fmla="*/ 20311 w 94299"/>
                  <a:gd name="connsiteY19" fmla="*/ 98531 h 124572"/>
                  <a:gd name="connsiteX20" fmla="*/ 20311 w 94299"/>
                  <a:gd name="connsiteY20" fmla="*/ 100578 h 124572"/>
                  <a:gd name="connsiteX21" fmla="*/ 20311 w 94299"/>
                  <a:gd name="connsiteY21" fmla="*/ 102252 h 124572"/>
                  <a:gd name="connsiteX22" fmla="*/ 20497 w 94299"/>
                  <a:gd name="connsiteY22" fmla="*/ 103922 h 124572"/>
                  <a:gd name="connsiteX23" fmla="*/ 23668 w 94299"/>
                  <a:gd name="connsiteY23" fmla="*/ 109132 h 124572"/>
                  <a:gd name="connsiteX24" fmla="*/ 29072 w 94299"/>
                  <a:gd name="connsiteY24" fmla="*/ 110988 h 124572"/>
                  <a:gd name="connsiteX25" fmla="*/ 34290 w 94299"/>
                  <a:gd name="connsiteY25" fmla="*/ 109685 h 124572"/>
                  <a:gd name="connsiteX26" fmla="*/ 38388 w 94299"/>
                  <a:gd name="connsiteY26" fmla="*/ 104667 h 124572"/>
                  <a:gd name="connsiteX27" fmla="*/ 46217 w 94299"/>
                  <a:gd name="connsiteY27" fmla="*/ 86261 h 124572"/>
                  <a:gd name="connsiteX28" fmla="*/ 18637 w 94299"/>
                  <a:gd name="connsiteY28" fmla="*/ 24168 h 124572"/>
                  <a:gd name="connsiteX29" fmla="*/ 15839 w 94299"/>
                  <a:gd name="connsiteY29" fmla="*/ 18405 h 124572"/>
                  <a:gd name="connsiteX30" fmla="*/ 13228 w 94299"/>
                  <a:gd name="connsiteY30" fmla="*/ 13757 h 124572"/>
                  <a:gd name="connsiteX31" fmla="*/ 9503 w 94299"/>
                  <a:gd name="connsiteY31" fmla="*/ 10597 h 124572"/>
                  <a:gd name="connsiteX32" fmla="*/ 4472 w 94299"/>
                  <a:gd name="connsiteY32" fmla="*/ 9296 h 12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299" h="124572">
                    <a:moveTo>
                      <a:pt x="4472" y="9296"/>
                    </a:moveTo>
                    <a:cubicBezTo>
                      <a:pt x="3475" y="9296"/>
                      <a:pt x="2484" y="8862"/>
                      <a:pt x="1488" y="7994"/>
                    </a:cubicBezTo>
                    <a:cubicBezTo>
                      <a:pt x="496" y="7003"/>
                      <a:pt x="0" y="5825"/>
                      <a:pt x="0" y="4462"/>
                    </a:cubicBezTo>
                    <a:cubicBezTo>
                      <a:pt x="0" y="2975"/>
                      <a:pt x="496" y="1859"/>
                      <a:pt x="1488" y="1115"/>
                    </a:cubicBezTo>
                    <a:cubicBezTo>
                      <a:pt x="2361" y="372"/>
                      <a:pt x="3353" y="0"/>
                      <a:pt x="4472" y="0"/>
                    </a:cubicBezTo>
                    <a:lnTo>
                      <a:pt x="28139" y="0"/>
                    </a:lnTo>
                    <a:lnTo>
                      <a:pt x="55533" y="62465"/>
                    </a:lnTo>
                    <a:lnTo>
                      <a:pt x="80320" y="0"/>
                    </a:lnTo>
                    <a:lnTo>
                      <a:pt x="87402" y="0"/>
                    </a:lnTo>
                    <a:cubicBezTo>
                      <a:pt x="89763" y="0"/>
                      <a:pt x="91378" y="434"/>
                      <a:pt x="92247" y="1301"/>
                    </a:cubicBezTo>
                    <a:cubicBezTo>
                      <a:pt x="93243" y="2169"/>
                      <a:pt x="93862" y="3098"/>
                      <a:pt x="94112" y="4090"/>
                    </a:cubicBezTo>
                    <a:cubicBezTo>
                      <a:pt x="94362" y="5205"/>
                      <a:pt x="94362" y="6197"/>
                      <a:pt x="94112" y="7064"/>
                    </a:cubicBezTo>
                    <a:cubicBezTo>
                      <a:pt x="93989" y="7808"/>
                      <a:pt x="93925" y="8180"/>
                      <a:pt x="93925" y="8180"/>
                    </a:cubicBezTo>
                    <a:lnTo>
                      <a:pt x="53113" y="109685"/>
                    </a:lnTo>
                    <a:cubicBezTo>
                      <a:pt x="50379" y="116256"/>
                      <a:pt x="46776" y="120408"/>
                      <a:pt x="42305" y="122142"/>
                    </a:cubicBezTo>
                    <a:cubicBezTo>
                      <a:pt x="37956" y="123880"/>
                      <a:pt x="33357" y="124683"/>
                      <a:pt x="28512" y="124560"/>
                    </a:cubicBezTo>
                    <a:cubicBezTo>
                      <a:pt x="19938" y="124311"/>
                      <a:pt x="13169" y="121647"/>
                      <a:pt x="8197" y="116565"/>
                    </a:cubicBezTo>
                    <a:cubicBezTo>
                      <a:pt x="3230" y="111482"/>
                      <a:pt x="746" y="104794"/>
                      <a:pt x="746" y="96489"/>
                    </a:cubicBezTo>
                    <a:lnTo>
                      <a:pt x="20497" y="96489"/>
                    </a:lnTo>
                    <a:cubicBezTo>
                      <a:pt x="20497" y="97229"/>
                      <a:pt x="20438" y="97914"/>
                      <a:pt x="20311" y="98531"/>
                    </a:cubicBezTo>
                    <a:cubicBezTo>
                      <a:pt x="20311" y="99276"/>
                      <a:pt x="20311" y="99956"/>
                      <a:pt x="20311" y="100578"/>
                    </a:cubicBezTo>
                    <a:cubicBezTo>
                      <a:pt x="20311" y="101200"/>
                      <a:pt x="20311" y="101753"/>
                      <a:pt x="20311" y="102252"/>
                    </a:cubicBezTo>
                    <a:cubicBezTo>
                      <a:pt x="20311" y="102870"/>
                      <a:pt x="20374" y="103428"/>
                      <a:pt x="20497" y="103922"/>
                    </a:cubicBezTo>
                    <a:cubicBezTo>
                      <a:pt x="20870" y="106277"/>
                      <a:pt x="21926" y="108015"/>
                      <a:pt x="23668" y="109132"/>
                    </a:cubicBezTo>
                    <a:cubicBezTo>
                      <a:pt x="25406" y="110371"/>
                      <a:pt x="27207" y="110988"/>
                      <a:pt x="29072" y="110988"/>
                    </a:cubicBezTo>
                    <a:cubicBezTo>
                      <a:pt x="30937" y="111115"/>
                      <a:pt x="32675" y="110679"/>
                      <a:pt x="34290" y="109685"/>
                    </a:cubicBezTo>
                    <a:cubicBezTo>
                      <a:pt x="35904" y="108819"/>
                      <a:pt x="37269" y="107149"/>
                      <a:pt x="38388" y="104667"/>
                    </a:cubicBezTo>
                    <a:lnTo>
                      <a:pt x="46217" y="86261"/>
                    </a:lnTo>
                    <a:lnTo>
                      <a:pt x="18637" y="24168"/>
                    </a:lnTo>
                    <a:cubicBezTo>
                      <a:pt x="17641" y="22185"/>
                      <a:pt x="16708" y="20265"/>
                      <a:pt x="15839" y="18405"/>
                    </a:cubicBezTo>
                    <a:cubicBezTo>
                      <a:pt x="15093" y="16546"/>
                      <a:pt x="14224" y="14997"/>
                      <a:pt x="13228" y="13757"/>
                    </a:cubicBezTo>
                    <a:cubicBezTo>
                      <a:pt x="12237" y="12394"/>
                      <a:pt x="10995" y="11340"/>
                      <a:pt x="9503" y="10597"/>
                    </a:cubicBezTo>
                    <a:cubicBezTo>
                      <a:pt x="8138" y="9730"/>
                      <a:pt x="6459" y="9296"/>
                      <a:pt x="4472" y="9296"/>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4" name="Freeform: Shape 23">
                <a:extLst>
                  <a:ext uri="{FF2B5EF4-FFF2-40B4-BE49-F238E27FC236}">
                    <a16:creationId xmlns:a16="http://schemas.microsoft.com/office/drawing/2014/main" id="{A8C0BADB-E48C-8548-F611-1A1169C315A1}"/>
                  </a:ext>
                </a:extLst>
              </p:cNvPr>
              <p:cNvSpPr/>
              <p:nvPr/>
            </p:nvSpPr>
            <p:spPr>
              <a:xfrm>
                <a:off x="3378106" y="221293"/>
                <a:ext cx="100079" cy="127721"/>
              </a:xfrm>
              <a:custGeom>
                <a:avLst/>
                <a:gdLst>
                  <a:gd name="connsiteX0" fmla="*/ 67278 w 100079"/>
                  <a:gd name="connsiteY0" fmla="*/ 50942 h 127721"/>
                  <a:gd name="connsiteX1" fmla="*/ 67278 w 100079"/>
                  <a:gd name="connsiteY1" fmla="*/ 42760 h 127721"/>
                  <a:gd name="connsiteX2" fmla="*/ 65972 w 100079"/>
                  <a:gd name="connsiteY2" fmla="*/ 33650 h 127721"/>
                  <a:gd name="connsiteX3" fmla="*/ 62060 w 100079"/>
                  <a:gd name="connsiteY3" fmla="*/ 23983 h 127721"/>
                  <a:gd name="connsiteX4" fmla="*/ 54605 w 100079"/>
                  <a:gd name="connsiteY4" fmla="*/ 16360 h 127721"/>
                  <a:gd name="connsiteX5" fmla="*/ 43610 w 100079"/>
                  <a:gd name="connsiteY5" fmla="*/ 13200 h 127721"/>
                  <a:gd name="connsiteX6" fmla="*/ 32429 w 100079"/>
                  <a:gd name="connsiteY6" fmla="*/ 16175 h 127721"/>
                  <a:gd name="connsiteX7" fmla="*/ 24787 w 100079"/>
                  <a:gd name="connsiteY7" fmla="*/ 23611 h 127721"/>
                  <a:gd name="connsiteX8" fmla="*/ 20315 w 100079"/>
                  <a:gd name="connsiteY8" fmla="*/ 34393 h 127721"/>
                  <a:gd name="connsiteX9" fmla="*/ 19010 w 100079"/>
                  <a:gd name="connsiteY9" fmla="*/ 47035 h 127721"/>
                  <a:gd name="connsiteX10" fmla="*/ 20315 w 100079"/>
                  <a:gd name="connsiteY10" fmla="*/ 58747 h 127721"/>
                  <a:gd name="connsiteX11" fmla="*/ 24973 w 100079"/>
                  <a:gd name="connsiteY11" fmla="*/ 68603 h 127721"/>
                  <a:gd name="connsiteX12" fmla="*/ 32988 w 100079"/>
                  <a:gd name="connsiteY12" fmla="*/ 75478 h 127721"/>
                  <a:gd name="connsiteX13" fmla="*/ 44729 w 100079"/>
                  <a:gd name="connsiteY13" fmla="*/ 77897 h 127721"/>
                  <a:gd name="connsiteX14" fmla="*/ 52926 w 100079"/>
                  <a:gd name="connsiteY14" fmla="*/ 75850 h 127721"/>
                  <a:gd name="connsiteX15" fmla="*/ 60195 w 100079"/>
                  <a:gd name="connsiteY15" fmla="*/ 70273 h 127721"/>
                  <a:gd name="connsiteX16" fmla="*/ 65226 w 100079"/>
                  <a:gd name="connsiteY16" fmla="*/ 61724 h 127721"/>
                  <a:gd name="connsiteX17" fmla="*/ 67278 w 100079"/>
                  <a:gd name="connsiteY17" fmla="*/ 50942 h 127721"/>
                  <a:gd name="connsiteX18" fmla="*/ 85542 w 100079"/>
                  <a:gd name="connsiteY18" fmla="*/ 23797 h 127721"/>
                  <a:gd name="connsiteX19" fmla="*/ 85542 w 100079"/>
                  <a:gd name="connsiteY19" fmla="*/ 92027 h 127721"/>
                  <a:gd name="connsiteX20" fmla="*/ 82371 w 100079"/>
                  <a:gd name="connsiteY20" fmla="*/ 108386 h 127721"/>
                  <a:gd name="connsiteX21" fmla="*/ 73615 w 100079"/>
                  <a:gd name="connsiteY21" fmla="*/ 119540 h 127721"/>
                  <a:gd name="connsiteX22" fmla="*/ 60195 w 100079"/>
                  <a:gd name="connsiteY22" fmla="*/ 125675 h 127721"/>
                  <a:gd name="connsiteX23" fmla="*/ 43610 w 100079"/>
                  <a:gd name="connsiteY23" fmla="*/ 127722 h 127721"/>
                  <a:gd name="connsiteX24" fmla="*/ 14725 w 100079"/>
                  <a:gd name="connsiteY24" fmla="*/ 120098 h 127721"/>
                  <a:gd name="connsiteX25" fmla="*/ 4285 w 100079"/>
                  <a:gd name="connsiteY25" fmla="*/ 100577 h 127721"/>
                  <a:gd name="connsiteX26" fmla="*/ 23481 w 100079"/>
                  <a:gd name="connsiteY26" fmla="*/ 100577 h 127721"/>
                  <a:gd name="connsiteX27" fmla="*/ 28699 w 100079"/>
                  <a:gd name="connsiteY27" fmla="*/ 111177 h 127721"/>
                  <a:gd name="connsiteX28" fmla="*/ 45289 w 100079"/>
                  <a:gd name="connsiteY28" fmla="*/ 115266 h 127721"/>
                  <a:gd name="connsiteX29" fmla="*/ 56097 w 100079"/>
                  <a:gd name="connsiteY29" fmla="*/ 113219 h 127721"/>
                  <a:gd name="connsiteX30" fmla="*/ 62807 w 100079"/>
                  <a:gd name="connsiteY30" fmla="*/ 108014 h 127721"/>
                  <a:gd name="connsiteX31" fmla="*/ 66159 w 100079"/>
                  <a:gd name="connsiteY31" fmla="*/ 100391 h 127721"/>
                  <a:gd name="connsiteX32" fmla="*/ 67278 w 100079"/>
                  <a:gd name="connsiteY32" fmla="*/ 91655 h 127721"/>
                  <a:gd name="connsiteX33" fmla="*/ 67278 w 100079"/>
                  <a:gd name="connsiteY33" fmla="*/ 79571 h 127721"/>
                  <a:gd name="connsiteX34" fmla="*/ 64480 w 100079"/>
                  <a:gd name="connsiteY34" fmla="*/ 82915 h 127721"/>
                  <a:gd name="connsiteX35" fmla="*/ 59822 w 100079"/>
                  <a:gd name="connsiteY35" fmla="*/ 86450 h 127721"/>
                  <a:gd name="connsiteX36" fmla="*/ 51994 w 100079"/>
                  <a:gd name="connsiteY36" fmla="*/ 89423 h 127721"/>
                  <a:gd name="connsiteX37" fmla="*/ 41185 w 100079"/>
                  <a:gd name="connsiteY37" fmla="*/ 90725 h 127721"/>
                  <a:gd name="connsiteX38" fmla="*/ 25160 w 100079"/>
                  <a:gd name="connsiteY38" fmla="*/ 87748 h 127721"/>
                  <a:gd name="connsiteX39" fmla="*/ 12114 w 100079"/>
                  <a:gd name="connsiteY39" fmla="*/ 79013 h 127721"/>
                  <a:gd name="connsiteX40" fmla="*/ 3170 w 100079"/>
                  <a:gd name="connsiteY40" fmla="*/ 65254 h 127721"/>
                  <a:gd name="connsiteX41" fmla="*/ 0 w 100079"/>
                  <a:gd name="connsiteY41" fmla="*/ 47035 h 127721"/>
                  <a:gd name="connsiteX42" fmla="*/ 2611 w 100079"/>
                  <a:gd name="connsiteY42" fmla="*/ 29188 h 127721"/>
                  <a:gd name="connsiteX43" fmla="*/ 10435 w 100079"/>
                  <a:gd name="connsiteY43" fmla="*/ 14129 h 127721"/>
                  <a:gd name="connsiteX44" fmla="*/ 23295 w 100079"/>
                  <a:gd name="connsiteY44" fmla="*/ 3904 h 127721"/>
                  <a:gd name="connsiteX45" fmla="*/ 41372 w 100079"/>
                  <a:gd name="connsiteY45" fmla="*/ 0 h 127721"/>
                  <a:gd name="connsiteX46" fmla="*/ 50693 w 100079"/>
                  <a:gd name="connsiteY46" fmla="*/ 1301 h 127721"/>
                  <a:gd name="connsiteX47" fmla="*/ 58703 w 100079"/>
                  <a:gd name="connsiteY47" fmla="*/ 4462 h 127721"/>
                  <a:gd name="connsiteX48" fmla="*/ 64480 w 100079"/>
                  <a:gd name="connsiteY48" fmla="*/ 8552 h 127721"/>
                  <a:gd name="connsiteX49" fmla="*/ 67278 w 100079"/>
                  <a:gd name="connsiteY49" fmla="*/ 12642 h 127721"/>
                  <a:gd name="connsiteX50" fmla="*/ 67278 w 100079"/>
                  <a:gd name="connsiteY50" fmla="*/ 6507 h 127721"/>
                  <a:gd name="connsiteX51" fmla="*/ 69329 w 100079"/>
                  <a:gd name="connsiteY51" fmla="*/ 3533 h 127721"/>
                  <a:gd name="connsiteX52" fmla="*/ 74174 w 100079"/>
                  <a:gd name="connsiteY52" fmla="*/ 1859 h 127721"/>
                  <a:gd name="connsiteX53" fmla="*/ 95977 w 100079"/>
                  <a:gd name="connsiteY53" fmla="*/ 1859 h 127721"/>
                  <a:gd name="connsiteX54" fmla="*/ 98774 w 100079"/>
                  <a:gd name="connsiteY54" fmla="*/ 3347 h 127721"/>
                  <a:gd name="connsiteX55" fmla="*/ 100080 w 100079"/>
                  <a:gd name="connsiteY55" fmla="*/ 6879 h 127721"/>
                  <a:gd name="connsiteX56" fmla="*/ 98401 w 100079"/>
                  <a:gd name="connsiteY56" fmla="*/ 10226 h 127721"/>
                  <a:gd name="connsiteX57" fmla="*/ 95231 w 100079"/>
                  <a:gd name="connsiteY57" fmla="*/ 11341 h 127721"/>
                  <a:gd name="connsiteX58" fmla="*/ 88335 w 100079"/>
                  <a:gd name="connsiteY58" fmla="*/ 13758 h 127721"/>
                  <a:gd name="connsiteX59" fmla="*/ 85542 w 100079"/>
                  <a:gd name="connsiteY59" fmla="*/ 23797 h 12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79" h="127721">
                    <a:moveTo>
                      <a:pt x="67278" y="50942"/>
                    </a:moveTo>
                    <a:lnTo>
                      <a:pt x="67278" y="42760"/>
                    </a:lnTo>
                    <a:cubicBezTo>
                      <a:pt x="67278" y="40033"/>
                      <a:pt x="66841" y="36996"/>
                      <a:pt x="65972" y="33650"/>
                    </a:cubicBezTo>
                    <a:cubicBezTo>
                      <a:pt x="65226" y="30180"/>
                      <a:pt x="63925" y="26957"/>
                      <a:pt x="62060" y="23983"/>
                    </a:cubicBezTo>
                    <a:cubicBezTo>
                      <a:pt x="60195" y="21008"/>
                      <a:pt x="57711" y="18468"/>
                      <a:pt x="54605" y="16360"/>
                    </a:cubicBezTo>
                    <a:cubicBezTo>
                      <a:pt x="51625" y="14253"/>
                      <a:pt x="47959" y="13200"/>
                      <a:pt x="43610" y="13200"/>
                    </a:cubicBezTo>
                    <a:cubicBezTo>
                      <a:pt x="39261" y="13200"/>
                      <a:pt x="35536" y="14192"/>
                      <a:pt x="32429" y="16175"/>
                    </a:cubicBezTo>
                    <a:cubicBezTo>
                      <a:pt x="29445" y="18034"/>
                      <a:pt x="26897" y="20512"/>
                      <a:pt x="24787" y="23611"/>
                    </a:cubicBezTo>
                    <a:cubicBezTo>
                      <a:pt x="22799" y="26710"/>
                      <a:pt x="21307" y="30304"/>
                      <a:pt x="20315" y="34393"/>
                    </a:cubicBezTo>
                    <a:cubicBezTo>
                      <a:pt x="19446" y="38484"/>
                      <a:pt x="19010" y="42698"/>
                      <a:pt x="19010" y="47035"/>
                    </a:cubicBezTo>
                    <a:cubicBezTo>
                      <a:pt x="19010" y="51123"/>
                      <a:pt x="19446" y="55031"/>
                      <a:pt x="20315" y="58747"/>
                    </a:cubicBezTo>
                    <a:cubicBezTo>
                      <a:pt x="21307" y="62468"/>
                      <a:pt x="22863" y="65749"/>
                      <a:pt x="24973" y="68603"/>
                    </a:cubicBezTo>
                    <a:cubicBezTo>
                      <a:pt x="27084" y="71453"/>
                      <a:pt x="29754" y="73744"/>
                      <a:pt x="32988" y="75478"/>
                    </a:cubicBezTo>
                    <a:cubicBezTo>
                      <a:pt x="36218" y="77093"/>
                      <a:pt x="40130" y="77897"/>
                      <a:pt x="44729" y="77897"/>
                    </a:cubicBezTo>
                    <a:cubicBezTo>
                      <a:pt x="47463" y="77897"/>
                      <a:pt x="50192" y="77216"/>
                      <a:pt x="52926" y="75850"/>
                    </a:cubicBezTo>
                    <a:cubicBezTo>
                      <a:pt x="55660" y="74489"/>
                      <a:pt x="58085" y="72628"/>
                      <a:pt x="60195" y="70273"/>
                    </a:cubicBezTo>
                    <a:cubicBezTo>
                      <a:pt x="62306" y="67795"/>
                      <a:pt x="63985" y="64946"/>
                      <a:pt x="65226" y="61724"/>
                    </a:cubicBezTo>
                    <a:cubicBezTo>
                      <a:pt x="66595" y="58375"/>
                      <a:pt x="67278" y="54781"/>
                      <a:pt x="67278" y="50942"/>
                    </a:cubicBezTo>
                    <a:close/>
                    <a:moveTo>
                      <a:pt x="85542" y="23797"/>
                    </a:moveTo>
                    <a:lnTo>
                      <a:pt x="85542" y="92027"/>
                    </a:lnTo>
                    <a:cubicBezTo>
                      <a:pt x="85542" y="98471"/>
                      <a:pt x="84486" y="103925"/>
                      <a:pt x="82371" y="108386"/>
                    </a:cubicBezTo>
                    <a:cubicBezTo>
                      <a:pt x="80260" y="112974"/>
                      <a:pt x="77340" y="116690"/>
                      <a:pt x="73615" y="119540"/>
                    </a:cubicBezTo>
                    <a:cubicBezTo>
                      <a:pt x="69889" y="122390"/>
                      <a:pt x="65413" y="124436"/>
                      <a:pt x="60195" y="125675"/>
                    </a:cubicBezTo>
                    <a:cubicBezTo>
                      <a:pt x="55101" y="127041"/>
                      <a:pt x="49574" y="127722"/>
                      <a:pt x="43610" y="127722"/>
                    </a:cubicBezTo>
                    <a:cubicBezTo>
                      <a:pt x="30564" y="127722"/>
                      <a:pt x="20934" y="125181"/>
                      <a:pt x="14725" y="120098"/>
                    </a:cubicBezTo>
                    <a:cubicBezTo>
                      <a:pt x="8511" y="115143"/>
                      <a:pt x="5031" y="108636"/>
                      <a:pt x="4285" y="100577"/>
                    </a:cubicBezTo>
                    <a:lnTo>
                      <a:pt x="23481" y="100577"/>
                    </a:lnTo>
                    <a:cubicBezTo>
                      <a:pt x="23977" y="104915"/>
                      <a:pt x="25719" y="108450"/>
                      <a:pt x="28699" y="111177"/>
                    </a:cubicBezTo>
                    <a:cubicBezTo>
                      <a:pt x="31806" y="113900"/>
                      <a:pt x="37337" y="115266"/>
                      <a:pt x="45289" y="115266"/>
                    </a:cubicBezTo>
                    <a:cubicBezTo>
                      <a:pt x="49637" y="115266"/>
                      <a:pt x="53240" y="114585"/>
                      <a:pt x="56097" y="113219"/>
                    </a:cubicBezTo>
                    <a:cubicBezTo>
                      <a:pt x="58953" y="111980"/>
                      <a:pt x="61191" y="110247"/>
                      <a:pt x="62807" y="108014"/>
                    </a:cubicBezTo>
                    <a:cubicBezTo>
                      <a:pt x="64421" y="105781"/>
                      <a:pt x="65540" y="103245"/>
                      <a:pt x="66159" y="100391"/>
                    </a:cubicBezTo>
                    <a:cubicBezTo>
                      <a:pt x="66905" y="97541"/>
                      <a:pt x="67278" y="94628"/>
                      <a:pt x="67278" y="91655"/>
                    </a:cubicBezTo>
                    <a:lnTo>
                      <a:pt x="67278" y="79571"/>
                    </a:lnTo>
                    <a:cubicBezTo>
                      <a:pt x="66655" y="80438"/>
                      <a:pt x="65727" y="81554"/>
                      <a:pt x="64480" y="82915"/>
                    </a:cubicBezTo>
                    <a:cubicBezTo>
                      <a:pt x="63366" y="84154"/>
                      <a:pt x="61810" y="85334"/>
                      <a:pt x="59822" y="86450"/>
                    </a:cubicBezTo>
                    <a:cubicBezTo>
                      <a:pt x="57711" y="87689"/>
                      <a:pt x="55101" y="88678"/>
                      <a:pt x="51994" y="89423"/>
                    </a:cubicBezTo>
                    <a:cubicBezTo>
                      <a:pt x="49014" y="90289"/>
                      <a:pt x="45411" y="90725"/>
                      <a:pt x="41185" y="90725"/>
                    </a:cubicBezTo>
                    <a:cubicBezTo>
                      <a:pt x="35595" y="90725"/>
                      <a:pt x="30255" y="89731"/>
                      <a:pt x="25160" y="87748"/>
                    </a:cubicBezTo>
                    <a:cubicBezTo>
                      <a:pt x="20188" y="85765"/>
                      <a:pt x="15839" y="82856"/>
                      <a:pt x="12114" y="79013"/>
                    </a:cubicBezTo>
                    <a:cubicBezTo>
                      <a:pt x="8388" y="75169"/>
                      <a:pt x="5404" y="70586"/>
                      <a:pt x="3170" y="65254"/>
                    </a:cubicBezTo>
                    <a:cubicBezTo>
                      <a:pt x="1055" y="59800"/>
                      <a:pt x="0" y="53728"/>
                      <a:pt x="0" y="47035"/>
                    </a:cubicBezTo>
                    <a:cubicBezTo>
                      <a:pt x="0" y="40715"/>
                      <a:pt x="869" y="34766"/>
                      <a:pt x="2611" y="29188"/>
                    </a:cubicBezTo>
                    <a:cubicBezTo>
                      <a:pt x="4349" y="23487"/>
                      <a:pt x="6960" y="18468"/>
                      <a:pt x="10435" y="14129"/>
                    </a:cubicBezTo>
                    <a:cubicBezTo>
                      <a:pt x="13915" y="9792"/>
                      <a:pt x="18200" y="6383"/>
                      <a:pt x="23295" y="3904"/>
                    </a:cubicBezTo>
                    <a:cubicBezTo>
                      <a:pt x="28512" y="1301"/>
                      <a:pt x="34539" y="0"/>
                      <a:pt x="41372" y="0"/>
                    </a:cubicBezTo>
                    <a:cubicBezTo>
                      <a:pt x="44729" y="0"/>
                      <a:pt x="47836" y="434"/>
                      <a:pt x="50693" y="1301"/>
                    </a:cubicBezTo>
                    <a:cubicBezTo>
                      <a:pt x="53672" y="2169"/>
                      <a:pt x="56342" y="3223"/>
                      <a:pt x="58703" y="4462"/>
                    </a:cubicBezTo>
                    <a:cubicBezTo>
                      <a:pt x="61064" y="5701"/>
                      <a:pt x="62993" y="7065"/>
                      <a:pt x="64480" y="8552"/>
                    </a:cubicBezTo>
                    <a:cubicBezTo>
                      <a:pt x="65972" y="10039"/>
                      <a:pt x="66905" y="11403"/>
                      <a:pt x="67278" y="12642"/>
                    </a:cubicBezTo>
                    <a:lnTo>
                      <a:pt x="67278" y="6507"/>
                    </a:lnTo>
                    <a:cubicBezTo>
                      <a:pt x="67278" y="5640"/>
                      <a:pt x="67960" y="4648"/>
                      <a:pt x="69329" y="3533"/>
                    </a:cubicBezTo>
                    <a:cubicBezTo>
                      <a:pt x="70694" y="2417"/>
                      <a:pt x="72309" y="1859"/>
                      <a:pt x="74174" y="1859"/>
                    </a:cubicBezTo>
                    <a:lnTo>
                      <a:pt x="95977" y="1859"/>
                    </a:lnTo>
                    <a:cubicBezTo>
                      <a:pt x="96973" y="1859"/>
                      <a:pt x="97906" y="2355"/>
                      <a:pt x="98774" y="3347"/>
                    </a:cubicBezTo>
                    <a:cubicBezTo>
                      <a:pt x="99643" y="4338"/>
                      <a:pt x="100080" y="5516"/>
                      <a:pt x="100080" y="6879"/>
                    </a:cubicBezTo>
                    <a:cubicBezTo>
                      <a:pt x="99952" y="8366"/>
                      <a:pt x="99393" y="9482"/>
                      <a:pt x="98401" y="10226"/>
                    </a:cubicBezTo>
                    <a:cubicBezTo>
                      <a:pt x="97405" y="10969"/>
                      <a:pt x="96350" y="11341"/>
                      <a:pt x="95231" y="11341"/>
                    </a:cubicBezTo>
                    <a:cubicBezTo>
                      <a:pt x="92624" y="11341"/>
                      <a:pt x="90322" y="12146"/>
                      <a:pt x="88335" y="13758"/>
                    </a:cubicBezTo>
                    <a:cubicBezTo>
                      <a:pt x="86474" y="15245"/>
                      <a:pt x="85542" y="18591"/>
                      <a:pt x="85542" y="2379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5" name="Freeform: Shape 24">
                <a:extLst>
                  <a:ext uri="{FF2B5EF4-FFF2-40B4-BE49-F238E27FC236}">
                    <a16:creationId xmlns:a16="http://schemas.microsoft.com/office/drawing/2014/main" id="{29DBAA80-3CFC-12E3-0B37-800C77999281}"/>
                  </a:ext>
                </a:extLst>
              </p:cNvPr>
              <p:cNvSpPr/>
              <p:nvPr/>
            </p:nvSpPr>
            <p:spPr>
              <a:xfrm>
                <a:off x="3273686" y="221293"/>
                <a:ext cx="93552" cy="95185"/>
              </a:xfrm>
              <a:custGeom>
                <a:avLst/>
                <a:gdLst>
                  <a:gd name="connsiteX0" fmla="*/ 46776 w 93552"/>
                  <a:gd name="connsiteY0" fmla="*/ 95186 h 95185"/>
                  <a:gd name="connsiteX1" fmla="*/ 28885 w 93552"/>
                  <a:gd name="connsiteY1" fmla="*/ 92213 h 95185"/>
                  <a:gd name="connsiteX2" fmla="*/ 14161 w 93552"/>
                  <a:gd name="connsiteY2" fmla="*/ 83288 h 95185"/>
                  <a:gd name="connsiteX3" fmla="*/ 3725 w 93552"/>
                  <a:gd name="connsiteY3" fmla="*/ 68603 h 95185"/>
                  <a:gd name="connsiteX4" fmla="*/ 0 w 93552"/>
                  <a:gd name="connsiteY4" fmla="*/ 48151 h 95185"/>
                  <a:gd name="connsiteX5" fmla="*/ 3166 w 93552"/>
                  <a:gd name="connsiteY5" fmla="*/ 29746 h 95185"/>
                  <a:gd name="connsiteX6" fmla="*/ 12296 w 93552"/>
                  <a:gd name="connsiteY6" fmla="*/ 14315 h 95185"/>
                  <a:gd name="connsiteX7" fmla="*/ 26834 w 93552"/>
                  <a:gd name="connsiteY7" fmla="*/ 3904 h 95185"/>
                  <a:gd name="connsiteX8" fmla="*/ 46403 w 93552"/>
                  <a:gd name="connsiteY8" fmla="*/ 0 h 95185"/>
                  <a:gd name="connsiteX9" fmla="*/ 65040 w 93552"/>
                  <a:gd name="connsiteY9" fmla="*/ 3533 h 95185"/>
                  <a:gd name="connsiteX10" fmla="*/ 79947 w 93552"/>
                  <a:gd name="connsiteY10" fmla="*/ 13014 h 95185"/>
                  <a:gd name="connsiteX11" fmla="*/ 89827 w 93552"/>
                  <a:gd name="connsiteY11" fmla="*/ 28259 h 95185"/>
                  <a:gd name="connsiteX12" fmla="*/ 93552 w 93552"/>
                  <a:gd name="connsiteY12" fmla="*/ 47965 h 95185"/>
                  <a:gd name="connsiteX13" fmla="*/ 89827 w 93552"/>
                  <a:gd name="connsiteY13" fmla="*/ 67673 h 95185"/>
                  <a:gd name="connsiteX14" fmla="*/ 79947 w 93552"/>
                  <a:gd name="connsiteY14" fmla="*/ 82543 h 95185"/>
                  <a:gd name="connsiteX15" fmla="*/ 65226 w 93552"/>
                  <a:gd name="connsiteY15" fmla="*/ 91841 h 95185"/>
                  <a:gd name="connsiteX16" fmla="*/ 46776 w 93552"/>
                  <a:gd name="connsiteY16" fmla="*/ 95186 h 95185"/>
                  <a:gd name="connsiteX17" fmla="*/ 19751 w 93552"/>
                  <a:gd name="connsiteY17" fmla="*/ 48151 h 95185"/>
                  <a:gd name="connsiteX18" fmla="*/ 21243 w 93552"/>
                  <a:gd name="connsiteY18" fmla="*/ 61538 h 95185"/>
                  <a:gd name="connsiteX19" fmla="*/ 26274 w 93552"/>
                  <a:gd name="connsiteY19" fmla="*/ 72692 h 95185"/>
                  <a:gd name="connsiteX20" fmla="*/ 34662 w 93552"/>
                  <a:gd name="connsiteY20" fmla="*/ 80315 h 95185"/>
                  <a:gd name="connsiteX21" fmla="*/ 46963 w 93552"/>
                  <a:gd name="connsiteY21" fmla="*/ 83101 h 95185"/>
                  <a:gd name="connsiteX22" fmla="*/ 58330 w 93552"/>
                  <a:gd name="connsiteY22" fmla="*/ 80315 h 95185"/>
                  <a:gd name="connsiteX23" fmla="*/ 66714 w 93552"/>
                  <a:gd name="connsiteY23" fmla="*/ 72506 h 95185"/>
                  <a:gd name="connsiteX24" fmla="*/ 71750 w 93552"/>
                  <a:gd name="connsiteY24" fmla="*/ 61352 h 95185"/>
                  <a:gd name="connsiteX25" fmla="*/ 73424 w 93552"/>
                  <a:gd name="connsiteY25" fmla="*/ 47965 h 95185"/>
                  <a:gd name="connsiteX26" fmla="*/ 71750 w 93552"/>
                  <a:gd name="connsiteY26" fmla="*/ 34766 h 95185"/>
                  <a:gd name="connsiteX27" fmla="*/ 66714 w 93552"/>
                  <a:gd name="connsiteY27" fmla="*/ 23239 h 95185"/>
                  <a:gd name="connsiteX28" fmla="*/ 58144 w 93552"/>
                  <a:gd name="connsiteY28" fmla="*/ 15245 h 95185"/>
                  <a:gd name="connsiteX29" fmla="*/ 46217 w 93552"/>
                  <a:gd name="connsiteY29" fmla="*/ 12084 h 95185"/>
                  <a:gd name="connsiteX30" fmla="*/ 34290 w 93552"/>
                  <a:gd name="connsiteY30" fmla="*/ 15059 h 95185"/>
                  <a:gd name="connsiteX31" fmla="*/ 26088 w 93552"/>
                  <a:gd name="connsiteY31" fmla="*/ 22867 h 95185"/>
                  <a:gd name="connsiteX32" fmla="*/ 21243 w 93552"/>
                  <a:gd name="connsiteY32" fmla="*/ 34393 h 95185"/>
                  <a:gd name="connsiteX33" fmla="*/ 19751 w 93552"/>
                  <a:gd name="connsiteY33" fmla="*/ 48151 h 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552" h="95185">
                    <a:moveTo>
                      <a:pt x="46776" y="95186"/>
                    </a:moveTo>
                    <a:cubicBezTo>
                      <a:pt x="40562" y="95186"/>
                      <a:pt x="34599" y="94196"/>
                      <a:pt x="28885" y="92213"/>
                    </a:cubicBezTo>
                    <a:cubicBezTo>
                      <a:pt x="23295" y="90230"/>
                      <a:pt x="18387" y="87254"/>
                      <a:pt x="14161" y="83288"/>
                    </a:cubicBezTo>
                    <a:cubicBezTo>
                      <a:pt x="9812" y="79321"/>
                      <a:pt x="6332" y="74425"/>
                      <a:pt x="3725" y="68603"/>
                    </a:cubicBezTo>
                    <a:cubicBezTo>
                      <a:pt x="1242" y="62654"/>
                      <a:pt x="0" y="55834"/>
                      <a:pt x="0" y="48151"/>
                    </a:cubicBezTo>
                    <a:cubicBezTo>
                      <a:pt x="0" y="41706"/>
                      <a:pt x="1055" y="35571"/>
                      <a:pt x="3166" y="29746"/>
                    </a:cubicBezTo>
                    <a:cubicBezTo>
                      <a:pt x="5277" y="23797"/>
                      <a:pt x="8320" y="18653"/>
                      <a:pt x="12296" y="14315"/>
                    </a:cubicBezTo>
                    <a:cubicBezTo>
                      <a:pt x="16271" y="9977"/>
                      <a:pt x="21121" y="6507"/>
                      <a:pt x="26834" y="3904"/>
                    </a:cubicBezTo>
                    <a:cubicBezTo>
                      <a:pt x="32547" y="1301"/>
                      <a:pt x="39070" y="0"/>
                      <a:pt x="46403" y="0"/>
                    </a:cubicBezTo>
                    <a:cubicBezTo>
                      <a:pt x="53113" y="0"/>
                      <a:pt x="59322" y="1178"/>
                      <a:pt x="65040" y="3533"/>
                    </a:cubicBezTo>
                    <a:cubicBezTo>
                      <a:pt x="70753" y="5763"/>
                      <a:pt x="75725" y="8924"/>
                      <a:pt x="79947" y="13014"/>
                    </a:cubicBezTo>
                    <a:cubicBezTo>
                      <a:pt x="84173" y="17228"/>
                      <a:pt x="87466" y="22309"/>
                      <a:pt x="89827" y="28259"/>
                    </a:cubicBezTo>
                    <a:cubicBezTo>
                      <a:pt x="92310" y="34084"/>
                      <a:pt x="93552" y="40652"/>
                      <a:pt x="93552" y="47965"/>
                    </a:cubicBezTo>
                    <a:cubicBezTo>
                      <a:pt x="93552" y="55276"/>
                      <a:pt x="92310" y="61846"/>
                      <a:pt x="89827" y="67673"/>
                    </a:cubicBezTo>
                    <a:cubicBezTo>
                      <a:pt x="87466" y="73495"/>
                      <a:pt x="84173" y="78455"/>
                      <a:pt x="79947" y="82543"/>
                    </a:cubicBezTo>
                    <a:cubicBezTo>
                      <a:pt x="75848" y="86636"/>
                      <a:pt x="70940" y="89731"/>
                      <a:pt x="65226" y="91841"/>
                    </a:cubicBezTo>
                    <a:cubicBezTo>
                      <a:pt x="59508" y="94069"/>
                      <a:pt x="53358" y="95186"/>
                      <a:pt x="46776" y="95186"/>
                    </a:cubicBezTo>
                    <a:close/>
                    <a:moveTo>
                      <a:pt x="19751" y="48151"/>
                    </a:moveTo>
                    <a:cubicBezTo>
                      <a:pt x="19751" y="52861"/>
                      <a:pt x="20247" y="57322"/>
                      <a:pt x="21243" y="61538"/>
                    </a:cubicBezTo>
                    <a:cubicBezTo>
                      <a:pt x="22362" y="65749"/>
                      <a:pt x="24041" y="69470"/>
                      <a:pt x="26274" y="72692"/>
                    </a:cubicBezTo>
                    <a:cubicBezTo>
                      <a:pt x="28512" y="75914"/>
                      <a:pt x="31306" y="78455"/>
                      <a:pt x="34662" y="80315"/>
                    </a:cubicBezTo>
                    <a:cubicBezTo>
                      <a:pt x="38142" y="82171"/>
                      <a:pt x="42241" y="83101"/>
                      <a:pt x="46963" y="83101"/>
                    </a:cubicBezTo>
                    <a:cubicBezTo>
                      <a:pt x="51311" y="83101"/>
                      <a:pt x="55101" y="82171"/>
                      <a:pt x="58330" y="80315"/>
                    </a:cubicBezTo>
                    <a:cubicBezTo>
                      <a:pt x="61683" y="78332"/>
                      <a:pt x="64480" y="75728"/>
                      <a:pt x="66714" y="72506"/>
                    </a:cubicBezTo>
                    <a:cubicBezTo>
                      <a:pt x="68952" y="69284"/>
                      <a:pt x="70630" y="65563"/>
                      <a:pt x="71750" y="61352"/>
                    </a:cubicBezTo>
                    <a:cubicBezTo>
                      <a:pt x="72864" y="57136"/>
                      <a:pt x="73424" y="52675"/>
                      <a:pt x="73424" y="47965"/>
                    </a:cubicBezTo>
                    <a:cubicBezTo>
                      <a:pt x="73424" y="43379"/>
                      <a:pt x="72864" y="38979"/>
                      <a:pt x="71750" y="34766"/>
                    </a:cubicBezTo>
                    <a:cubicBezTo>
                      <a:pt x="70630" y="30427"/>
                      <a:pt x="68952" y="26585"/>
                      <a:pt x="66714" y="23239"/>
                    </a:cubicBezTo>
                    <a:cubicBezTo>
                      <a:pt x="64480" y="19893"/>
                      <a:pt x="61624" y="17228"/>
                      <a:pt x="58144" y="15245"/>
                    </a:cubicBezTo>
                    <a:cubicBezTo>
                      <a:pt x="54787" y="13138"/>
                      <a:pt x="50811" y="12084"/>
                      <a:pt x="46217" y="12084"/>
                    </a:cubicBezTo>
                    <a:cubicBezTo>
                      <a:pt x="41618" y="12084"/>
                      <a:pt x="37642" y="13076"/>
                      <a:pt x="34290" y="15059"/>
                    </a:cubicBezTo>
                    <a:cubicBezTo>
                      <a:pt x="31060" y="17042"/>
                      <a:pt x="28326" y="19645"/>
                      <a:pt x="26088" y="22867"/>
                    </a:cubicBezTo>
                    <a:cubicBezTo>
                      <a:pt x="23977" y="26214"/>
                      <a:pt x="22362" y="30056"/>
                      <a:pt x="21243" y="34393"/>
                    </a:cubicBezTo>
                    <a:cubicBezTo>
                      <a:pt x="20247" y="38732"/>
                      <a:pt x="19751" y="43318"/>
                      <a:pt x="19751" y="4815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6" name="Freeform: Shape 25">
                <a:extLst>
                  <a:ext uri="{FF2B5EF4-FFF2-40B4-BE49-F238E27FC236}">
                    <a16:creationId xmlns:a16="http://schemas.microsoft.com/office/drawing/2014/main" id="{B2123BF5-380F-E7AF-8BFF-1A5589E38808}"/>
                  </a:ext>
                </a:extLst>
              </p:cNvPr>
              <p:cNvSpPr/>
              <p:nvPr/>
            </p:nvSpPr>
            <p:spPr>
              <a:xfrm>
                <a:off x="3218981" y="180579"/>
                <a:ext cx="34289" cy="134043"/>
              </a:xfrm>
              <a:custGeom>
                <a:avLst/>
                <a:gdLst>
                  <a:gd name="connsiteX0" fmla="*/ 34290 w 34289"/>
                  <a:gd name="connsiteY0" fmla="*/ 9667 h 134043"/>
                  <a:gd name="connsiteX1" fmla="*/ 34290 w 34289"/>
                  <a:gd name="connsiteY1" fmla="*/ 134043 h 134043"/>
                  <a:gd name="connsiteX2" fmla="*/ 15839 w 34289"/>
                  <a:gd name="connsiteY2" fmla="*/ 134043 h 134043"/>
                  <a:gd name="connsiteX3" fmla="*/ 15839 w 34289"/>
                  <a:gd name="connsiteY3" fmla="*/ 25098 h 134043"/>
                  <a:gd name="connsiteX4" fmla="*/ 15653 w 34289"/>
                  <a:gd name="connsiteY4" fmla="*/ 21008 h 134043"/>
                  <a:gd name="connsiteX5" fmla="*/ 15280 w 34289"/>
                  <a:gd name="connsiteY5" fmla="*/ 17290 h 134043"/>
                  <a:gd name="connsiteX6" fmla="*/ 14161 w 34289"/>
                  <a:gd name="connsiteY6" fmla="*/ 14501 h 134043"/>
                  <a:gd name="connsiteX7" fmla="*/ 12114 w 34289"/>
                  <a:gd name="connsiteY7" fmla="*/ 12084 h 134043"/>
                  <a:gd name="connsiteX8" fmla="*/ 8943 w 34289"/>
                  <a:gd name="connsiteY8" fmla="*/ 10597 h 134043"/>
                  <a:gd name="connsiteX9" fmla="*/ 5591 w 34289"/>
                  <a:gd name="connsiteY9" fmla="*/ 10039 h 134043"/>
                  <a:gd name="connsiteX10" fmla="*/ 1305 w 34289"/>
                  <a:gd name="connsiteY10" fmla="*/ 8552 h 134043"/>
                  <a:gd name="connsiteX11" fmla="*/ 0 w 34289"/>
                  <a:gd name="connsiteY11" fmla="*/ 4834 h 134043"/>
                  <a:gd name="connsiteX12" fmla="*/ 1305 w 34289"/>
                  <a:gd name="connsiteY12" fmla="*/ 1487 h 134043"/>
                  <a:gd name="connsiteX13" fmla="*/ 4658 w 34289"/>
                  <a:gd name="connsiteY13" fmla="*/ 0 h 134043"/>
                  <a:gd name="connsiteX14" fmla="*/ 24414 w 34289"/>
                  <a:gd name="connsiteY14" fmla="*/ 0 h 134043"/>
                  <a:gd name="connsiteX15" fmla="*/ 31497 w 34289"/>
                  <a:gd name="connsiteY15" fmla="*/ 3346 h 134043"/>
                  <a:gd name="connsiteX16" fmla="*/ 34290 w 34289"/>
                  <a:gd name="connsiteY16" fmla="*/ 9667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89" h="134043">
                    <a:moveTo>
                      <a:pt x="34290" y="9667"/>
                    </a:moveTo>
                    <a:lnTo>
                      <a:pt x="34290" y="134043"/>
                    </a:lnTo>
                    <a:lnTo>
                      <a:pt x="15839" y="134043"/>
                    </a:lnTo>
                    <a:lnTo>
                      <a:pt x="15839" y="25098"/>
                    </a:lnTo>
                    <a:cubicBezTo>
                      <a:pt x="15839" y="23611"/>
                      <a:pt x="15776" y="22247"/>
                      <a:pt x="15653" y="21008"/>
                    </a:cubicBezTo>
                    <a:cubicBezTo>
                      <a:pt x="15653" y="19645"/>
                      <a:pt x="15530" y="18405"/>
                      <a:pt x="15280" y="17290"/>
                    </a:cubicBezTo>
                    <a:cubicBezTo>
                      <a:pt x="15157" y="16174"/>
                      <a:pt x="14784" y="15245"/>
                      <a:pt x="14161" y="14501"/>
                    </a:cubicBezTo>
                    <a:cubicBezTo>
                      <a:pt x="13665" y="13633"/>
                      <a:pt x="12983" y="12828"/>
                      <a:pt x="12114" y="12084"/>
                    </a:cubicBezTo>
                    <a:cubicBezTo>
                      <a:pt x="11245" y="11464"/>
                      <a:pt x="10185" y="10969"/>
                      <a:pt x="8943" y="10597"/>
                    </a:cubicBezTo>
                    <a:cubicBezTo>
                      <a:pt x="7824" y="10225"/>
                      <a:pt x="6709" y="10039"/>
                      <a:pt x="5591" y="10039"/>
                    </a:cubicBezTo>
                    <a:cubicBezTo>
                      <a:pt x="3725" y="10039"/>
                      <a:pt x="2297" y="9543"/>
                      <a:pt x="1305" y="8552"/>
                    </a:cubicBezTo>
                    <a:cubicBezTo>
                      <a:pt x="432" y="7560"/>
                      <a:pt x="0" y="6321"/>
                      <a:pt x="0" y="4834"/>
                    </a:cubicBezTo>
                    <a:cubicBezTo>
                      <a:pt x="0" y="3594"/>
                      <a:pt x="432" y="2479"/>
                      <a:pt x="1305" y="1487"/>
                    </a:cubicBezTo>
                    <a:cubicBezTo>
                      <a:pt x="2297" y="496"/>
                      <a:pt x="3416" y="0"/>
                      <a:pt x="4658" y="0"/>
                    </a:cubicBezTo>
                    <a:lnTo>
                      <a:pt x="24414" y="0"/>
                    </a:lnTo>
                    <a:cubicBezTo>
                      <a:pt x="27393" y="0"/>
                      <a:pt x="29754" y="1115"/>
                      <a:pt x="31497" y="3346"/>
                    </a:cubicBezTo>
                    <a:cubicBezTo>
                      <a:pt x="33357" y="5453"/>
                      <a:pt x="34290" y="7560"/>
                      <a:pt x="34290" y="966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7" name="Freeform: Shape 26">
                <a:extLst>
                  <a:ext uri="{FF2B5EF4-FFF2-40B4-BE49-F238E27FC236}">
                    <a16:creationId xmlns:a16="http://schemas.microsoft.com/office/drawing/2014/main" id="{4856DC32-B99B-FC0B-5ED6-0A28FC9E9CCF}"/>
                  </a:ext>
                </a:extLst>
              </p:cNvPr>
              <p:cNvSpPr/>
              <p:nvPr/>
            </p:nvSpPr>
            <p:spPr>
              <a:xfrm>
                <a:off x="3120893" y="221293"/>
                <a:ext cx="93557" cy="95185"/>
              </a:xfrm>
              <a:custGeom>
                <a:avLst/>
                <a:gdLst>
                  <a:gd name="connsiteX0" fmla="*/ 46776 w 93557"/>
                  <a:gd name="connsiteY0" fmla="*/ 95186 h 95185"/>
                  <a:gd name="connsiteX1" fmla="*/ 28885 w 93557"/>
                  <a:gd name="connsiteY1" fmla="*/ 92213 h 95185"/>
                  <a:gd name="connsiteX2" fmla="*/ 14165 w 93557"/>
                  <a:gd name="connsiteY2" fmla="*/ 83288 h 95185"/>
                  <a:gd name="connsiteX3" fmla="*/ 3730 w 93557"/>
                  <a:gd name="connsiteY3" fmla="*/ 68603 h 95185"/>
                  <a:gd name="connsiteX4" fmla="*/ 0 w 93557"/>
                  <a:gd name="connsiteY4" fmla="*/ 48151 h 95185"/>
                  <a:gd name="connsiteX5" fmla="*/ 3170 w 93557"/>
                  <a:gd name="connsiteY5" fmla="*/ 29746 h 95185"/>
                  <a:gd name="connsiteX6" fmla="*/ 12300 w 93557"/>
                  <a:gd name="connsiteY6" fmla="*/ 14315 h 95185"/>
                  <a:gd name="connsiteX7" fmla="*/ 26838 w 93557"/>
                  <a:gd name="connsiteY7" fmla="*/ 3904 h 95185"/>
                  <a:gd name="connsiteX8" fmla="*/ 46408 w 93557"/>
                  <a:gd name="connsiteY8" fmla="*/ 0 h 95185"/>
                  <a:gd name="connsiteX9" fmla="*/ 65040 w 93557"/>
                  <a:gd name="connsiteY9" fmla="*/ 3533 h 95185"/>
                  <a:gd name="connsiteX10" fmla="*/ 79951 w 93557"/>
                  <a:gd name="connsiteY10" fmla="*/ 13014 h 95185"/>
                  <a:gd name="connsiteX11" fmla="*/ 89827 w 93557"/>
                  <a:gd name="connsiteY11" fmla="*/ 28259 h 95185"/>
                  <a:gd name="connsiteX12" fmla="*/ 93557 w 93557"/>
                  <a:gd name="connsiteY12" fmla="*/ 47965 h 95185"/>
                  <a:gd name="connsiteX13" fmla="*/ 89827 w 93557"/>
                  <a:gd name="connsiteY13" fmla="*/ 67673 h 95185"/>
                  <a:gd name="connsiteX14" fmla="*/ 79951 w 93557"/>
                  <a:gd name="connsiteY14" fmla="*/ 82543 h 95185"/>
                  <a:gd name="connsiteX15" fmla="*/ 65226 w 93557"/>
                  <a:gd name="connsiteY15" fmla="*/ 91841 h 95185"/>
                  <a:gd name="connsiteX16" fmla="*/ 46776 w 93557"/>
                  <a:gd name="connsiteY16" fmla="*/ 95186 h 95185"/>
                  <a:gd name="connsiteX17" fmla="*/ 19756 w 93557"/>
                  <a:gd name="connsiteY17" fmla="*/ 48151 h 95185"/>
                  <a:gd name="connsiteX18" fmla="*/ 21248 w 93557"/>
                  <a:gd name="connsiteY18" fmla="*/ 61538 h 95185"/>
                  <a:gd name="connsiteX19" fmla="*/ 26279 w 93557"/>
                  <a:gd name="connsiteY19" fmla="*/ 72692 h 95185"/>
                  <a:gd name="connsiteX20" fmla="*/ 34662 w 93557"/>
                  <a:gd name="connsiteY20" fmla="*/ 80315 h 95185"/>
                  <a:gd name="connsiteX21" fmla="*/ 46963 w 93557"/>
                  <a:gd name="connsiteY21" fmla="*/ 83101 h 95185"/>
                  <a:gd name="connsiteX22" fmla="*/ 58335 w 93557"/>
                  <a:gd name="connsiteY22" fmla="*/ 80315 h 95185"/>
                  <a:gd name="connsiteX23" fmla="*/ 66718 w 93557"/>
                  <a:gd name="connsiteY23" fmla="*/ 72506 h 95185"/>
                  <a:gd name="connsiteX24" fmla="*/ 71750 w 93557"/>
                  <a:gd name="connsiteY24" fmla="*/ 61352 h 95185"/>
                  <a:gd name="connsiteX25" fmla="*/ 73428 w 93557"/>
                  <a:gd name="connsiteY25" fmla="*/ 47965 h 95185"/>
                  <a:gd name="connsiteX26" fmla="*/ 71750 w 93557"/>
                  <a:gd name="connsiteY26" fmla="*/ 34766 h 95185"/>
                  <a:gd name="connsiteX27" fmla="*/ 66718 w 93557"/>
                  <a:gd name="connsiteY27" fmla="*/ 23239 h 95185"/>
                  <a:gd name="connsiteX28" fmla="*/ 58148 w 93557"/>
                  <a:gd name="connsiteY28" fmla="*/ 15245 h 95185"/>
                  <a:gd name="connsiteX29" fmla="*/ 46221 w 93557"/>
                  <a:gd name="connsiteY29" fmla="*/ 12084 h 95185"/>
                  <a:gd name="connsiteX30" fmla="*/ 34294 w 93557"/>
                  <a:gd name="connsiteY30" fmla="*/ 15059 h 95185"/>
                  <a:gd name="connsiteX31" fmla="*/ 26092 w 93557"/>
                  <a:gd name="connsiteY31" fmla="*/ 22867 h 95185"/>
                  <a:gd name="connsiteX32" fmla="*/ 21248 w 93557"/>
                  <a:gd name="connsiteY32" fmla="*/ 34393 h 95185"/>
                  <a:gd name="connsiteX33" fmla="*/ 19756 w 93557"/>
                  <a:gd name="connsiteY33" fmla="*/ 48151 h 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557" h="95185">
                    <a:moveTo>
                      <a:pt x="46776" y="95186"/>
                    </a:moveTo>
                    <a:cubicBezTo>
                      <a:pt x="40567" y="95186"/>
                      <a:pt x="34603" y="94196"/>
                      <a:pt x="28885" y="92213"/>
                    </a:cubicBezTo>
                    <a:cubicBezTo>
                      <a:pt x="23295" y="90230"/>
                      <a:pt x="18387" y="87254"/>
                      <a:pt x="14165" y="83288"/>
                    </a:cubicBezTo>
                    <a:cubicBezTo>
                      <a:pt x="9816" y="79321"/>
                      <a:pt x="6337" y="74425"/>
                      <a:pt x="3730" y="68603"/>
                    </a:cubicBezTo>
                    <a:cubicBezTo>
                      <a:pt x="1242" y="62654"/>
                      <a:pt x="0" y="55834"/>
                      <a:pt x="0" y="48151"/>
                    </a:cubicBezTo>
                    <a:cubicBezTo>
                      <a:pt x="0" y="41706"/>
                      <a:pt x="1055" y="35571"/>
                      <a:pt x="3170" y="29746"/>
                    </a:cubicBezTo>
                    <a:cubicBezTo>
                      <a:pt x="5281" y="23797"/>
                      <a:pt x="8325" y="18653"/>
                      <a:pt x="12300" y="14315"/>
                    </a:cubicBezTo>
                    <a:cubicBezTo>
                      <a:pt x="16276" y="9977"/>
                      <a:pt x="21121" y="6507"/>
                      <a:pt x="26838" y="3904"/>
                    </a:cubicBezTo>
                    <a:cubicBezTo>
                      <a:pt x="32552" y="1301"/>
                      <a:pt x="39075" y="0"/>
                      <a:pt x="46408" y="0"/>
                    </a:cubicBezTo>
                    <a:cubicBezTo>
                      <a:pt x="53113" y="0"/>
                      <a:pt x="59327" y="1178"/>
                      <a:pt x="65040" y="3533"/>
                    </a:cubicBezTo>
                    <a:cubicBezTo>
                      <a:pt x="70758" y="5763"/>
                      <a:pt x="75725" y="8924"/>
                      <a:pt x="79951" y="13014"/>
                    </a:cubicBezTo>
                    <a:cubicBezTo>
                      <a:pt x="84177" y="17228"/>
                      <a:pt x="87466" y="22309"/>
                      <a:pt x="89827" y="28259"/>
                    </a:cubicBezTo>
                    <a:cubicBezTo>
                      <a:pt x="92315" y="34084"/>
                      <a:pt x="93557" y="40652"/>
                      <a:pt x="93557" y="47965"/>
                    </a:cubicBezTo>
                    <a:cubicBezTo>
                      <a:pt x="93557" y="55276"/>
                      <a:pt x="92315" y="61846"/>
                      <a:pt x="89827" y="67673"/>
                    </a:cubicBezTo>
                    <a:cubicBezTo>
                      <a:pt x="87466" y="73495"/>
                      <a:pt x="84177" y="78455"/>
                      <a:pt x="79951" y="82543"/>
                    </a:cubicBezTo>
                    <a:cubicBezTo>
                      <a:pt x="75853" y="86636"/>
                      <a:pt x="70944" y="89731"/>
                      <a:pt x="65226" y="91841"/>
                    </a:cubicBezTo>
                    <a:cubicBezTo>
                      <a:pt x="59513" y="94069"/>
                      <a:pt x="53363" y="95186"/>
                      <a:pt x="46776" y="95186"/>
                    </a:cubicBezTo>
                    <a:close/>
                    <a:moveTo>
                      <a:pt x="19756" y="48151"/>
                    </a:moveTo>
                    <a:cubicBezTo>
                      <a:pt x="19756" y="52861"/>
                      <a:pt x="20251" y="57322"/>
                      <a:pt x="21248" y="61538"/>
                    </a:cubicBezTo>
                    <a:cubicBezTo>
                      <a:pt x="22362" y="65749"/>
                      <a:pt x="24041" y="69470"/>
                      <a:pt x="26279" y="72692"/>
                    </a:cubicBezTo>
                    <a:cubicBezTo>
                      <a:pt x="28512" y="75914"/>
                      <a:pt x="31310" y="78455"/>
                      <a:pt x="34662" y="80315"/>
                    </a:cubicBezTo>
                    <a:cubicBezTo>
                      <a:pt x="38142" y="82171"/>
                      <a:pt x="42245" y="83101"/>
                      <a:pt x="46963" y="83101"/>
                    </a:cubicBezTo>
                    <a:cubicBezTo>
                      <a:pt x="51311" y="83101"/>
                      <a:pt x="55101" y="82171"/>
                      <a:pt x="58335" y="80315"/>
                    </a:cubicBezTo>
                    <a:cubicBezTo>
                      <a:pt x="61687" y="78332"/>
                      <a:pt x="64485" y="75728"/>
                      <a:pt x="66718" y="72506"/>
                    </a:cubicBezTo>
                    <a:cubicBezTo>
                      <a:pt x="68957" y="69284"/>
                      <a:pt x="70635" y="65563"/>
                      <a:pt x="71750" y="61352"/>
                    </a:cubicBezTo>
                    <a:cubicBezTo>
                      <a:pt x="72869" y="57136"/>
                      <a:pt x="73428" y="52675"/>
                      <a:pt x="73428" y="47965"/>
                    </a:cubicBezTo>
                    <a:cubicBezTo>
                      <a:pt x="73428" y="43379"/>
                      <a:pt x="72869" y="38979"/>
                      <a:pt x="71750" y="34766"/>
                    </a:cubicBezTo>
                    <a:cubicBezTo>
                      <a:pt x="70635" y="30427"/>
                      <a:pt x="68957" y="26585"/>
                      <a:pt x="66718" y="23239"/>
                    </a:cubicBezTo>
                    <a:cubicBezTo>
                      <a:pt x="64485" y="19893"/>
                      <a:pt x="61624" y="17228"/>
                      <a:pt x="58148" y="15245"/>
                    </a:cubicBezTo>
                    <a:cubicBezTo>
                      <a:pt x="54791" y="13138"/>
                      <a:pt x="50815" y="12084"/>
                      <a:pt x="46221" y="12084"/>
                    </a:cubicBezTo>
                    <a:cubicBezTo>
                      <a:pt x="41622" y="12084"/>
                      <a:pt x="37647" y="13076"/>
                      <a:pt x="34294" y="15059"/>
                    </a:cubicBezTo>
                    <a:cubicBezTo>
                      <a:pt x="31060" y="17042"/>
                      <a:pt x="28330" y="19645"/>
                      <a:pt x="26092" y="22867"/>
                    </a:cubicBezTo>
                    <a:cubicBezTo>
                      <a:pt x="23982" y="26214"/>
                      <a:pt x="22362" y="30056"/>
                      <a:pt x="21248" y="34393"/>
                    </a:cubicBezTo>
                    <a:cubicBezTo>
                      <a:pt x="20251" y="38732"/>
                      <a:pt x="19756" y="43318"/>
                      <a:pt x="19756" y="4815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8" name="Freeform: Shape 27">
                <a:extLst>
                  <a:ext uri="{FF2B5EF4-FFF2-40B4-BE49-F238E27FC236}">
                    <a16:creationId xmlns:a16="http://schemas.microsoft.com/office/drawing/2014/main" id="{0ACF4986-B714-5AF7-1BE3-2056C4F21D5C}"/>
                  </a:ext>
                </a:extLst>
              </p:cNvPr>
              <p:cNvSpPr/>
              <p:nvPr/>
            </p:nvSpPr>
            <p:spPr>
              <a:xfrm>
                <a:off x="3009391" y="180579"/>
                <a:ext cx="95604" cy="134043"/>
              </a:xfrm>
              <a:custGeom>
                <a:avLst/>
                <a:gdLst>
                  <a:gd name="connsiteX0" fmla="*/ 34290 w 95604"/>
                  <a:gd name="connsiteY0" fmla="*/ 8924 h 134043"/>
                  <a:gd name="connsiteX1" fmla="*/ 34290 w 95604"/>
                  <a:gd name="connsiteY1" fmla="*/ 59491 h 134043"/>
                  <a:gd name="connsiteX2" fmla="*/ 37460 w 95604"/>
                  <a:gd name="connsiteY2" fmla="*/ 54472 h 134043"/>
                  <a:gd name="connsiteX3" fmla="*/ 43983 w 95604"/>
                  <a:gd name="connsiteY3" fmla="*/ 48337 h 134043"/>
                  <a:gd name="connsiteX4" fmla="*/ 53486 w 95604"/>
                  <a:gd name="connsiteY4" fmla="*/ 42945 h 134043"/>
                  <a:gd name="connsiteX5" fmla="*/ 66532 w 95604"/>
                  <a:gd name="connsiteY5" fmla="*/ 40714 h 134043"/>
                  <a:gd name="connsiteX6" fmla="*/ 79392 w 95604"/>
                  <a:gd name="connsiteY6" fmla="*/ 44061 h 134043"/>
                  <a:gd name="connsiteX7" fmla="*/ 88521 w 95604"/>
                  <a:gd name="connsiteY7" fmla="*/ 52427 h 134043"/>
                  <a:gd name="connsiteX8" fmla="*/ 93739 w 95604"/>
                  <a:gd name="connsiteY8" fmla="*/ 64139 h 134043"/>
                  <a:gd name="connsiteX9" fmla="*/ 95604 w 95604"/>
                  <a:gd name="connsiteY9" fmla="*/ 77339 h 134043"/>
                  <a:gd name="connsiteX10" fmla="*/ 95604 w 95604"/>
                  <a:gd name="connsiteY10" fmla="*/ 134043 h 134043"/>
                  <a:gd name="connsiteX11" fmla="*/ 77154 w 95604"/>
                  <a:gd name="connsiteY11" fmla="*/ 134043 h 134043"/>
                  <a:gd name="connsiteX12" fmla="*/ 77154 w 95604"/>
                  <a:gd name="connsiteY12" fmla="*/ 77524 h 134043"/>
                  <a:gd name="connsiteX13" fmla="*/ 76408 w 95604"/>
                  <a:gd name="connsiteY13" fmla="*/ 70274 h 134043"/>
                  <a:gd name="connsiteX14" fmla="*/ 73801 w 95604"/>
                  <a:gd name="connsiteY14" fmla="*/ 63209 h 134043"/>
                  <a:gd name="connsiteX15" fmla="*/ 68952 w 95604"/>
                  <a:gd name="connsiteY15" fmla="*/ 58190 h 134043"/>
                  <a:gd name="connsiteX16" fmla="*/ 61501 w 95604"/>
                  <a:gd name="connsiteY16" fmla="*/ 56145 h 134043"/>
                  <a:gd name="connsiteX17" fmla="*/ 50133 w 95604"/>
                  <a:gd name="connsiteY17" fmla="*/ 60049 h 134043"/>
                  <a:gd name="connsiteX18" fmla="*/ 41559 w 95604"/>
                  <a:gd name="connsiteY18" fmla="*/ 69531 h 134043"/>
                  <a:gd name="connsiteX19" fmla="*/ 36155 w 95604"/>
                  <a:gd name="connsiteY19" fmla="*/ 81800 h 134043"/>
                  <a:gd name="connsiteX20" fmla="*/ 34290 w 95604"/>
                  <a:gd name="connsiteY20" fmla="*/ 93698 h 134043"/>
                  <a:gd name="connsiteX21" fmla="*/ 34290 w 95604"/>
                  <a:gd name="connsiteY21" fmla="*/ 134043 h 134043"/>
                  <a:gd name="connsiteX22" fmla="*/ 15839 w 95604"/>
                  <a:gd name="connsiteY22" fmla="*/ 134043 h 134043"/>
                  <a:gd name="connsiteX23" fmla="*/ 15839 w 95604"/>
                  <a:gd name="connsiteY23" fmla="*/ 25098 h 134043"/>
                  <a:gd name="connsiteX24" fmla="*/ 15653 w 95604"/>
                  <a:gd name="connsiteY24" fmla="*/ 21008 h 134043"/>
                  <a:gd name="connsiteX25" fmla="*/ 15280 w 95604"/>
                  <a:gd name="connsiteY25" fmla="*/ 17290 h 134043"/>
                  <a:gd name="connsiteX26" fmla="*/ 14161 w 95604"/>
                  <a:gd name="connsiteY26" fmla="*/ 14501 h 134043"/>
                  <a:gd name="connsiteX27" fmla="*/ 12114 w 95604"/>
                  <a:gd name="connsiteY27" fmla="*/ 12084 h 134043"/>
                  <a:gd name="connsiteX28" fmla="*/ 8943 w 95604"/>
                  <a:gd name="connsiteY28" fmla="*/ 10783 h 134043"/>
                  <a:gd name="connsiteX29" fmla="*/ 5591 w 95604"/>
                  <a:gd name="connsiteY29" fmla="*/ 10225 h 134043"/>
                  <a:gd name="connsiteX30" fmla="*/ 1305 w 95604"/>
                  <a:gd name="connsiteY30" fmla="*/ 8738 h 134043"/>
                  <a:gd name="connsiteX31" fmla="*/ 0 w 95604"/>
                  <a:gd name="connsiteY31" fmla="*/ 4834 h 134043"/>
                  <a:gd name="connsiteX32" fmla="*/ 1305 w 95604"/>
                  <a:gd name="connsiteY32" fmla="*/ 1487 h 134043"/>
                  <a:gd name="connsiteX33" fmla="*/ 4658 w 95604"/>
                  <a:gd name="connsiteY33" fmla="*/ 0 h 134043"/>
                  <a:gd name="connsiteX34" fmla="*/ 24414 w 95604"/>
                  <a:gd name="connsiteY34" fmla="*/ 0 h 134043"/>
                  <a:gd name="connsiteX35" fmla="*/ 31497 w 95604"/>
                  <a:gd name="connsiteY35" fmla="*/ 3161 h 134043"/>
                  <a:gd name="connsiteX36" fmla="*/ 34290 w 95604"/>
                  <a:gd name="connsiteY36" fmla="*/ 8924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604" h="134043">
                    <a:moveTo>
                      <a:pt x="34290" y="8924"/>
                    </a:moveTo>
                    <a:lnTo>
                      <a:pt x="34290" y="59491"/>
                    </a:lnTo>
                    <a:cubicBezTo>
                      <a:pt x="34785" y="58252"/>
                      <a:pt x="35845" y="56579"/>
                      <a:pt x="37460" y="54472"/>
                    </a:cubicBezTo>
                    <a:cubicBezTo>
                      <a:pt x="39075" y="52365"/>
                      <a:pt x="41249" y="50320"/>
                      <a:pt x="43983" y="48337"/>
                    </a:cubicBezTo>
                    <a:cubicBezTo>
                      <a:pt x="46590" y="46229"/>
                      <a:pt x="49760" y="44432"/>
                      <a:pt x="53486" y="42945"/>
                    </a:cubicBezTo>
                    <a:cubicBezTo>
                      <a:pt x="57339" y="41458"/>
                      <a:pt x="61688" y="40714"/>
                      <a:pt x="66532" y="40714"/>
                    </a:cubicBezTo>
                    <a:cubicBezTo>
                      <a:pt x="71499" y="40714"/>
                      <a:pt x="75789" y="41830"/>
                      <a:pt x="79392" y="44061"/>
                    </a:cubicBezTo>
                    <a:cubicBezTo>
                      <a:pt x="83117" y="46168"/>
                      <a:pt x="86161" y="48956"/>
                      <a:pt x="88521" y="52427"/>
                    </a:cubicBezTo>
                    <a:cubicBezTo>
                      <a:pt x="90882" y="55773"/>
                      <a:pt x="92620" y="59677"/>
                      <a:pt x="93739" y="64139"/>
                    </a:cubicBezTo>
                    <a:cubicBezTo>
                      <a:pt x="94981" y="68477"/>
                      <a:pt x="95604" y="72877"/>
                      <a:pt x="95604" y="77339"/>
                    </a:cubicBezTo>
                    <a:lnTo>
                      <a:pt x="95604" y="134043"/>
                    </a:lnTo>
                    <a:lnTo>
                      <a:pt x="77154" y="134043"/>
                    </a:lnTo>
                    <a:lnTo>
                      <a:pt x="77154" y="77524"/>
                    </a:lnTo>
                    <a:cubicBezTo>
                      <a:pt x="77154" y="75170"/>
                      <a:pt x="76903" y="72753"/>
                      <a:pt x="76408" y="70274"/>
                    </a:cubicBezTo>
                    <a:cubicBezTo>
                      <a:pt x="75912" y="67672"/>
                      <a:pt x="75043" y="65316"/>
                      <a:pt x="73801" y="63209"/>
                    </a:cubicBezTo>
                    <a:cubicBezTo>
                      <a:pt x="72682" y="61226"/>
                      <a:pt x="71067" y="59553"/>
                      <a:pt x="68952" y="58190"/>
                    </a:cubicBezTo>
                    <a:cubicBezTo>
                      <a:pt x="66964" y="56827"/>
                      <a:pt x="64480" y="56145"/>
                      <a:pt x="61501" y="56145"/>
                    </a:cubicBezTo>
                    <a:cubicBezTo>
                      <a:pt x="57275" y="56145"/>
                      <a:pt x="53486" y="57446"/>
                      <a:pt x="50133" y="60049"/>
                    </a:cubicBezTo>
                    <a:cubicBezTo>
                      <a:pt x="46776" y="62652"/>
                      <a:pt x="43920" y="65812"/>
                      <a:pt x="41559" y="69531"/>
                    </a:cubicBezTo>
                    <a:cubicBezTo>
                      <a:pt x="39198" y="73373"/>
                      <a:pt x="37396" y="77463"/>
                      <a:pt x="36155" y="81800"/>
                    </a:cubicBezTo>
                    <a:cubicBezTo>
                      <a:pt x="34913" y="86138"/>
                      <a:pt x="34290" y="90104"/>
                      <a:pt x="34290" y="93698"/>
                    </a:cubicBezTo>
                    <a:lnTo>
                      <a:pt x="34290" y="134043"/>
                    </a:lnTo>
                    <a:lnTo>
                      <a:pt x="15839" y="134043"/>
                    </a:lnTo>
                    <a:lnTo>
                      <a:pt x="15839" y="25098"/>
                    </a:lnTo>
                    <a:cubicBezTo>
                      <a:pt x="15839" y="23611"/>
                      <a:pt x="15780" y="22247"/>
                      <a:pt x="15653" y="21008"/>
                    </a:cubicBezTo>
                    <a:cubicBezTo>
                      <a:pt x="15653" y="19645"/>
                      <a:pt x="15530" y="18405"/>
                      <a:pt x="15280" y="17290"/>
                    </a:cubicBezTo>
                    <a:cubicBezTo>
                      <a:pt x="15157" y="16174"/>
                      <a:pt x="14784" y="15245"/>
                      <a:pt x="14161" y="14501"/>
                    </a:cubicBezTo>
                    <a:cubicBezTo>
                      <a:pt x="13665" y="13633"/>
                      <a:pt x="12983" y="12828"/>
                      <a:pt x="12114" y="12084"/>
                    </a:cubicBezTo>
                    <a:cubicBezTo>
                      <a:pt x="11245" y="11464"/>
                      <a:pt x="10185" y="11031"/>
                      <a:pt x="8943" y="10783"/>
                    </a:cubicBezTo>
                    <a:cubicBezTo>
                      <a:pt x="7829" y="10411"/>
                      <a:pt x="6710" y="10225"/>
                      <a:pt x="5591" y="10225"/>
                    </a:cubicBezTo>
                    <a:cubicBezTo>
                      <a:pt x="3726" y="10225"/>
                      <a:pt x="2297" y="9729"/>
                      <a:pt x="1305" y="8738"/>
                    </a:cubicBezTo>
                    <a:cubicBezTo>
                      <a:pt x="432" y="7622"/>
                      <a:pt x="0" y="6321"/>
                      <a:pt x="0" y="4834"/>
                    </a:cubicBezTo>
                    <a:cubicBezTo>
                      <a:pt x="0" y="3594"/>
                      <a:pt x="432" y="2479"/>
                      <a:pt x="1305" y="1487"/>
                    </a:cubicBezTo>
                    <a:cubicBezTo>
                      <a:pt x="2297" y="496"/>
                      <a:pt x="3416" y="0"/>
                      <a:pt x="4658" y="0"/>
                    </a:cubicBezTo>
                    <a:lnTo>
                      <a:pt x="24414" y="0"/>
                    </a:lnTo>
                    <a:cubicBezTo>
                      <a:pt x="27394" y="0"/>
                      <a:pt x="29754" y="1053"/>
                      <a:pt x="31497" y="3161"/>
                    </a:cubicBezTo>
                    <a:cubicBezTo>
                      <a:pt x="33357" y="5267"/>
                      <a:pt x="34290" y="7188"/>
                      <a:pt x="34290" y="8924"/>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29" name="Freeform: Shape 28">
                <a:extLst>
                  <a:ext uri="{FF2B5EF4-FFF2-40B4-BE49-F238E27FC236}">
                    <a16:creationId xmlns:a16="http://schemas.microsoft.com/office/drawing/2014/main" id="{D6254018-7412-B99A-6CF3-0E630EEB6B86}"/>
                  </a:ext>
                </a:extLst>
              </p:cNvPr>
              <p:cNvSpPr/>
              <p:nvPr/>
            </p:nvSpPr>
            <p:spPr>
              <a:xfrm>
                <a:off x="2919491" y="221293"/>
                <a:ext cx="86283" cy="95290"/>
              </a:xfrm>
              <a:custGeom>
                <a:avLst/>
                <a:gdLst>
                  <a:gd name="connsiteX0" fmla="*/ 82185 w 86283"/>
                  <a:gd name="connsiteY0" fmla="*/ 88678 h 95290"/>
                  <a:gd name="connsiteX1" fmla="*/ 68766 w 86283"/>
                  <a:gd name="connsiteY1" fmla="*/ 93325 h 95290"/>
                  <a:gd name="connsiteX2" fmla="*/ 48268 w 86283"/>
                  <a:gd name="connsiteY2" fmla="*/ 95186 h 95290"/>
                  <a:gd name="connsiteX3" fmla="*/ 29445 w 86283"/>
                  <a:gd name="connsiteY3" fmla="*/ 91469 h 95290"/>
                  <a:gd name="connsiteX4" fmla="*/ 13974 w 86283"/>
                  <a:gd name="connsiteY4" fmla="*/ 81799 h 95290"/>
                  <a:gd name="connsiteX5" fmla="*/ 3726 w 86283"/>
                  <a:gd name="connsiteY5" fmla="*/ 66371 h 95290"/>
                  <a:gd name="connsiteX6" fmla="*/ 0 w 86283"/>
                  <a:gd name="connsiteY6" fmla="*/ 44988 h 95290"/>
                  <a:gd name="connsiteX7" fmla="*/ 3726 w 86283"/>
                  <a:gd name="connsiteY7" fmla="*/ 25842 h 95290"/>
                  <a:gd name="connsiteX8" fmla="*/ 13788 w 86283"/>
                  <a:gd name="connsiteY8" fmla="*/ 11713 h 95290"/>
                  <a:gd name="connsiteX9" fmla="*/ 28886 w 86283"/>
                  <a:gd name="connsiteY9" fmla="*/ 2975 h 95290"/>
                  <a:gd name="connsiteX10" fmla="*/ 47709 w 86283"/>
                  <a:gd name="connsiteY10" fmla="*/ 0 h 95290"/>
                  <a:gd name="connsiteX11" fmla="*/ 62056 w 86283"/>
                  <a:gd name="connsiteY11" fmla="*/ 2231 h 95290"/>
                  <a:gd name="connsiteX12" fmla="*/ 74170 w 86283"/>
                  <a:gd name="connsiteY12" fmla="*/ 7994 h 95290"/>
                  <a:gd name="connsiteX13" fmla="*/ 82371 w 86283"/>
                  <a:gd name="connsiteY13" fmla="*/ 17104 h 95290"/>
                  <a:gd name="connsiteX14" fmla="*/ 86283 w 86283"/>
                  <a:gd name="connsiteY14" fmla="*/ 28073 h 95290"/>
                  <a:gd name="connsiteX15" fmla="*/ 65972 w 86283"/>
                  <a:gd name="connsiteY15" fmla="*/ 28073 h 95290"/>
                  <a:gd name="connsiteX16" fmla="*/ 61314 w 86283"/>
                  <a:gd name="connsiteY16" fmla="*/ 16546 h 95290"/>
                  <a:gd name="connsiteX17" fmla="*/ 45844 w 86283"/>
                  <a:gd name="connsiteY17" fmla="*/ 11899 h 95290"/>
                  <a:gd name="connsiteX18" fmla="*/ 35782 w 86283"/>
                  <a:gd name="connsiteY18" fmla="*/ 13943 h 95290"/>
                  <a:gd name="connsiteX19" fmla="*/ 27394 w 86283"/>
                  <a:gd name="connsiteY19" fmla="*/ 19893 h 95290"/>
                  <a:gd name="connsiteX20" fmla="*/ 21430 w 86283"/>
                  <a:gd name="connsiteY20" fmla="*/ 30118 h 95290"/>
                  <a:gd name="connsiteX21" fmla="*/ 19378 w 86283"/>
                  <a:gd name="connsiteY21" fmla="*/ 44988 h 95290"/>
                  <a:gd name="connsiteX22" fmla="*/ 27766 w 86283"/>
                  <a:gd name="connsiteY22" fmla="*/ 71761 h 95290"/>
                  <a:gd name="connsiteX23" fmla="*/ 52926 w 86283"/>
                  <a:gd name="connsiteY23" fmla="*/ 83101 h 95290"/>
                  <a:gd name="connsiteX24" fmla="*/ 62615 w 86283"/>
                  <a:gd name="connsiteY24" fmla="*/ 82729 h 95290"/>
                  <a:gd name="connsiteX25" fmla="*/ 78459 w 86283"/>
                  <a:gd name="connsiteY25" fmla="*/ 78455 h 95290"/>
                  <a:gd name="connsiteX26" fmla="*/ 82371 w 86283"/>
                  <a:gd name="connsiteY26" fmla="*/ 78641 h 95290"/>
                  <a:gd name="connsiteX27" fmla="*/ 84982 w 86283"/>
                  <a:gd name="connsiteY27" fmla="*/ 81427 h 95290"/>
                  <a:gd name="connsiteX28" fmla="*/ 84982 w 86283"/>
                  <a:gd name="connsiteY28" fmla="*/ 85334 h 95290"/>
                  <a:gd name="connsiteX29" fmla="*/ 82185 w 86283"/>
                  <a:gd name="connsiteY29" fmla="*/ 88678 h 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283" h="95290">
                    <a:moveTo>
                      <a:pt x="82185" y="88678"/>
                    </a:moveTo>
                    <a:cubicBezTo>
                      <a:pt x="79451" y="90167"/>
                      <a:pt x="74979" y="91714"/>
                      <a:pt x="68766" y="93325"/>
                    </a:cubicBezTo>
                    <a:cubicBezTo>
                      <a:pt x="62556" y="94941"/>
                      <a:pt x="55719" y="95558"/>
                      <a:pt x="48268" y="95186"/>
                    </a:cubicBezTo>
                    <a:cubicBezTo>
                      <a:pt x="41559" y="95063"/>
                      <a:pt x="35286" y="93824"/>
                      <a:pt x="29445" y="91469"/>
                    </a:cubicBezTo>
                    <a:cubicBezTo>
                      <a:pt x="23604" y="89237"/>
                      <a:pt x="18450" y="86015"/>
                      <a:pt x="13974" y="81799"/>
                    </a:cubicBezTo>
                    <a:cubicBezTo>
                      <a:pt x="9626" y="77588"/>
                      <a:pt x="6209" y="72442"/>
                      <a:pt x="3726" y="66371"/>
                    </a:cubicBezTo>
                    <a:cubicBezTo>
                      <a:pt x="1242" y="60172"/>
                      <a:pt x="0" y="53048"/>
                      <a:pt x="0" y="44988"/>
                    </a:cubicBezTo>
                    <a:cubicBezTo>
                      <a:pt x="0" y="37802"/>
                      <a:pt x="1242" y="31419"/>
                      <a:pt x="3726" y="25842"/>
                    </a:cubicBezTo>
                    <a:cubicBezTo>
                      <a:pt x="6209" y="20141"/>
                      <a:pt x="9566" y="15431"/>
                      <a:pt x="13788" y="11713"/>
                    </a:cubicBezTo>
                    <a:cubicBezTo>
                      <a:pt x="18136" y="7870"/>
                      <a:pt x="23172" y="4958"/>
                      <a:pt x="28886" y="2975"/>
                    </a:cubicBezTo>
                    <a:cubicBezTo>
                      <a:pt x="34726" y="992"/>
                      <a:pt x="40999" y="0"/>
                      <a:pt x="47709" y="0"/>
                    </a:cubicBezTo>
                    <a:cubicBezTo>
                      <a:pt x="52804" y="0"/>
                      <a:pt x="57584" y="744"/>
                      <a:pt x="62056" y="2231"/>
                    </a:cubicBezTo>
                    <a:cubicBezTo>
                      <a:pt x="66655" y="3594"/>
                      <a:pt x="70694" y="5516"/>
                      <a:pt x="74170" y="7994"/>
                    </a:cubicBezTo>
                    <a:cubicBezTo>
                      <a:pt x="77527" y="10597"/>
                      <a:pt x="80260" y="13634"/>
                      <a:pt x="82371" y="17104"/>
                    </a:cubicBezTo>
                    <a:cubicBezTo>
                      <a:pt x="84609" y="20451"/>
                      <a:pt x="85910" y="24107"/>
                      <a:pt x="86283" y="28073"/>
                    </a:cubicBezTo>
                    <a:lnTo>
                      <a:pt x="65972" y="28073"/>
                    </a:lnTo>
                    <a:cubicBezTo>
                      <a:pt x="65972" y="23487"/>
                      <a:pt x="64417" y="19645"/>
                      <a:pt x="61314" y="16546"/>
                    </a:cubicBezTo>
                    <a:cubicBezTo>
                      <a:pt x="58330" y="13448"/>
                      <a:pt x="53176" y="11899"/>
                      <a:pt x="45844" y="11899"/>
                    </a:cubicBezTo>
                    <a:cubicBezTo>
                      <a:pt x="42364" y="11899"/>
                      <a:pt x="39011" y="12580"/>
                      <a:pt x="35782" y="13943"/>
                    </a:cubicBezTo>
                    <a:cubicBezTo>
                      <a:pt x="32675" y="15183"/>
                      <a:pt x="29877" y="17166"/>
                      <a:pt x="27394" y="19893"/>
                    </a:cubicBezTo>
                    <a:cubicBezTo>
                      <a:pt x="24910" y="22495"/>
                      <a:pt x="22922" y="25904"/>
                      <a:pt x="21430" y="30118"/>
                    </a:cubicBezTo>
                    <a:cubicBezTo>
                      <a:pt x="20065" y="34332"/>
                      <a:pt x="19378" y="39289"/>
                      <a:pt x="19378" y="44988"/>
                    </a:cubicBezTo>
                    <a:cubicBezTo>
                      <a:pt x="19378" y="56147"/>
                      <a:pt x="22176" y="65068"/>
                      <a:pt x="27766" y="71761"/>
                    </a:cubicBezTo>
                    <a:cubicBezTo>
                      <a:pt x="33357" y="78455"/>
                      <a:pt x="41745" y="82235"/>
                      <a:pt x="52926" y="83101"/>
                    </a:cubicBezTo>
                    <a:cubicBezTo>
                      <a:pt x="54418" y="83351"/>
                      <a:pt x="57648" y="83224"/>
                      <a:pt x="62615" y="82729"/>
                    </a:cubicBezTo>
                    <a:cubicBezTo>
                      <a:pt x="67710" y="82112"/>
                      <a:pt x="72992" y="80687"/>
                      <a:pt x="78459" y="78455"/>
                    </a:cubicBezTo>
                    <a:cubicBezTo>
                      <a:pt x="79947" y="77833"/>
                      <a:pt x="81252" y="77897"/>
                      <a:pt x="82371" y="78641"/>
                    </a:cubicBezTo>
                    <a:cubicBezTo>
                      <a:pt x="83613" y="79258"/>
                      <a:pt x="84482" y="80188"/>
                      <a:pt x="84982" y="81427"/>
                    </a:cubicBezTo>
                    <a:cubicBezTo>
                      <a:pt x="85355" y="82543"/>
                      <a:pt x="85355" y="83846"/>
                      <a:pt x="84982" y="85334"/>
                    </a:cubicBezTo>
                    <a:cubicBezTo>
                      <a:pt x="84609" y="86695"/>
                      <a:pt x="83677" y="87812"/>
                      <a:pt x="82185" y="88678"/>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0" name="Freeform: Shape 29">
                <a:extLst>
                  <a:ext uri="{FF2B5EF4-FFF2-40B4-BE49-F238E27FC236}">
                    <a16:creationId xmlns:a16="http://schemas.microsoft.com/office/drawing/2014/main" id="{A1EF10DE-7E12-09E1-E902-7A62BD29C380}"/>
                  </a:ext>
                </a:extLst>
              </p:cNvPr>
              <p:cNvSpPr/>
              <p:nvPr/>
            </p:nvSpPr>
            <p:spPr>
              <a:xfrm>
                <a:off x="2824829" y="223152"/>
                <a:ext cx="94299" cy="124572"/>
              </a:xfrm>
              <a:custGeom>
                <a:avLst/>
                <a:gdLst>
                  <a:gd name="connsiteX0" fmla="*/ 4472 w 94299"/>
                  <a:gd name="connsiteY0" fmla="*/ 9296 h 124572"/>
                  <a:gd name="connsiteX1" fmla="*/ 1487 w 94299"/>
                  <a:gd name="connsiteY1" fmla="*/ 7994 h 124572"/>
                  <a:gd name="connsiteX2" fmla="*/ 0 w 94299"/>
                  <a:gd name="connsiteY2" fmla="*/ 4462 h 124572"/>
                  <a:gd name="connsiteX3" fmla="*/ 1487 w 94299"/>
                  <a:gd name="connsiteY3" fmla="*/ 1115 h 124572"/>
                  <a:gd name="connsiteX4" fmla="*/ 4472 w 94299"/>
                  <a:gd name="connsiteY4" fmla="*/ 0 h 124572"/>
                  <a:gd name="connsiteX5" fmla="*/ 28140 w 94299"/>
                  <a:gd name="connsiteY5" fmla="*/ 0 h 124572"/>
                  <a:gd name="connsiteX6" fmla="*/ 55537 w 94299"/>
                  <a:gd name="connsiteY6" fmla="*/ 62465 h 124572"/>
                  <a:gd name="connsiteX7" fmla="*/ 80320 w 94299"/>
                  <a:gd name="connsiteY7" fmla="*/ 0 h 124572"/>
                  <a:gd name="connsiteX8" fmla="*/ 87402 w 94299"/>
                  <a:gd name="connsiteY8" fmla="*/ 0 h 124572"/>
                  <a:gd name="connsiteX9" fmla="*/ 92247 w 94299"/>
                  <a:gd name="connsiteY9" fmla="*/ 1301 h 124572"/>
                  <a:gd name="connsiteX10" fmla="*/ 94112 w 94299"/>
                  <a:gd name="connsiteY10" fmla="*/ 4090 h 124572"/>
                  <a:gd name="connsiteX11" fmla="*/ 94112 w 94299"/>
                  <a:gd name="connsiteY11" fmla="*/ 7064 h 124572"/>
                  <a:gd name="connsiteX12" fmla="*/ 93925 w 94299"/>
                  <a:gd name="connsiteY12" fmla="*/ 8180 h 124572"/>
                  <a:gd name="connsiteX13" fmla="*/ 53113 w 94299"/>
                  <a:gd name="connsiteY13" fmla="*/ 109685 h 124572"/>
                  <a:gd name="connsiteX14" fmla="*/ 42305 w 94299"/>
                  <a:gd name="connsiteY14" fmla="*/ 122142 h 124572"/>
                  <a:gd name="connsiteX15" fmla="*/ 28512 w 94299"/>
                  <a:gd name="connsiteY15" fmla="*/ 124560 h 124572"/>
                  <a:gd name="connsiteX16" fmla="*/ 8197 w 94299"/>
                  <a:gd name="connsiteY16" fmla="*/ 116565 h 124572"/>
                  <a:gd name="connsiteX17" fmla="*/ 746 w 94299"/>
                  <a:gd name="connsiteY17" fmla="*/ 96489 h 124572"/>
                  <a:gd name="connsiteX18" fmla="*/ 20497 w 94299"/>
                  <a:gd name="connsiteY18" fmla="*/ 96489 h 124572"/>
                  <a:gd name="connsiteX19" fmla="*/ 20311 w 94299"/>
                  <a:gd name="connsiteY19" fmla="*/ 98531 h 124572"/>
                  <a:gd name="connsiteX20" fmla="*/ 20311 w 94299"/>
                  <a:gd name="connsiteY20" fmla="*/ 100578 h 124572"/>
                  <a:gd name="connsiteX21" fmla="*/ 20311 w 94299"/>
                  <a:gd name="connsiteY21" fmla="*/ 102252 h 124572"/>
                  <a:gd name="connsiteX22" fmla="*/ 20497 w 94299"/>
                  <a:gd name="connsiteY22" fmla="*/ 103922 h 124572"/>
                  <a:gd name="connsiteX23" fmla="*/ 23668 w 94299"/>
                  <a:gd name="connsiteY23" fmla="*/ 109132 h 124572"/>
                  <a:gd name="connsiteX24" fmla="*/ 29072 w 94299"/>
                  <a:gd name="connsiteY24" fmla="*/ 110988 h 124572"/>
                  <a:gd name="connsiteX25" fmla="*/ 34290 w 94299"/>
                  <a:gd name="connsiteY25" fmla="*/ 109685 h 124572"/>
                  <a:gd name="connsiteX26" fmla="*/ 38388 w 94299"/>
                  <a:gd name="connsiteY26" fmla="*/ 104667 h 124572"/>
                  <a:gd name="connsiteX27" fmla="*/ 46217 w 94299"/>
                  <a:gd name="connsiteY27" fmla="*/ 86261 h 124572"/>
                  <a:gd name="connsiteX28" fmla="*/ 18637 w 94299"/>
                  <a:gd name="connsiteY28" fmla="*/ 24168 h 124572"/>
                  <a:gd name="connsiteX29" fmla="*/ 15839 w 94299"/>
                  <a:gd name="connsiteY29" fmla="*/ 18405 h 124572"/>
                  <a:gd name="connsiteX30" fmla="*/ 13228 w 94299"/>
                  <a:gd name="connsiteY30" fmla="*/ 13757 h 124572"/>
                  <a:gd name="connsiteX31" fmla="*/ 9503 w 94299"/>
                  <a:gd name="connsiteY31" fmla="*/ 10597 h 124572"/>
                  <a:gd name="connsiteX32" fmla="*/ 4472 w 94299"/>
                  <a:gd name="connsiteY32" fmla="*/ 9296 h 12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299" h="124572">
                    <a:moveTo>
                      <a:pt x="4472" y="9296"/>
                    </a:moveTo>
                    <a:cubicBezTo>
                      <a:pt x="3475" y="9296"/>
                      <a:pt x="2484" y="8862"/>
                      <a:pt x="1487" y="7994"/>
                    </a:cubicBezTo>
                    <a:cubicBezTo>
                      <a:pt x="496" y="7003"/>
                      <a:pt x="0" y="5825"/>
                      <a:pt x="0" y="4462"/>
                    </a:cubicBezTo>
                    <a:cubicBezTo>
                      <a:pt x="0" y="2975"/>
                      <a:pt x="496" y="1859"/>
                      <a:pt x="1487" y="1115"/>
                    </a:cubicBezTo>
                    <a:cubicBezTo>
                      <a:pt x="2361" y="372"/>
                      <a:pt x="3353" y="0"/>
                      <a:pt x="4472" y="0"/>
                    </a:cubicBezTo>
                    <a:lnTo>
                      <a:pt x="28140" y="0"/>
                    </a:lnTo>
                    <a:lnTo>
                      <a:pt x="55537" y="62465"/>
                    </a:lnTo>
                    <a:lnTo>
                      <a:pt x="80320" y="0"/>
                    </a:lnTo>
                    <a:lnTo>
                      <a:pt x="87402" y="0"/>
                    </a:lnTo>
                    <a:cubicBezTo>
                      <a:pt x="89763" y="0"/>
                      <a:pt x="91378" y="434"/>
                      <a:pt x="92247" y="1301"/>
                    </a:cubicBezTo>
                    <a:cubicBezTo>
                      <a:pt x="93243" y="2169"/>
                      <a:pt x="93862" y="3098"/>
                      <a:pt x="94112" y="4090"/>
                    </a:cubicBezTo>
                    <a:cubicBezTo>
                      <a:pt x="94362" y="5205"/>
                      <a:pt x="94362" y="6197"/>
                      <a:pt x="94112" y="7064"/>
                    </a:cubicBezTo>
                    <a:cubicBezTo>
                      <a:pt x="93989" y="7808"/>
                      <a:pt x="93925" y="8180"/>
                      <a:pt x="93925" y="8180"/>
                    </a:cubicBezTo>
                    <a:lnTo>
                      <a:pt x="53113" y="109685"/>
                    </a:lnTo>
                    <a:cubicBezTo>
                      <a:pt x="50379" y="116256"/>
                      <a:pt x="46776" y="120408"/>
                      <a:pt x="42305" y="122142"/>
                    </a:cubicBezTo>
                    <a:cubicBezTo>
                      <a:pt x="37956" y="123880"/>
                      <a:pt x="33357" y="124683"/>
                      <a:pt x="28512" y="124560"/>
                    </a:cubicBezTo>
                    <a:cubicBezTo>
                      <a:pt x="19938" y="124311"/>
                      <a:pt x="13169" y="121647"/>
                      <a:pt x="8197" y="116565"/>
                    </a:cubicBezTo>
                    <a:cubicBezTo>
                      <a:pt x="3230" y="111482"/>
                      <a:pt x="746" y="104794"/>
                      <a:pt x="746" y="96489"/>
                    </a:cubicBezTo>
                    <a:lnTo>
                      <a:pt x="20497" y="96489"/>
                    </a:lnTo>
                    <a:cubicBezTo>
                      <a:pt x="20497" y="97229"/>
                      <a:pt x="20438" y="97914"/>
                      <a:pt x="20311" y="98531"/>
                    </a:cubicBezTo>
                    <a:cubicBezTo>
                      <a:pt x="20311" y="99276"/>
                      <a:pt x="20311" y="99956"/>
                      <a:pt x="20311" y="100578"/>
                    </a:cubicBezTo>
                    <a:cubicBezTo>
                      <a:pt x="20311" y="101200"/>
                      <a:pt x="20311" y="101753"/>
                      <a:pt x="20311" y="102252"/>
                    </a:cubicBezTo>
                    <a:cubicBezTo>
                      <a:pt x="20311" y="102870"/>
                      <a:pt x="20374" y="103428"/>
                      <a:pt x="20497" y="103922"/>
                    </a:cubicBezTo>
                    <a:cubicBezTo>
                      <a:pt x="20870" y="106277"/>
                      <a:pt x="21926" y="108015"/>
                      <a:pt x="23668" y="109132"/>
                    </a:cubicBezTo>
                    <a:cubicBezTo>
                      <a:pt x="25406" y="110371"/>
                      <a:pt x="27207" y="110988"/>
                      <a:pt x="29072" y="110988"/>
                    </a:cubicBezTo>
                    <a:cubicBezTo>
                      <a:pt x="30937" y="111115"/>
                      <a:pt x="32675" y="110679"/>
                      <a:pt x="34290" y="109685"/>
                    </a:cubicBezTo>
                    <a:cubicBezTo>
                      <a:pt x="35904" y="108819"/>
                      <a:pt x="37274" y="107149"/>
                      <a:pt x="38388" y="104667"/>
                    </a:cubicBezTo>
                    <a:lnTo>
                      <a:pt x="46217" y="86261"/>
                    </a:lnTo>
                    <a:lnTo>
                      <a:pt x="18637" y="24168"/>
                    </a:lnTo>
                    <a:cubicBezTo>
                      <a:pt x="17641" y="22185"/>
                      <a:pt x="16708" y="20265"/>
                      <a:pt x="15839" y="18405"/>
                    </a:cubicBezTo>
                    <a:cubicBezTo>
                      <a:pt x="15093" y="16546"/>
                      <a:pt x="14224" y="14997"/>
                      <a:pt x="13228" y="13757"/>
                    </a:cubicBezTo>
                    <a:cubicBezTo>
                      <a:pt x="12237" y="12394"/>
                      <a:pt x="10995" y="11340"/>
                      <a:pt x="9503" y="10597"/>
                    </a:cubicBezTo>
                    <a:cubicBezTo>
                      <a:pt x="8138" y="9730"/>
                      <a:pt x="6459" y="9296"/>
                      <a:pt x="4472" y="9296"/>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1" name="Freeform: Shape 30">
                <a:extLst>
                  <a:ext uri="{FF2B5EF4-FFF2-40B4-BE49-F238E27FC236}">
                    <a16:creationId xmlns:a16="http://schemas.microsoft.com/office/drawing/2014/main" id="{DFE8C70D-F225-C6DA-1EE2-8DD6B34E4E23}"/>
                  </a:ext>
                </a:extLst>
              </p:cNvPr>
              <p:cNvSpPr/>
              <p:nvPr/>
            </p:nvSpPr>
            <p:spPr>
              <a:xfrm>
                <a:off x="2754176" y="221106"/>
                <a:ext cx="67464" cy="95371"/>
              </a:xfrm>
              <a:custGeom>
                <a:avLst/>
                <a:gdLst>
                  <a:gd name="connsiteX0" fmla="*/ 61501 w 67464"/>
                  <a:gd name="connsiteY0" fmla="*/ 4648 h 95371"/>
                  <a:gd name="connsiteX1" fmla="*/ 61501 w 67464"/>
                  <a:gd name="connsiteY1" fmla="*/ 21194 h 95371"/>
                  <a:gd name="connsiteX2" fmla="*/ 48455 w 67464"/>
                  <a:gd name="connsiteY2" fmla="*/ 14873 h 95371"/>
                  <a:gd name="connsiteX3" fmla="*/ 35040 w 67464"/>
                  <a:gd name="connsiteY3" fmla="*/ 12456 h 95371"/>
                  <a:gd name="connsiteX4" fmla="*/ 24227 w 67464"/>
                  <a:gd name="connsiteY4" fmla="*/ 14687 h 95371"/>
                  <a:gd name="connsiteX5" fmla="*/ 19196 w 67464"/>
                  <a:gd name="connsiteY5" fmla="*/ 22309 h 95371"/>
                  <a:gd name="connsiteX6" fmla="*/ 19569 w 67464"/>
                  <a:gd name="connsiteY6" fmla="*/ 26585 h 95371"/>
                  <a:gd name="connsiteX7" fmla="*/ 21807 w 67464"/>
                  <a:gd name="connsiteY7" fmla="*/ 29932 h 95371"/>
                  <a:gd name="connsiteX8" fmla="*/ 31683 w 67464"/>
                  <a:gd name="connsiteY8" fmla="*/ 35881 h 95371"/>
                  <a:gd name="connsiteX9" fmla="*/ 42864 w 67464"/>
                  <a:gd name="connsiteY9" fmla="*/ 39599 h 95371"/>
                  <a:gd name="connsiteX10" fmla="*/ 53672 w 67464"/>
                  <a:gd name="connsiteY10" fmla="*/ 44435 h 95371"/>
                  <a:gd name="connsiteX11" fmla="*/ 63552 w 67464"/>
                  <a:gd name="connsiteY11" fmla="*/ 52984 h 95371"/>
                  <a:gd name="connsiteX12" fmla="*/ 66346 w 67464"/>
                  <a:gd name="connsiteY12" fmla="*/ 58933 h 95371"/>
                  <a:gd name="connsiteX13" fmla="*/ 67465 w 67464"/>
                  <a:gd name="connsiteY13" fmla="*/ 65812 h 95371"/>
                  <a:gd name="connsiteX14" fmla="*/ 64112 w 67464"/>
                  <a:gd name="connsiteY14" fmla="*/ 79571 h 95371"/>
                  <a:gd name="connsiteX15" fmla="*/ 55351 w 67464"/>
                  <a:gd name="connsiteY15" fmla="*/ 88678 h 95371"/>
                  <a:gd name="connsiteX16" fmla="*/ 43424 w 67464"/>
                  <a:gd name="connsiteY16" fmla="*/ 93697 h 95371"/>
                  <a:gd name="connsiteX17" fmla="*/ 30564 w 67464"/>
                  <a:gd name="connsiteY17" fmla="*/ 95372 h 95371"/>
                  <a:gd name="connsiteX18" fmla="*/ 17336 w 67464"/>
                  <a:gd name="connsiteY18" fmla="*/ 94441 h 95371"/>
                  <a:gd name="connsiteX19" fmla="*/ 5964 w 67464"/>
                  <a:gd name="connsiteY19" fmla="*/ 91655 h 95371"/>
                  <a:gd name="connsiteX20" fmla="*/ 746 w 67464"/>
                  <a:gd name="connsiteY20" fmla="*/ 87376 h 95371"/>
                  <a:gd name="connsiteX21" fmla="*/ 186 w 67464"/>
                  <a:gd name="connsiteY21" fmla="*/ 81613 h 95371"/>
                  <a:gd name="connsiteX22" fmla="*/ 2984 w 67464"/>
                  <a:gd name="connsiteY22" fmla="*/ 77152 h 95371"/>
                  <a:gd name="connsiteX23" fmla="*/ 7829 w 67464"/>
                  <a:gd name="connsiteY23" fmla="*/ 76408 h 95371"/>
                  <a:gd name="connsiteX24" fmla="*/ 11927 w 67464"/>
                  <a:gd name="connsiteY24" fmla="*/ 78455 h 95371"/>
                  <a:gd name="connsiteX25" fmla="*/ 16776 w 67464"/>
                  <a:gd name="connsiteY25" fmla="*/ 80315 h 95371"/>
                  <a:gd name="connsiteX26" fmla="*/ 22367 w 67464"/>
                  <a:gd name="connsiteY26" fmla="*/ 81799 h 95371"/>
                  <a:gd name="connsiteX27" fmla="*/ 29077 w 67464"/>
                  <a:gd name="connsiteY27" fmla="*/ 82357 h 95371"/>
                  <a:gd name="connsiteX28" fmla="*/ 43237 w 67464"/>
                  <a:gd name="connsiteY28" fmla="*/ 79943 h 95371"/>
                  <a:gd name="connsiteX29" fmla="*/ 49387 w 67464"/>
                  <a:gd name="connsiteY29" fmla="*/ 69157 h 95371"/>
                  <a:gd name="connsiteX30" fmla="*/ 46594 w 67464"/>
                  <a:gd name="connsiteY30" fmla="*/ 61724 h 95371"/>
                  <a:gd name="connsiteX31" fmla="*/ 38952 w 67464"/>
                  <a:gd name="connsiteY31" fmla="*/ 55961 h 95371"/>
                  <a:gd name="connsiteX32" fmla="*/ 30564 w 67464"/>
                  <a:gd name="connsiteY32" fmla="*/ 52984 h 95371"/>
                  <a:gd name="connsiteX33" fmla="*/ 21248 w 67464"/>
                  <a:gd name="connsiteY33" fmla="*/ 49454 h 95371"/>
                  <a:gd name="connsiteX34" fmla="*/ 12114 w 67464"/>
                  <a:gd name="connsiteY34" fmla="*/ 45174 h 95371"/>
                  <a:gd name="connsiteX35" fmla="*/ 5222 w 67464"/>
                  <a:gd name="connsiteY35" fmla="*/ 39042 h 95371"/>
                  <a:gd name="connsiteX36" fmla="*/ 933 w 67464"/>
                  <a:gd name="connsiteY36" fmla="*/ 28444 h 95371"/>
                  <a:gd name="connsiteX37" fmla="*/ 2984 w 67464"/>
                  <a:gd name="connsiteY37" fmla="*/ 16174 h 95371"/>
                  <a:gd name="connsiteX38" fmla="*/ 14725 w 67464"/>
                  <a:gd name="connsiteY38" fmla="*/ 3904 h 95371"/>
                  <a:gd name="connsiteX39" fmla="*/ 33548 w 67464"/>
                  <a:gd name="connsiteY39" fmla="*/ 0 h 95371"/>
                  <a:gd name="connsiteX40" fmla="*/ 39698 w 67464"/>
                  <a:gd name="connsiteY40" fmla="*/ 372 h 95371"/>
                  <a:gd name="connsiteX41" fmla="*/ 47527 w 67464"/>
                  <a:gd name="connsiteY41" fmla="*/ 1301 h 95371"/>
                  <a:gd name="connsiteX42" fmla="*/ 55351 w 67464"/>
                  <a:gd name="connsiteY42" fmla="*/ 2789 h 95371"/>
                  <a:gd name="connsiteX43" fmla="*/ 61501 w 67464"/>
                  <a:gd name="connsiteY43" fmla="*/ 4648 h 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464" h="95371">
                    <a:moveTo>
                      <a:pt x="61501" y="4648"/>
                    </a:moveTo>
                    <a:lnTo>
                      <a:pt x="61501" y="21194"/>
                    </a:lnTo>
                    <a:cubicBezTo>
                      <a:pt x="57402" y="18591"/>
                      <a:pt x="53054" y="16484"/>
                      <a:pt x="48455" y="14873"/>
                    </a:cubicBezTo>
                    <a:cubicBezTo>
                      <a:pt x="43860" y="13262"/>
                      <a:pt x="39389" y="12456"/>
                      <a:pt x="35040" y="12456"/>
                    </a:cubicBezTo>
                    <a:cubicBezTo>
                      <a:pt x="31064" y="12456"/>
                      <a:pt x="27462" y="13200"/>
                      <a:pt x="24227" y="14687"/>
                    </a:cubicBezTo>
                    <a:cubicBezTo>
                      <a:pt x="20998" y="16050"/>
                      <a:pt x="19324" y="18591"/>
                      <a:pt x="19196" y="22309"/>
                    </a:cubicBezTo>
                    <a:cubicBezTo>
                      <a:pt x="19074" y="23797"/>
                      <a:pt x="19196" y="25222"/>
                      <a:pt x="19569" y="26585"/>
                    </a:cubicBezTo>
                    <a:cubicBezTo>
                      <a:pt x="19942" y="27949"/>
                      <a:pt x="20688" y="29064"/>
                      <a:pt x="21807" y="29932"/>
                    </a:cubicBezTo>
                    <a:cubicBezTo>
                      <a:pt x="24787" y="32658"/>
                      <a:pt x="28080" y="34642"/>
                      <a:pt x="31683" y="35881"/>
                    </a:cubicBezTo>
                    <a:cubicBezTo>
                      <a:pt x="35413" y="37120"/>
                      <a:pt x="39139" y="38360"/>
                      <a:pt x="42864" y="39599"/>
                    </a:cubicBezTo>
                    <a:cubicBezTo>
                      <a:pt x="46594" y="40839"/>
                      <a:pt x="50197" y="42450"/>
                      <a:pt x="53672" y="44435"/>
                    </a:cubicBezTo>
                    <a:cubicBezTo>
                      <a:pt x="57280" y="46291"/>
                      <a:pt x="60568" y="49140"/>
                      <a:pt x="63552" y="52984"/>
                    </a:cubicBezTo>
                    <a:cubicBezTo>
                      <a:pt x="64671" y="54844"/>
                      <a:pt x="65604" y="56828"/>
                      <a:pt x="66346" y="58933"/>
                    </a:cubicBezTo>
                    <a:cubicBezTo>
                      <a:pt x="67092" y="60916"/>
                      <a:pt x="67465" y="63208"/>
                      <a:pt x="67465" y="65812"/>
                    </a:cubicBezTo>
                    <a:cubicBezTo>
                      <a:pt x="67465" y="71140"/>
                      <a:pt x="66346" y="75728"/>
                      <a:pt x="64112" y="79571"/>
                    </a:cubicBezTo>
                    <a:cubicBezTo>
                      <a:pt x="61874" y="83288"/>
                      <a:pt x="58954" y="86323"/>
                      <a:pt x="55351" y="88678"/>
                    </a:cubicBezTo>
                    <a:cubicBezTo>
                      <a:pt x="51871" y="91034"/>
                      <a:pt x="47895" y="92708"/>
                      <a:pt x="43424" y="93697"/>
                    </a:cubicBezTo>
                    <a:cubicBezTo>
                      <a:pt x="39075" y="94814"/>
                      <a:pt x="34790" y="95372"/>
                      <a:pt x="30564" y="95372"/>
                    </a:cubicBezTo>
                    <a:cubicBezTo>
                      <a:pt x="25970" y="95372"/>
                      <a:pt x="21557" y="95063"/>
                      <a:pt x="17336" y="94441"/>
                    </a:cubicBezTo>
                    <a:cubicBezTo>
                      <a:pt x="13110" y="93824"/>
                      <a:pt x="9321" y="92894"/>
                      <a:pt x="5964" y="91655"/>
                    </a:cubicBezTo>
                    <a:cubicBezTo>
                      <a:pt x="3357" y="90789"/>
                      <a:pt x="1615" y="89359"/>
                      <a:pt x="746" y="87376"/>
                    </a:cubicBezTo>
                    <a:cubicBezTo>
                      <a:pt x="0" y="85393"/>
                      <a:pt x="-187" y="83474"/>
                      <a:pt x="186" y="81613"/>
                    </a:cubicBezTo>
                    <a:cubicBezTo>
                      <a:pt x="687" y="79757"/>
                      <a:pt x="1615" y="78269"/>
                      <a:pt x="2984" y="77152"/>
                    </a:cubicBezTo>
                    <a:cubicBezTo>
                      <a:pt x="4349" y="76036"/>
                      <a:pt x="5964" y="75791"/>
                      <a:pt x="7829" y="76408"/>
                    </a:cubicBezTo>
                    <a:cubicBezTo>
                      <a:pt x="9070" y="77030"/>
                      <a:pt x="10440" y="77711"/>
                      <a:pt x="11927" y="78455"/>
                    </a:cubicBezTo>
                    <a:cubicBezTo>
                      <a:pt x="13419" y="79072"/>
                      <a:pt x="15034" y="79694"/>
                      <a:pt x="16776" y="80315"/>
                    </a:cubicBezTo>
                    <a:cubicBezTo>
                      <a:pt x="18514" y="80932"/>
                      <a:pt x="20379" y="81427"/>
                      <a:pt x="22367" y="81799"/>
                    </a:cubicBezTo>
                    <a:cubicBezTo>
                      <a:pt x="24478" y="82171"/>
                      <a:pt x="26716" y="82357"/>
                      <a:pt x="29077" y="82357"/>
                    </a:cubicBezTo>
                    <a:cubicBezTo>
                      <a:pt x="34540" y="82357"/>
                      <a:pt x="39261" y="81554"/>
                      <a:pt x="43237" y="79943"/>
                    </a:cubicBezTo>
                    <a:cubicBezTo>
                      <a:pt x="47340" y="78205"/>
                      <a:pt x="49387" y="74611"/>
                      <a:pt x="49387" y="69157"/>
                    </a:cubicBezTo>
                    <a:cubicBezTo>
                      <a:pt x="49387" y="66434"/>
                      <a:pt x="48455" y="63952"/>
                      <a:pt x="46594" y="61724"/>
                    </a:cubicBezTo>
                    <a:cubicBezTo>
                      <a:pt x="44852" y="59491"/>
                      <a:pt x="42305" y="57572"/>
                      <a:pt x="38952" y="55961"/>
                    </a:cubicBezTo>
                    <a:cubicBezTo>
                      <a:pt x="36468" y="54967"/>
                      <a:pt x="33671" y="53978"/>
                      <a:pt x="30564" y="52984"/>
                    </a:cubicBezTo>
                    <a:cubicBezTo>
                      <a:pt x="27462" y="51995"/>
                      <a:pt x="24355" y="50815"/>
                      <a:pt x="21248" y="49454"/>
                    </a:cubicBezTo>
                    <a:cubicBezTo>
                      <a:pt x="18018" y="48215"/>
                      <a:pt x="14975" y="46790"/>
                      <a:pt x="12114" y="45174"/>
                    </a:cubicBezTo>
                    <a:cubicBezTo>
                      <a:pt x="9380" y="43441"/>
                      <a:pt x="7083" y="41396"/>
                      <a:pt x="5222" y="39042"/>
                    </a:cubicBezTo>
                    <a:cubicBezTo>
                      <a:pt x="2734" y="36067"/>
                      <a:pt x="1306" y="32534"/>
                      <a:pt x="933" y="28444"/>
                    </a:cubicBezTo>
                    <a:cubicBezTo>
                      <a:pt x="687" y="24354"/>
                      <a:pt x="1369" y="20265"/>
                      <a:pt x="2984" y="16174"/>
                    </a:cubicBezTo>
                    <a:cubicBezTo>
                      <a:pt x="5345" y="10349"/>
                      <a:pt x="9257" y="6259"/>
                      <a:pt x="14725" y="3904"/>
                    </a:cubicBezTo>
                    <a:cubicBezTo>
                      <a:pt x="20315" y="1425"/>
                      <a:pt x="26588" y="124"/>
                      <a:pt x="33548" y="0"/>
                    </a:cubicBezTo>
                    <a:cubicBezTo>
                      <a:pt x="35163" y="0"/>
                      <a:pt x="37214" y="124"/>
                      <a:pt x="39698" y="372"/>
                    </a:cubicBezTo>
                    <a:cubicBezTo>
                      <a:pt x="42182" y="496"/>
                      <a:pt x="44793" y="806"/>
                      <a:pt x="47527" y="1301"/>
                    </a:cubicBezTo>
                    <a:cubicBezTo>
                      <a:pt x="50256" y="1673"/>
                      <a:pt x="52867" y="2169"/>
                      <a:pt x="55351" y="2789"/>
                    </a:cubicBezTo>
                    <a:cubicBezTo>
                      <a:pt x="57835" y="3408"/>
                      <a:pt x="59886" y="4028"/>
                      <a:pt x="61501" y="4648"/>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2" name="Freeform: Shape 31">
                <a:extLst>
                  <a:ext uri="{FF2B5EF4-FFF2-40B4-BE49-F238E27FC236}">
                    <a16:creationId xmlns:a16="http://schemas.microsoft.com/office/drawing/2014/main" id="{FA3B5615-072B-CC53-7696-F5910BE136F7}"/>
                  </a:ext>
                </a:extLst>
              </p:cNvPr>
              <p:cNvSpPr/>
              <p:nvPr/>
            </p:nvSpPr>
            <p:spPr>
              <a:xfrm>
                <a:off x="2643399" y="183182"/>
                <a:ext cx="104571" cy="131440"/>
              </a:xfrm>
              <a:custGeom>
                <a:avLst/>
                <a:gdLst>
                  <a:gd name="connsiteX0" fmla="*/ 35242 w 104571"/>
                  <a:gd name="connsiteY0" fmla="*/ 23982 h 131440"/>
                  <a:gd name="connsiteX1" fmla="*/ 35242 w 104571"/>
                  <a:gd name="connsiteY1" fmla="*/ 131440 h 131440"/>
                  <a:gd name="connsiteX2" fmla="*/ 16233 w 104571"/>
                  <a:gd name="connsiteY2" fmla="*/ 131440 h 131440"/>
                  <a:gd name="connsiteX3" fmla="*/ 16233 w 104571"/>
                  <a:gd name="connsiteY3" fmla="*/ 24726 h 131440"/>
                  <a:gd name="connsiteX4" fmla="*/ 13813 w 104571"/>
                  <a:gd name="connsiteY4" fmla="*/ 14129 h 131440"/>
                  <a:gd name="connsiteX5" fmla="*/ 5051 w 104571"/>
                  <a:gd name="connsiteY5" fmla="*/ 10411 h 131440"/>
                  <a:gd name="connsiteX6" fmla="*/ 953 w 104571"/>
                  <a:gd name="connsiteY6" fmla="*/ 8552 h 131440"/>
                  <a:gd name="connsiteX7" fmla="*/ 20 w 104571"/>
                  <a:gd name="connsiteY7" fmla="*/ 5205 h 131440"/>
                  <a:gd name="connsiteX8" fmla="*/ 1326 w 104571"/>
                  <a:gd name="connsiteY8" fmla="*/ 1673 h 131440"/>
                  <a:gd name="connsiteX9" fmla="*/ 4678 w 104571"/>
                  <a:gd name="connsiteY9" fmla="*/ 0 h 131440"/>
                  <a:gd name="connsiteX10" fmla="*/ 45491 w 104571"/>
                  <a:gd name="connsiteY10" fmla="*/ 0 h 131440"/>
                  <a:gd name="connsiteX11" fmla="*/ 55744 w 104571"/>
                  <a:gd name="connsiteY11" fmla="*/ 186 h 131440"/>
                  <a:gd name="connsiteX12" fmla="*/ 66366 w 104571"/>
                  <a:gd name="connsiteY12" fmla="*/ 558 h 131440"/>
                  <a:gd name="connsiteX13" fmla="*/ 79785 w 104571"/>
                  <a:gd name="connsiteY13" fmla="*/ 3161 h 131440"/>
                  <a:gd name="connsiteX14" fmla="*/ 92085 w 104571"/>
                  <a:gd name="connsiteY14" fmla="*/ 9853 h 131440"/>
                  <a:gd name="connsiteX15" fmla="*/ 100842 w 104571"/>
                  <a:gd name="connsiteY15" fmla="*/ 21008 h 131440"/>
                  <a:gd name="connsiteX16" fmla="*/ 104572 w 104571"/>
                  <a:gd name="connsiteY16" fmla="*/ 36810 h 131440"/>
                  <a:gd name="connsiteX17" fmla="*/ 101028 w 104571"/>
                  <a:gd name="connsiteY17" fmla="*/ 52241 h 131440"/>
                  <a:gd name="connsiteX18" fmla="*/ 91899 w 104571"/>
                  <a:gd name="connsiteY18" fmla="*/ 64139 h 131440"/>
                  <a:gd name="connsiteX19" fmla="*/ 78107 w 104571"/>
                  <a:gd name="connsiteY19" fmla="*/ 72134 h 131440"/>
                  <a:gd name="connsiteX20" fmla="*/ 61335 w 104571"/>
                  <a:gd name="connsiteY20" fmla="*/ 74922 h 131440"/>
                  <a:gd name="connsiteX21" fmla="*/ 46237 w 104571"/>
                  <a:gd name="connsiteY21" fmla="*/ 74922 h 131440"/>
                  <a:gd name="connsiteX22" fmla="*/ 41392 w 104571"/>
                  <a:gd name="connsiteY22" fmla="*/ 72877 h 131440"/>
                  <a:gd name="connsiteX23" fmla="*/ 39901 w 104571"/>
                  <a:gd name="connsiteY23" fmla="*/ 68229 h 131440"/>
                  <a:gd name="connsiteX24" fmla="*/ 41392 w 104571"/>
                  <a:gd name="connsiteY24" fmla="*/ 63767 h 131440"/>
                  <a:gd name="connsiteX25" fmla="*/ 46051 w 104571"/>
                  <a:gd name="connsiteY25" fmla="*/ 61536 h 131440"/>
                  <a:gd name="connsiteX26" fmla="*/ 60589 w 104571"/>
                  <a:gd name="connsiteY26" fmla="*/ 61536 h 131440"/>
                  <a:gd name="connsiteX27" fmla="*/ 68604 w 104571"/>
                  <a:gd name="connsiteY27" fmla="*/ 60421 h 131440"/>
                  <a:gd name="connsiteX28" fmla="*/ 76242 w 104571"/>
                  <a:gd name="connsiteY28" fmla="*/ 56331 h 131440"/>
                  <a:gd name="connsiteX29" fmla="*/ 81832 w 104571"/>
                  <a:gd name="connsiteY29" fmla="*/ 48895 h 131440"/>
                  <a:gd name="connsiteX30" fmla="*/ 84070 w 104571"/>
                  <a:gd name="connsiteY30" fmla="*/ 36810 h 131440"/>
                  <a:gd name="connsiteX31" fmla="*/ 76428 w 104571"/>
                  <a:gd name="connsiteY31" fmla="*/ 18405 h 131440"/>
                  <a:gd name="connsiteX32" fmla="*/ 57605 w 104571"/>
                  <a:gd name="connsiteY32" fmla="*/ 13200 h 131440"/>
                  <a:gd name="connsiteX33" fmla="*/ 53693 w 104571"/>
                  <a:gd name="connsiteY33" fmla="*/ 13386 h 131440"/>
                  <a:gd name="connsiteX34" fmla="*/ 48662 w 104571"/>
                  <a:gd name="connsiteY34" fmla="*/ 13572 h 131440"/>
                  <a:gd name="connsiteX35" fmla="*/ 43817 w 104571"/>
                  <a:gd name="connsiteY35" fmla="*/ 13757 h 131440"/>
                  <a:gd name="connsiteX36" fmla="*/ 41019 w 104571"/>
                  <a:gd name="connsiteY36" fmla="*/ 13943 h 131440"/>
                  <a:gd name="connsiteX37" fmla="*/ 37854 w 104571"/>
                  <a:gd name="connsiteY37" fmla="*/ 14687 h 131440"/>
                  <a:gd name="connsiteX38" fmla="*/ 36175 w 104571"/>
                  <a:gd name="connsiteY38" fmla="*/ 15616 h 131440"/>
                  <a:gd name="connsiteX39" fmla="*/ 35429 w 104571"/>
                  <a:gd name="connsiteY39" fmla="*/ 18591 h 131440"/>
                  <a:gd name="connsiteX40" fmla="*/ 35242 w 104571"/>
                  <a:gd name="connsiteY40" fmla="*/ 23982 h 1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4571" h="131440">
                    <a:moveTo>
                      <a:pt x="35242" y="23982"/>
                    </a:moveTo>
                    <a:lnTo>
                      <a:pt x="35242" y="131440"/>
                    </a:lnTo>
                    <a:lnTo>
                      <a:pt x="16233" y="131440"/>
                    </a:lnTo>
                    <a:lnTo>
                      <a:pt x="16233" y="24726"/>
                    </a:lnTo>
                    <a:cubicBezTo>
                      <a:pt x="16233" y="19521"/>
                      <a:pt x="15428" y="15989"/>
                      <a:pt x="13813" y="14129"/>
                    </a:cubicBezTo>
                    <a:cubicBezTo>
                      <a:pt x="12198" y="12146"/>
                      <a:pt x="9277" y="10907"/>
                      <a:pt x="5051" y="10411"/>
                    </a:cubicBezTo>
                    <a:cubicBezTo>
                      <a:pt x="2941" y="10287"/>
                      <a:pt x="1572" y="9667"/>
                      <a:pt x="953" y="8552"/>
                    </a:cubicBezTo>
                    <a:cubicBezTo>
                      <a:pt x="330" y="7437"/>
                      <a:pt x="20" y="6321"/>
                      <a:pt x="20" y="5205"/>
                    </a:cubicBezTo>
                    <a:cubicBezTo>
                      <a:pt x="-102" y="3966"/>
                      <a:pt x="330" y="2788"/>
                      <a:pt x="1326" y="1673"/>
                    </a:cubicBezTo>
                    <a:cubicBezTo>
                      <a:pt x="2318" y="558"/>
                      <a:pt x="3437" y="0"/>
                      <a:pt x="4678" y="0"/>
                    </a:cubicBezTo>
                    <a:lnTo>
                      <a:pt x="45491" y="0"/>
                    </a:lnTo>
                    <a:cubicBezTo>
                      <a:pt x="48352" y="0"/>
                      <a:pt x="51769" y="62"/>
                      <a:pt x="55744" y="186"/>
                    </a:cubicBezTo>
                    <a:cubicBezTo>
                      <a:pt x="59720" y="310"/>
                      <a:pt x="63259" y="434"/>
                      <a:pt x="66366" y="558"/>
                    </a:cubicBezTo>
                    <a:cubicBezTo>
                      <a:pt x="70838" y="805"/>
                      <a:pt x="75309" y="1673"/>
                      <a:pt x="79785" y="3161"/>
                    </a:cubicBezTo>
                    <a:cubicBezTo>
                      <a:pt x="84379" y="4648"/>
                      <a:pt x="88483" y="6879"/>
                      <a:pt x="92085" y="9853"/>
                    </a:cubicBezTo>
                    <a:cubicBezTo>
                      <a:pt x="95688" y="12828"/>
                      <a:pt x="98608" y="16546"/>
                      <a:pt x="100842" y="21008"/>
                    </a:cubicBezTo>
                    <a:cubicBezTo>
                      <a:pt x="103203" y="25470"/>
                      <a:pt x="104445" y="30737"/>
                      <a:pt x="104572" y="36810"/>
                    </a:cubicBezTo>
                    <a:cubicBezTo>
                      <a:pt x="104572" y="42388"/>
                      <a:pt x="103389" y="47531"/>
                      <a:pt x="101028" y="52241"/>
                    </a:cubicBezTo>
                    <a:cubicBezTo>
                      <a:pt x="98795" y="56827"/>
                      <a:pt x="95747" y="60793"/>
                      <a:pt x="91899" y="64139"/>
                    </a:cubicBezTo>
                    <a:cubicBezTo>
                      <a:pt x="87923" y="67609"/>
                      <a:pt x="83324" y="70274"/>
                      <a:pt x="78107" y="72134"/>
                    </a:cubicBezTo>
                    <a:cubicBezTo>
                      <a:pt x="72889" y="73992"/>
                      <a:pt x="67298" y="74922"/>
                      <a:pt x="61335" y="74922"/>
                    </a:cubicBezTo>
                    <a:lnTo>
                      <a:pt x="46237" y="74922"/>
                    </a:lnTo>
                    <a:cubicBezTo>
                      <a:pt x="44126" y="74922"/>
                      <a:pt x="42512" y="74240"/>
                      <a:pt x="41392" y="72877"/>
                    </a:cubicBezTo>
                    <a:cubicBezTo>
                      <a:pt x="40401" y="71514"/>
                      <a:pt x="39901" y="69964"/>
                      <a:pt x="39901" y="68229"/>
                    </a:cubicBezTo>
                    <a:cubicBezTo>
                      <a:pt x="39901" y="66618"/>
                      <a:pt x="40401" y="65131"/>
                      <a:pt x="41392" y="63767"/>
                    </a:cubicBezTo>
                    <a:cubicBezTo>
                      <a:pt x="42389" y="62280"/>
                      <a:pt x="43940" y="61536"/>
                      <a:pt x="46051" y="61536"/>
                    </a:cubicBezTo>
                    <a:lnTo>
                      <a:pt x="60589" y="61536"/>
                    </a:lnTo>
                    <a:cubicBezTo>
                      <a:pt x="63195" y="61536"/>
                      <a:pt x="65870" y="61165"/>
                      <a:pt x="68604" y="60421"/>
                    </a:cubicBezTo>
                    <a:cubicBezTo>
                      <a:pt x="71461" y="59553"/>
                      <a:pt x="74008" y="58190"/>
                      <a:pt x="76242" y="56331"/>
                    </a:cubicBezTo>
                    <a:cubicBezTo>
                      <a:pt x="78480" y="54472"/>
                      <a:pt x="80345" y="51993"/>
                      <a:pt x="81832" y="48895"/>
                    </a:cubicBezTo>
                    <a:cubicBezTo>
                      <a:pt x="83324" y="45672"/>
                      <a:pt x="84070" y="41644"/>
                      <a:pt x="84070" y="36810"/>
                    </a:cubicBezTo>
                    <a:cubicBezTo>
                      <a:pt x="84070" y="28011"/>
                      <a:pt x="81523" y="21875"/>
                      <a:pt x="76428" y="18405"/>
                    </a:cubicBezTo>
                    <a:cubicBezTo>
                      <a:pt x="71461" y="14935"/>
                      <a:pt x="65183" y="13200"/>
                      <a:pt x="57605" y="13200"/>
                    </a:cubicBezTo>
                    <a:cubicBezTo>
                      <a:pt x="56613" y="13200"/>
                      <a:pt x="55308" y="13262"/>
                      <a:pt x="53693" y="13386"/>
                    </a:cubicBezTo>
                    <a:cubicBezTo>
                      <a:pt x="52078" y="13386"/>
                      <a:pt x="50399" y="13447"/>
                      <a:pt x="48662" y="13572"/>
                    </a:cubicBezTo>
                    <a:cubicBezTo>
                      <a:pt x="46919" y="13572"/>
                      <a:pt x="45305" y="13633"/>
                      <a:pt x="43817" y="13757"/>
                    </a:cubicBezTo>
                    <a:cubicBezTo>
                      <a:pt x="42448" y="13881"/>
                      <a:pt x="41515" y="13943"/>
                      <a:pt x="41019" y="13943"/>
                    </a:cubicBezTo>
                    <a:cubicBezTo>
                      <a:pt x="39655" y="14191"/>
                      <a:pt x="38600" y="14439"/>
                      <a:pt x="37854" y="14687"/>
                    </a:cubicBezTo>
                    <a:cubicBezTo>
                      <a:pt x="37107" y="14811"/>
                      <a:pt x="36548" y="15121"/>
                      <a:pt x="36175" y="15616"/>
                    </a:cubicBezTo>
                    <a:cubicBezTo>
                      <a:pt x="35802" y="16236"/>
                      <a:pt x="35552" y="17228"/>
                      <a:pt x="35429" y="18591"/>
                    </a:cubicBezTo>
                    <a:cubicBezTo>
                      <a:pt x="35306" y="19831"/>
                      <a:pt x="35242" y="21628"/>
                      <a:pt x="35242" y="23982"/>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3" name="Freeform: Shape 32">
                <a:extLst>
                  <a:ext uri="{FF2B5EF4-FFF2-40B4-BE49-F238E27FC236}">
                    <a16:creationId xmlns:a16="http://schemas.microsoft.com/office/drawing/2014/main" id="{9376721A-A447-4205-408A-445F15636120}"/>
                  </a:ext>
                </a:extLst>
              </p:cNvPr>
              <p:cNvSpPr/>
              <p:nvPr/>
            </p:nvSpPr>
            <p:spPr>
              <a:xfrm>
                <a:off x="3684841" y="-1873"/>
                <a:ext cx="29631" cy="96115"/>
              </a:xfrm>
              <a:custGeom>
                <a:avLst/>
                <a:gdLst>
                  <a:gd name="connsiteX0" fmla="*/ 0 w 29631"/>
                  <a:gd name="connsiteY0" fmla="*/ 14687 h 96115"/>
                  <a:gd name="connsiteX1" fmla="*/ 4285 w 29631"/>
                  <a:gd name="connsiteY1" fmla="*/ 4462 h 96115"/>
                  <a:gd name="connsiteX2" fmla="*/ 14725 w 29631"/>
                  <a:gd name="connsiteY2" fmla="*/ 0 h 96115"/>
                  <a:gd name="connsiteX3" fmla="*/ 25160 w 29631"/>
                  <a:gd name="connsiteY3" fmla="*/ 4462 h 96115"/>
                  <a:gd name="connsiteX4" fmla="*/ 29632 w 29631"/>
                  <a:gd name="connsiteY4" fmla="*/ 14687 h 96115"/>
                  <a:gd name="connsiteX5" fmla="*/ 25160 w 29631"/>
                  <a:gd name="connsiteY5" fmla="*/ 25098 h 96115"/>
                  <a:gd name="connsiteX6" fmla="*/ 14725 w 29631"/>
                  <a:gd name="connsiteY6" fmla="*/ 29188 h 96115"/>
                  <a:gd name="connsiteX7" fmla="*/ 4285 w 29631"/>
                  <a:gd name="connsiteY7" fmla="*/ 25098 h 96115"/>
                  <a:gd name="connsiteX8" fmla="*/ 0 w 29631"/>
                  <a:gd name="connsiteY8" fmla="*/ 14687 h 96115"/>
                  <a:gd name="connsiteX9" fmla="*/ 0 w 29631"/>
                  <a:gd name="connsiteY9" fmla="*/ 81615 h 96115"/>
                  <a:gd name="connsiteX10" fmla="*/ 4285 w 29631"/>
                  <a:gd name="connsiteY10" fmla="*/ 71390 h 96115"/>
                  <a:gd name="connsiteX11" fmla="*/ 14725 w 29631"/>
                  <a:gd name="connsiteY11" fmla="*/ 66928 h 96115"/>
                  <a:gd name="connsiteX12" fmla="*/ 25160 w 29631"/>
                  <a:gd name="connsiteY12" fmla="*/ 71390 h 96115"/>
                  <a:gd name="connsiteX13" fmla="*/ 29632 w 29631"/>
                  <a:gd name="connsiteY13" fmla="*/ 81615 h 96115"/>
                  <a:gd name="connsiteX14" fmla="*/ 25160 w 29631"/>
                  <a:gd name="connsiteY14" fmla="*/ 92026 h 96115"/>
                  <a:gd name="connsiteX15" fmla="*/ 14725 w 29631"/>
                  <a:gd name="connsiteY15" fmla="*/ 96116 h 96115"/>
                  <a:gd name="connsiteX16" fmla="*/ 4285 w 29631"/>
                  <a:gd name="connsiteY16" fmla="*/ 92026 h 96115"/>
                  <a:gd name="connsiteX17" fmla="*/ 0 w 29631"/>
                  <a:gd name="connsiteY17" fmla="*/ 81615 h 9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1" h="96115">
                    <a:moveTo>
                      <a:pt x="0" y="14687"/>
                    </a:moveTo>
                    <a:cubicBezTo>
                      <a:pt x="0" y="10721"/>
                      <a:pt x="1428" y="7313"/>
                      <a:pt x="4285" y="4462"/>
                    </a:cubicBezTo>
                    <a:cubicBezTo>
                      <a:pt x="7146" y="1487"/>
                      <a:pt x="10622" y="0"/>
                      <a:pt x="14725" y="0"/>
                    </a:cubicBezTo>
                    <a:cubicBezTo>
                      <a:pt x="18823" y="0"/>
                      <a:pt x="22303" y="1487"/>
                      <a:pt x="25160" y="4462"/>
                    </a:cubicBezTo>
                    <a:cubicBezTo>
                      <a:pt x="28140" y="7313"/>
                      <a:pt x="29632" y="10721"/>
                      <a:pt x="29632" y="14687"/>
                    </a:cubicBezTo>
                    <a:cubicBezTo>
                      <a:pt x="29632" y="18777"/>
                      <a:pt x="28140" y="22248"/>
                      <a:pt x="25160" y="25098"/>
                    </a:cubicBezTo>
                    <a:cubicBezTo>
                      <a:pt x="22303" y="27825"/>
                      <a:pt x="18823" y="29188"/>
                      <a:pt x="14725" y="29188"/>
                    </a:cubicBezTo>
                    <a:cubicBezTo>
                      <a:pt x="10622" y="29188"/>
                      <a:pt x="7146" y="27825"/>
                      <a:pt x="4285" y="25098"/>
                    </a:cubicBezTo>
                    <a:cubicBezTo>
                      <a:pt x="1428" y="22248"/>
                      <a:pt x="0" y="18777"/>
                      <a:pt x="0" y="14687"/>
                    </a:cubicBezTo>
                    <a:close/>
                    <a:moveTo>
                      <a:pt x="0" y="81615"/>
                    </a:moveTo>
                    <a:cubicBezTo>
                      <a:pt x="0" y="77649"/>
                      <a:pt x="1428" y="74240"/>
                      <a:pt x="4285" y="71390"/>
                    </a:cubicBezTo>
                    <a:cubicBezTo>
                      <a:pt x="7146" y="68415"/>
                      <a:pt x="10622" y="66928"/>
                      <a:pt x="14725" y="66928"/>
                    </a:cubicBezTo>
                    <a:cubicBezTo>
                      <a:pt x="18823" y="66928"/>
                      <a:pt x="22303" y="68415"/>
                      <a:pt x="25160" y="71390"/>
                    </a:cubicBezTo>
                    <a:cubicBezTo>
                      <a:pt x="28140" y="74240"/>
                      <a:pt x="29632" y="77649"/>
                      <a:pt x="29632" y="81615"/>
                    </a:cubicBezTo>
                    <a:cubicBezTo>
                      <a:pt x="29632" y="85705"/>
                      <a:pt x="28140" y="89175"/>
                      <a:pt x="25160" y="92026"/>
                    </a:cubicBezTo>
                    <a:cubicBezTo>
                      <a:pt x="22303" y="94753"/>
                      <a:pt x="18823" y="96116"/>
                      <a:pt x="14725" y="96116"/>
                    </a:cubicBezTo>
                    <a:cubicBezTo>
                      <a:pt x="10622" y="96116"/>
                      <a:pt x="7146" y="94753"/>
                      <a:pt x="4285" y="92026"/>
                    </a:cubicBezTo>
                    <a:cubicBezTo>
                      <a:pt x="1428" y="89175"/>
                      <a:pt x="0" y="85705"/>
                      <a:pt x="0" y="81615"/>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4" name="Freeform: Shape 33">
                <a:extLst>
                  <a:ext uri="{FF2B5EF4-FFF2-40B4-BE49-F238E27FC236}">
                    <a16:creationId xmlns:a16="http://schemas.microsoft.com/office/drawing/2014/main" id="{4FCDC4E6-1CA2-270A-0A09-82CF38FE2DC5}"/>
                  </a:ext>
                </a:extLst>
              </p:cNvPr>
              <p:cNvSpPr/>
              <p:nvPr/>
            </p:nvSpPr>
            <p:spPr>
              <a:xfrm>
                <a:off x="3570005" y="-1059"/>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37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8 w 87588"/>
                  <a:gd name="connsiteY17" fmla="*/ 82545 h 95186"/>
                  <a:gd name="connsiteX18" fmla="*/ 78459 w 87588"/>
                  <a:gd name="connsiteY18" fmla="*/ 78454 h 95186"/>
                  <a:gd name="connsiteX19" fmla="*/ 82371 w 87588"/>
                  <a:gd name="connsiteY19" fmla="*/ 78454 h 95186"/>
                  <a:gd name="connsiteX20" fmla="*/ 84978 w 87588"/>
                  <a:gd name="connsiteY20" fmla="*/ 81057 h 95186"/>
                  <a:gd name="connsiteX21" fmla="*/ 85164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6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46" y="86263"/>
                      <a:pt x="13974" y="81801"/>
                    </a:cubicBezTo>
                    <a:cubicBezTo>
                      <a:pt x="9626" y="77463"/>
                      <a:pt x="6209" y="72134"/>
                      <a:pt x="3726" y="65812"/>
                    </a:cubicBezTo>
                    <a:cubicBezTo>
                      <a:pt x="1242" y="59492"/>
                      <a:pt x="0" y="52303"/>
                      <a:pt x="0" y="44247"/>
                    </a:cubicBezTo>
                    <a:cubicBezTo>
                      <a:pt x="0" y="37182"/>
                      <a:pt x="1114" y="30923"/>
                      <a:pt x="3353" y="25470"/>
                    </a:cubicBezTo>
                    <a:cubicBezTo>
                      <a:pt x="5713" y="19892"/>
                      <a:pt x="8943" y="15245"/>
                      <a:pt x="13042" y="11527"/>
                    </a:cubicBezTo>
                    <a:cubicBezTo>
                      <a:pt x="17268" y="7809"/>
                      <a:pt x="22176" y="4958"/>
                      <a:pt x="27766" y="2975"/>
                    </a:cubicBezTo>
                    <a:cubicBezTo>
                      <a:pt x="33480" y="992"/>
                      <a:pt x="39694" y="0"/>
                      <a:pt x="46403" y="0"/>
                    </a:cubicBezTo>
                    <a:cubicBezTo>
                      <a:pt x="51248" y="0"/>
                      <a:pt x="56092" y="930"/>
                      <a:pt x="60937"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4" y="60235"/>
                      <a:pt x="23604" y="67672"/>
                      <a:pt x="29072" y="73249"/>
                    </a:cubicBezTo>
                    <a:cubicBezTo>
                      <a:pt x="34662" y="78703"/>
                      <a:pt x="42614" y="81925"/>
                      <a:pt x="52926" y="82916"/>
                    </a:cubicBezTo>
                    <a:cubicBezTo>
                      <a:pt x="54664" y="83164"/>
                      <a:pt x="58021" y="83040"/>
                      <a:pt x="62988" y="82545"/>
                    </a:cubicBezTo>
                    <a:cubicBezTo>
                      <a:pt x="68083" y="82049"/>
                      <a:pt x="73237" y="80686"/>
                      <a:pt x="78459" y="78454"/>
                    </a:cubicBezTo>
                    <a:cubicBezTo>
                      <a:pt x="79947" y="77835"/>
                      <a:pt x="81252" y="77835"/>
                      <a:pt x="82371" y="78454"/>
                    </a:cubicBezTo>
                    <a:cubicBezTo>
                      <a:pt x="83613" y="79074"/>
                      <a:pt x="84482" y="79942"/>
                      <a:pt x="84978" y="81057"/>
                    </a:cubicBezTo>
                    <a:cubicBezTo>
                      <a:pt x="85478" y="82296"/>
                      <a:pt x="85537" y="83598"/>
                      <a:pt x="85164" y="84962"/>
                    </a:cubicBezTo>
                    <a:cubicBezTo>
                      <a:pt x="84791"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1" y="21566"/>
                      <a:pt x="20434" y="28383"/>
                      <a:pt x="19565" y="37926"/>
                    </a:cubicBezTo>
                    <a:lnTo>
                      <a:pt x="68579" y="37926"/>
                    </a:lnTo>
                    <a:cubicBezTo>
                      <a:pt x="68579" y="28259"/>
                      <a:pt x="66218" y="21442"/>
                      <a:pt x="61496" y="17476"/>
                    </a:cubicBezTo>
                    <a:cubicBezTo>
                      <a:pt x="56775" y="13386"/>
                      <a:pt x="51557" y="11341"/>
                      <a:pt x="45844" y="1134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5" name="Freeform: Shape 34">
                <a:extLst>
                  <a:ext uri="{FF2B5EF4-FFF2-40B4-BE49-F238E27FC236}">
                    <a16:creationId xmlns:a16="http://schemas.microsoft.com/office/drawing/2014/main" id="{73E4831C-6A86-505F-4F1E-A4ED0AEDDA99}"/>
                  </a:ext>
                </a:extLst>
              </p:cNvPr>
              <p:cNvSpPr/>
              <p:nvPr/>
            </p:nvSpPr>
            <p:spPr>
              <a:xfrm>
                <a:off x="3493279" y="-1245"/>
                <a:ext cx="67464" cy="95372"/>
              </a:xfrm>
              <a:custGeom>
                <a:avLst/>
                <a:gdLst>
                  <a:gd name="connsiteX0" fmla="*/ 61501 w 67464"/>
                  <a:gd name="connsiteY0" fmla="*/ 4648 h 95372"/>
                  <a:gd name="connsiteX1" fmla="*/ 61501 w 67464"/>
                  <a:gd name="connsiteY1" fmla="*/ 21194 h 95372"/>
                  <a:gd name="connsiteX2" fmla="*/ 48455 w 67464"/>
                  <a:gd name="connsiteY2" fmla="*/ 14873 h 95372"/>
                  <a:gd name="connsiteX3" fmla="*/ 35036 w 67464"/>
                  <a:gd name="connsiteY3" fmla="*/ 12456 h 95372"/>
                  <a:gd name="connsiteX4" fmla="*/ 24227 w 67464"/>
                  <a:gd name="connsiteY4" fmla="*/ 14687 h 95372"/>
                  <a:gd name="connsiteX5" fmla="*/ 19196 w 67464"/>
                  <a:gd name="connsiteY5" fmla="*/ 22309 h 95372"/>
                  <a:gd name="connsiteX6" fmla="*/ 19569 w 67464"/>
                  <a:gd name="connsiteY6" fmla="*/ 26585 h 95372"/>
                  <a:gd name="connsiteX7" fmla="*/ 21803 w 67464"/>
                  <a:gd name="connsiteY7" fmla="*/ 29932 h 95372"/>
                  <a:gd name="connsiteX8" fmla="*/ 31683 w 67464"/>
                  <a:gd name="connsiteY8" fmla="*/ 35881 h 95372"/>
                  <a:gd name="connsiteX9" fmla="*/ 42864 w 67464"/>
                  <a:gd name="connsiteY9" fmla="*/ 39599 h 95372"/>
                  <a:gd name="connsiteX10" fmla="*/ 53672 w 67464"/>
                  <a:gd name="connsiteY10" fmla="*/ 44433 h 95372"/>
                  <a:gd name="connsiteX11" fmla="*/ 63553 w 67464"/>
                  <a:gd name="connsiteY11" fmla="*/ 52984 h 95372"/>
                  <a:gd name="connsiteX12" fmla="*/ 66346 w 67464"/>
                  <a:gd name="connsiteY12" fmla="*/ 58934 h 95372"/>
                  <a:gd name="connsiteX13" fmla="*/ 67465 w 67464"/>
                  <a:gd name="connsiteY13" fmla="*/ 65812 h 95372"/>
                  <a:gd name="connsiteX14" fmla="*/ 64108 w 67464"/>
                  <a:gd name="connsiteY14" fmla="*/ 79570 h 95372"/>
                  <a:gd name="connsiteX15" fmla="*/ 55351 w 67464"/>
                  <a:gd name="connsiteY15" fmla="*/ 88679 h 95372"/>
                  <a:gd name="connsiteX16" fmla="*/ 43424 w 67464"/>
                  <a:gd name="connsiteY16" fmla="*/ 93699 h 95372"/>
                  <a:gd name="connsiteX17" fmla="*/ 30564 w 67464"/>
                  <a:gd name="connsiteY17" fmla="*/ 95372 h 95372"/>
                  <a:gd name="connsiteX18" fmla="*/ 17331 w 67464"/>
                  <a:gd name="connsiteY18" fmla="*/ 94443 h 95372"/>
                  <a:gd name="connsiteX19" fmla="*/ 5964 w 67464"/>
                  <a:gd name="connsiteY19" fmla="*/ 91654 h 95372"/>
                  <a:gd name="connsiteX20" fmla="*/ 746 w 67464"/>
                  <a:gd name="connsiteY20" fmla="*/ 87378 h 95372"/>
                  <a:gd name="connsiteX21" fmla="*/ 187 w 67464"/>
                  <a:gd name="connsiteY21" fmla="*/ 81615 h 95372"/>
                  <a:gd name="connsiteX22" fmla="*/ 2984 w 67464"/>
                  <a:gd name="connsiteY22" fmla="*/ 77153 h 95372"/>
                  <a:gd name="connsiteX23" fmla="*/ 7829 w 67464"/>
                  <a:gd name="connsiteY23" fmla="*/ 76410 h 95372"/>
                  <a:gd name="connsiteX24" fmla="*/ 11927 w 67464"/>
                  <a:gd name="connsiteY24" fmla="*/ 78454 h 95372"/>
                  <a:gd name="connsiteX25" fmla="*/ 16772 w 67464"/>
                  <a:gd name="connsiteY25" fmla="*/ 80313 h 95372"/>
                  <a:gd name="connsiteX26" fmla="*/ 22362 w 67464"/>
                  <a:gd name="connsiteY26" fmla="*/ 81801 h 95372"/>
                  <a:gd name="connsiteX27" fmla="*/ 29072 w 67464"/>
                  <a:gd name="connsiteY27" fmla="*/ 82359 h 95372"/>
                  <a:gd name="connsiteX28" fmla="*/ 43237 w 67464"/>
                  <a:gd name="connsiteY28" fmla="*/ 79942 h 95372"/>
                  <a:gd name="connsiteX29" fmla="*/ 49387 w 67464"/>
                  <a:gd name="connsiteY29" fmla="*/ 69159 h 95372"/>
                  <a:gd name="connsiteX30" fmla="*/ 46590 w 67464"/>
                  <a:gd name="connsiteY30" fmla="*/ 61722 h 95372"/>
                  <a:gd name="connsiteX31" fmla="*/ 38952 w 67464"/>
                  <a:gd name="connsiteY31" fmla="*/ 55959 h 95372"/>
                  <a:gd name="connsiteX32" fmla="*/ 30564 w 67464"/>
                  <a:gd name="connsiteY32" fmla="*/ 52984 h 95372"/>
                  <a:gd name="connsiteX33" fmla="*/ 21248 w 67464"/>
                  <a:gd name="connsiteY33" fmla="*/ 49452 h 95372"/>
                  <a:gd name="connsiteX34" fmla="*/ 12114 w 67464"/>
                  <a:gd name="connsiteY34" fmla="*/ 45176 h 95372"/>
                  <a:gd name="connsiteX35" fmla="*/ 5218 w 67464"/>
                  <a:gd name="connsiteY35" fmla="*/ 39042 h 95372"/>
                  <a:gd name="connsiteX36" fmla="*/ 933 w 67464"/>
                  <a:gd name="connsiteY36" fmla="*/ 28444 h 95372"/>
                  <a:gd name="connsiteX37" fmla="*/ 2984 w 67464"/>
                  <a:gd name="connsiteY37" fmla="*/ 16174 h 95372"/>
                  <a:gd name="connsiteX38" fmla="*/ 14725 w 67464"/>
                  <a:gd name="connsiteY38" fmla="*/ 3904 h 95372"/>
                  <a:gd name="connsiteX39" fmla="*/ 33548 w 67464"/>
                  <a:gd name="connsiteY39" fmla="*/ 0 h 95372"/>
                  <a:gd name="connsiteX40" fmla="*/ 39694 w 67464"/>
                  <a:gd name="connsiteY40" fmla="*/ 372 h 95372"/>
                  <a:gd name="connsiteX41" fmla="*/ 47522 w 67464"/>
                  <a:gd name="connsiteY41" fmla="*/ 1301 h 95372"/>
                  <a:gd name="connsiteX42" fmla="*/ 55351 w 67464"/>
                  <a:gd name="connsiteY42" fmla="*/ 2789 h 95372"/>
                  <a:gd name="connsiteX43" fmla="*/ 61501 w 67464"/>
                  <a:gd name="connsiteY43" fmla="*/ 4648 h 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464" h="95372">
                    <a:moveTo>
                      <a:pt x="61501" y="4648"/>
                    </a:moveTo>
                    <a:lnTo>
                      <a:pt x="61501" y="21194"/>
                    </a:lnTo>
                    <a:cubicBezTo>
                      <a:pt x="57402" y="18591"/>
                      <a:pt x="53054" y="16484"/>
                      <a:pt x="48455" y="14873"/>
                    </a:cubicBezTo>
                    <a:cubicBezTo>
                      <a:pt x="43856" y="13262"/>
                      <a:pt x="39384" y="12456"/>
                      <a:pt x="35036" y="12456"/>
                    </a:cubicBezTo>
                    <a:cubicBezTo>
                      <a:pt x="31060" y="12456"/>
                      <a:pt x="27457" y="13200"/>
                      <a:pt x="24227" y="14687"/>
                    </a:cubicBezTo>
                    <a:cubicBezTo>
                      <a:pt x="20998" y="16050"/>
                      <a:pt x="19319" y="18591"/>
                      <a:pt x="19196" y="22309"/>
                    </a:cubicBezTo>
                    <a:cubicBezTo>
                      <a:pt x="19073" y="23797"/>
                      <a:pt x="19196" y="25222"/>
                      <a:pt x="19569" y="26585"/>
                    </a:cubicBezTo>
                    <a:cubicBezTo>
                      <a:pt x="19942" y="27949"/>
                      <a:pt x="20689" y="29064"/>
                      <a:pt x="21803" y="29932"/>
                    </a:cubicBezTo>
                    <a:cubicBezTo>
                      <a:pt x="24787" y="32658"/>
                      <a:pt x="28080" y="34642"/>
                      <a:pt x="31683" y="35881"/>
                    </a:cubicBezTo>
                    <a:cubicBezTo>
                      <a:pt x="35409" y="37120"/>
                      <a:pt x="39139" y="38360"/>
                      <a:pt x="42864" y="39599"/>
                    </a:cubicBezTo>
                    <a:cubicBezTo>
                      <a:pt x="46590" y="40839"/>
                      <a:pt x="50192" y="42450"/>
                      <a:pt x="53672" y="44433"/>
                    </a:cubicBezTo>
                    <a:cubicBezTo>
                      <a:pt x="57275" y="46292"/>
                      <a:pt x="60568" y="49143"/>
                      <a:pt x="63553" y="52984"/>
                    </a:cubicBezTo>
                    <a:cubicBezTo>
                      <a:pt x="64667" y="54844"/>
                      <a:pt x="65600" y="56827"/>
                      <a:pt x="66346" y="58934"/>
                    </a:cubicBezTo>
                    <a:cubicBezTo>
                      <a:pt x="67092" y="60917"/>
                      <a:pt x="67465" y="63210"/>
                      <a:pt x="67465" y="65812"/>
                    </a:cubicBezTo>
                    <a:cubicBezTo>
                      <a:pt x="67465" y="71142"/>
                      <a:pt x="66346" y="75728"/>
                      <a:pt x="64108" y="79570"/>
                    </a:cubicBezTo>
                    <a:cubicBezTo>
                      <a:pt x="61874" y="83288"/>
                      <a:pt x="58954" y="86325"/>
                      <a:pt x="55351" y="88679"/>
                    </a:cubicBezTo>
                    <a:cubicBezTo>
                      <a:pt x="51871" y="91034"/>
                      <a:pt x="47895" y="92708"/>
                      <a:pt x="43424" y="93699"/>
                    </a:cubicBezTo>
                    <a:cubicBezTo>
                      <a:pt x="39075" y="94814"/>
                      <a:pt x="34790" y="95372"/>
                      <a:pt x="30564" y="95372"/>
                    </a:cubicBezTo>
                    <a:cubicBezTo>
                      <a:pt x="25965" y="95372"/>
                      <a:pt x="21557" y="95062"/>
                      <a:pt x="17331" y="94443"/>
                    </a:cubicBezTo>
                    <a:cubicBezTo>
                      <a:pt x="13110" y="93823"/>
                      <a:pt x="9321" y="92894"/>
                      <a:pt x="5964" y="91654"/>
                    </a:cubicBezTo>
                    <a:cubicBezTo>
                      <a:pt x="3353" y="90786"/>
                      <a:pt x="1615" y="89361"/>
                      <a:pt x="746" y="87378"/>
                    </a:cubicBezTo>
                    <a:cubicBezTo>
                      <a:pt x="0" y="85395"/>
                      <a:pt x="-187" y="83474"/>
                      <a:pt x="187" y="81615"/>
                    </a:cubicBezTo>
                    <a:cubicBezTo>
                      <a:pt x="682" y="79756"/>
                      <a:pt x="1615" y="78269"/>
                      <a:pt x="2984" y="77153"/>
                    </a:cubicBezTo>
                    <a:cubicBezTo>
                      <a:pt x="4349" y="76037"/>
                      <a:pt x="5964" y="75790"/>
                      <a:pt x="7829" y="76410"/>
                    </a:cubicBezTo>
                    <a:cubicBezTo>
                      <a:pt x="9071" y="77029"/>
                      <a:pt x="10435" y="77711"/>
                      <a:pt x="11927" y="78454"/>
                    </a:cubicBezTo>
                    <a:cubicBezTo>
                      <a:pt x="13419" y="79074"/>
                      <a:pt x="15034" y="79694"/>
                      <a:pt x="16772" y="80313"/>
                    </a:cubicBezTo>
                    <a:cubicBezTo>
                      <a:pt x="18514" y="80933"/>
                      <a:pt x="20374" y="81429"/>
                      <a:pt x="22362" y="81801"/>
                    </a:cubicBezTo>
                    <a:cubicBezTo>
                      <a:pt x="24477" y="82173"/>
                      <a:pt x="26711" y="82359"/>
                      <a:pt x="29072" y="82359"/>
                    </a:cubicBezTo>
                    <a:cubicBezTo>
                      <a:pt x="34540" y="82359"/>
                      <a:pt x="39261" y="81553"/>
                      <a:pt x="43237" y="79942"/>
                    </a:cubicBezTo>
                    <a:cubicBezTo>
                      <a:pt x="47336" y="78207"/>
                      <a:pt x="49387" y="74612"/>
                      <a:pt x="49387" y="69159"/>
                    </a:cubicBezTo>
                    <a:cubicBezTo>
                      <a:pt x="49387" y="66432"/>
                      <a:pt x="48455" y="63953"/>
                      <a:pt x="46590" y="61722"/>
                    </a:cubicBezTo>
                    <a:cubicBezTo>
                      <a:pt x="44852" y="59492"/>
                      <a:pt x="42305" y="57570"/>
                      <a:pt x="38952" y="55959"/>
                    </a:cubicBezTo>
                    <a:cubicBezTo>
                      <a:pt x="36464" y="54968"/>
                      <a:pt x="33671" y="53976"/>
                      <a:pt x="30564" y="52984"/>
                    </a:cubicBezTo>
                    <a:cubicBezTo>
                      <a:pt x="27457" y="51993"/>
                      <a:pt x="24350" y="50816"/>
                      <a:pt x="21248" y="49452"/>
                    </a:cubicBezTo>
                    <a:cubicBezTo>
                      <a:pt x="18014" y="48213"/>
                      <a:pt x="14970" y="46788"/>
                      <a:pt x="12114" y="45176"/>
                    </a:cubicBezTo>
                    <a:cubicBezTo>
                      <a:pt x="9380" y="43441"/>
                      <a:pt x="7083" y="41396"/>
                      <a:pt x="5218" y="39042"/>
                    </a:cubicBezTo>
                    <a:cubicBezTo>
                      <a:pt x="2734" y="36067"/>
                      <a:pt x="1305" y="32534"/>
                      <a:pt x="933" y="28444"/>
                    </a:cubicBezTo>
                    <a:cubicBezTo>
                      <a:pt x="682" y="24354"/>
                      <a:pt x="1365" y="20265"/>
                      <a:pt x="2984" y="16174"/>
                    </a:cubicBezTo>
                    <a:cubicBezTo>
                      <a:pt x="5345" y="10349"/>
                      <a:pt x="9257" y="6259"/>
                      <a:pt x="14725" y="3904"/>
                    </a:cubicBezTo>
                    <a:cubicBezTo>
                      <a:pt x="20315" y="1425"/>
                      <a:pt x="26588" y="124"/>
                      <a:pt x="33548" y="0"/>
                    </a:cubicBezTo>
                    <a:cubicBezTo>
                      <a:pt x="35163" y="0"/>
                      <a:pt x="37210" y="124"/>
                      <a:pt x="39694" y="372"/>
                    </a:cubicBezTo>
                    <a:cubicBezTo>
                      <a:pt x="42182" y="496"/>
                      <a:pt x="44788" y="806"/>
                      <a:pt x="47522" y="1301"/>
                    </a:cubicBezTo>
                    <a:cubicBezTo>
                      <a:pt x="50256" y="1674"/>
                      <a:pt x="52867" y="2169"/>
                      <a:pt x="55351" y="2789"/>
                    </a:cubicBezTo>
                    <a:cubicBezTo>
                      <a:pt x="57834" y="3408"/>
                      <a:pt x="59886" y="4028"/>
                      <a:pt x="61501" y="4648"/>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6" name="Freeform: Shape 35">
                <a:extLst>
                  <a:ext uri="{FF2B5EF4-FFF2-40B4-BE49-F238E27FC236}">
                    <a16:creationId xmlns:a16="http://schemas.microsoft.com/office/drawing/2014/main" id="{452B3F2D-FCF7-0AC1-9367-6EB263D9AEB9}"/>
                  </a:ext>
                </a:extLst>
              </p:cNvPr>
              <p:cNvSpPr/>
              <p:nvPr/>
            </p:nvSpPr>
            <p:spPr>
              <a:xfrm>
                <a:off x="3380844" y="-877"/>
                <a:ext cx="96163" cy="93145"/>
              </a:xfrm>
              <a:custGeom>
                <a:avLst/>
                <a:gdLst>
                  <a:gd name="connsiteX0" fmla="*/ 34289 w 96163"/>
                  <a:gd name="connsiteY0" fmla="*/ 9672 h 93145"/>
                  <a:gd name="connsiteX1" fmla="*/ 34289 w 96163"/>
                  <a:gd name="connsiteY1" fmla="*/ 20269 h 93145"/>
                  <a:gd name="connsiteX2" fmla="*/ 37460 w 96163"/>
                  <a:gd name="connsiteY2" fmla="*/ 15063 h 93145"/>
                  <a:gd name="connsiteX3" fmla="*/ 43797 w 96163"/>
                  <a:gd name="connsiteY3" fmla="*/ 8557 h 93145"/>
                  <a:gd name="connsiteX4" fmla="*/ 53486 w 96163"/>
                  <a:gd name="connsiteY4" fmla="*/ 2793 h 93145"/>
                  <a:gd name="connsiteX5" fmla="*/ 66718 w 96163"/>
                  <a:gd name="connsiteY5" fmla="*/ 5 h 93145"/>
                  <a:gd name="connsiteX6" fmla="*/ 88148 w 96163"/>
                  <a:gd name="connsiteY6" fmla="*/ 7255 h 93145"/>
                  <a:gd name="connsiteX7" fmla="*/ 96164 w 96163"/>
                  <a:gd name="connsiteY7" fmla="*/ 24545 h 93145"/>
                  <a:gd name="connsiteX8" fmla="*/ 96164 w 96163"/>
                  <a:gd name="connsiteY8" fmla="*/ 93145 h 93145"/>
                  <a:gd name="connsiteX9" fmla="*/ 77900 w 96163"/>
                  <a:gd name="connsiteY9" fmla="*/ 93145 h 93145"/>
                  <a:gd name="connsiteX10" fmla="*/ 77900 w 96163"/>
                  <a:gd name="connsiteY10" fmla="*/ 33654 h 93145"/>
                  <a:gd name="connsiteX11" fmla="*/ 74542 w 96163"/>
                  <a:gd name="connsiteY11" fmla="*/ 20826 h 93145"/>
                  <a:gd name="connsiteX12" fmla="*/ 61874 w 96163"/>
                  <a:gd name="connsiteY12" fmla="*/ 15249 h 93145"/>
                  <a:gd name="connsiteX13" fmla="*/ 52180 w 96163"/>
                  <a:gd name="connsiteY13" fmla="*/ 18596 h 93145"/>
                  <a:gd name="connsiteX14" fmla="*/ 43237 w 96163"/>
                  <a:gd name="connsiteY14" fmla="*/ 26218 h 93145"/>
                  <a:gd name="connsiteX15" fmla="*/ 36714 w 96163"/>
                  <a:gd name="connsiteY15" fmla="*/ 37001 h 93145"/>
                  <a:gd name="connsiteX16" fmla="*/ 34103 w 96163"/>
                  <a:gd name="connsiteY16" fmla="*/ 48527 h 93145"/>
                  <a:gd name="connsiteX17" fmla="*/ 34103 w 96163"/>
                  <a:gd name="connsiteY17" fmla="*/ 93145 h 93145"/>
                  <a:gd name="connsiteX18" fmla="*/ 15839 w 96163"/>
                  <a:gd name="connsiteY18" fmla="*/ 93145 h 93145"/>
                  <a:gd name="connsiteX19" fmla="*/ 15839 w 96163"/>
                  <a:gd name="connsiteY19" fmla="*/ 26961 h 93145"/>
                  <a:gd name="connsiteX20" fmla="*/ 15653 w 96163"/>
                  <a:gd name="connsiteY20" fmla="*/ 22685 h 93145"/>
                  <a:gd name="connsiteX21" fmla="*/ 15280 w 96163"/>
                  <a:gd name="connsiteY21" fmla="*/ 18967 h 93145"/>
                  <a:gd name="connsiteX22" fmla="*/ 14161 w 96163"/>
                  <a:gd name="connsiteY22" fmla="*/ 16179 h 93145"/>
                  <a:gd name="connsiteX23" fmla="*/ 12114 w 96163"/>
                  <a:gd name="connsiteY23" fmla="*/ 13762 h 93145"/>
                  <a:gd name="connsiteX24" fmla="*/ 8943 w 96163"/>
                  <a:gd name="connsiteY24" fmla="*/ 12460 h 93145"/>
                  <a:gd name="connsiteX25" fmla="*/ 5591 w 96163"/>
                  <a:gd name="connsiteY25" fmla="*/ 11903 h 93145"/>
                  <a:gd name="connsiteX26" fmla="*/ 1305 w 96163"/>
                  <a:gd name="connsiteY26" fmla="*/ 10416 h 93145"/>
                  <a:gd name="connsiteX27" fmla="*/ 0 w 96163"/>
                  <a:gd name="connsiteY27" fmla="*/ 6511 h 93145"/>
                  <a:gd name="connsiteX28" fmla="*/ 1305 w 96163"/>
                  <a:gd name="connsiteY28" fmla="*/ 3165 h 93145"/>
                  <a:gd name="connsiteX29" fmla="*/ 4658 w 96163"/>
                  <a:gd name="connsiteY29" fmla="*/ 1678 h 93145"/>
                  <a:gd name="connsiteX30" fmla="*/ 24414 w 96163"/>
                  <a:gd name="connsiteY30" fmla="*/ 1678 h 93145"/>
                  <a:gd name="connsiteX31" fmla="*/ 31497 w 96163"/>
                  <a:gd name="connsiteY31" fmla="*/ 4838 h 93145"/>
                  <a:gd name="connsiteX32" fmla="*/ 34289 w 96163"/>
                  <a:gd name="connsiteY32" fmla="*/ 9672 h 9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63" h="93145">
                    <a:moveTo>
                      <a:pt x="34289" y="9672"/>
                    </a:moveTo>
                    <a:lnTo>
                      <a:pt x="34289" y="20269"/>
                    </a:lnTo>
                    <a:cubicBezTo>
                      <a:pt x="34785" y="19029"/>
                      <a:pt x="35845" y="17294"/>
                      <a:pt x="37460" y="15063"/>
                    </a:cubicBezTo>
                    <a:cubicBezTo>
                      <a:pt x="39075" y="12832"/>
                      <a:pt x="41186" y="10663"/>
                      <a:pt x="43797" y="8557"/>
                    </a:cubicBezTo>
                    <a:cubicBezTo>
                      <a:pt x="46526" y="6325"/>
                      <a:pt x="49760" y="4404"/>
                      <a:pt x="53486" y="2793"/>
                    </a:cubicBezTo>
                    <a:cubicBezTo>
                      <a:pt x="57211" y="1058"/>
                      <a:pt x="61624" y="128"/>
                      <a:pt x="66718" y="5"/>
                    </a:cubicBezTo>
                    <a:cubicBezTo>
                      <a:pt x="75662" y="-119"/>
                      <a:pt x="82808" y="2297"/>
                      <a:pt x="88148" y="7255"/>
                    </a:cubicBezTo>
                    <a:cubicBezTo>
                      <a:pt x="93493" y="12089"/>
                      <a:pt x="96164" y="17852"/>
                      <a:pt x="96164" y="24545"/>
                    </a:cubicBezTo>
                    <a:lnTo>
                      <a:pt x="96164" y="93145"/>
                    </a:lnTo>
                    <a:lnTo>
                      <a:pt x="77900" y="93145"/>
                    </a:lnTo>
                    <a:lnTo>
                      <a:pt x="77900" y="33654"/>
                    </a:lnTo>
                    <a:cubicBezTo>
                      <a:pt x="77900" y="28821"/>
                      <a:pt x="76781" y="24545"/>
                      <a:pt x="74542" y="20826"/>
                    </a:cubicBezTo>
                    <a:cubicBezTo>
                      <a:pt x="72432" y="16984"/>
                      <a:pt x="68206" y="15125"/>
                      <a:pt x="61874" y="15249"/>
                    </a:cubicBezTo>
                    <a:cubicBezTo>
                      <a:pt x="58767" y="15373"/>
                      <a:pt x="55537" y="16489"/>
                      <a:pt x="52180" y="18596"/>
                    </a:cubicBezTo>
                    <a:cubicBezTo>
                      <a:pt x="48951" y="20579"/>
                      <a:pt x="45966" y="23119"/>
                      <a:pt x="43237" y="26218"/>
                    </a:cubicBezTo>
                    <a:cubicBezTo>
                      <a:pt x="40626" y="29440"/>
                      <a:pt x="38452" y="33034"/>
                      <a:pt x="36714" y="37001"/>
                    </a:cubicBezTo>
                    <a:cubicBezTo>
                      <a:pt x="34972" y="40843"/>
                      <a:pt x="34103" y="44685"/>
                      <a:pt x="34103" y="48527"/>
                    </a:cubicBezTo>
                    <a:lnTo>
                      <a:pt x="34103" y="93145"/>
                    </a:lnTo>
                    <a:lnTo>
                      <a:pt x="15839" y="93145"/>
                    </a:lnTo>
                    <a:lnTo>
                      <a:pt x="15839" y="26961"/>
                    </a:lnTo>
                    <a:cubicBezTo>
                      <a:pt x="15839" y="25350"/>
                      <a:pt x="15776" y="23925"/>
                      <a:pt x="15653" y="22685"/>
                    </a:cubicBezTo>
                    <a:cubicBezTo>
                      <a:pt x="15653" y="21322"/>
                      <a:pt x="15530" y="20083"/>
                      <a:pt x="15280" y="18967"/>
                    </a:cubicBezTo>
                    <a:cubicBezTo>
                      <a:pt x="15157" y="17852"/>
                      <a:pt x="14784" y="16922"/>
                      <a:pt x="14161" y="16179"/>
                    </a:cubicBezTo>
                    <a:cubicBezTo>
                      <a:pt x="13665" y="15311"/>
                      <a:pt x="12983" y="14506"/>
                      <a:pt x="12114" y="13762"/>
                    </a:cubicBezTo>
                    <a:cubicBezTo>
                      <a:pt x="11245" y="13142"/>
                      <a:pt x="10185" y="12708"/>
                      <a:pt x="8943" y="12460"/>
                    </a:cubicBezTo>
                    <a:cubicBezTo>
                      <a:pt x="7824" y="12089"/>
                      <a:pt x="6709" y="11903"/>
                      <a:pt x="5591" y="11903"/>
                    </a:cubicBezTo>
                    <a:cubicBezTo>
                      <a:pt x="3725" y="11903"/>
                      <a:pt x="2297" y="11407"/>
                      <a:pt x="1305" y="10416"/>
                    </a:cubicBezTo>
                    <a:cubicBezTo>
                      <a:pt x="432" y="9300"/>
                      <a:pt x="0" y="7999"/>
                      <a:pt x="0" y="6511"/>
                    </a:cubicBezTo>
                    <a:cubicBezTo>
                      <a:pt x="0" y="5272"/>
                      <a:pt x="432" y="4157"/>
                      <a:pt x="1305" y="3165"/>
                    </a:cubicBezTo>
                    <a:cubicBezTo>
                      <a:pt x="2297" y="2174"/>
                      <a:pt x="3416" y="1678"/>
                      <a:pt x="4658" y="1678"/>
                    </a:cubicBezTo>
                    <a:lnTo>
                      <a:pt x="24414" y="1678"/>
                    </a:lnTo>
                    <a:cubicBezTo>
                      <a:pt x="27393" y="1678"/>
                      <a:pt x="29754" y="2731"/>
                      <a:pt x="31497" y="4838"/>
                    </a:cubicBezTo>
                    <a:cubicBezTo>
                      <a:pt x="33357" y="6821"/>
                      <a:pt x="34289" y="8433"/>
                      <a:pt x="34289" y="9672"/>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7" name="Freeform: Shape 36">
                <a:extLst>
                  <a:ext uri="{FF2B5EF4-FFF2-40B4-BE49-F238E27FC236}">
                    <a16:creationId xmlns:a16="http://schemas.microsoft.com/office/drawing/2014/main" id="{35BD7A2C-6EDD-B3AB-9130-09D0D9F8C00F}"/>
                  </a:ext>
                </a:extLst>
              </p:cNvPr>
              <p:cNvSpPr/>
              <p:nvPr/>
            </p:nvSpPr>
            <p:spPr>
              <a:xfrm>
                <a:off x="3291317" y="-1059"/>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42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9 w 87588"/>
                  <a:gd name="connsiteY17" fmla="*/ 82545 h 95186"/>
                  <a:gd name="connsiteX18" fmla="*/ 78459 w 87588"/>
                  <a:gd name="connsiteY18" fmla="*/ 78454 h 95186"/>
                  <a:gd name="connsiteX19" fmla="*/ 82371 w 87588"/>
                  <a:gd name="connsiteY19" fmla="*/ 78454 h 95186"/>
                  <a:gd name="connsiteX20" fmla="*/ 84982 w 87588"/>
                  <a:gd name="connsiteY20" fmla="*/ 81057 h 95186"/>
                  <a:gd name="connsiteX21" fmla="*/ 85169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7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50" y="86263"/>
                      <a:pt x="13974" y="81801"/>
                    </a:cubicBezTo>
                    <a:cubicBezTo>
                      <a:pt x="9626" y="77463"/>
                      <a:pt x="6209" y="72134"/>
                      <a:pt x="3726" y="65812"/>
                    </a:cubicBezTo>
                    <a:cubicBezTo>
                      <a:pt x="1242" y="59492"/>
                      <a:pt x="0" y="52303"/>
                      <a:pt x="0" y="44247"/>
                    </a:cubicBezTo>
                    <a:cubicBezTo>
                      <a:pt x="0" y="37182"/>
                      <a:pt x="1114" y="30923"/>
                      <a:pt x="3353" y="25470"/>
                    </a:cubicBezTo>
                    <a:cubicBezTo>
                      <a:pt x="5714" y="19892"/>
                      <a:pt x="8943" y="15245"/>
                      <a:pt x="13042" y="11527"/>
                    </a:cubicBezTo>
                    <a:cubicBezTo>
                      <a:pt x="17268" y="7809"/>
                      <a:pt x="22176" y="4958"/>
                      <a:pt x="27766" y="2975"/>
                    </a:cubicBezTo>
                    <a:cubicBezTo>
                      <a:pt x="33480" y="992"/>
                      <a:pt x="39694" y="0"/>
                      <a:pt x="46403" y="0"/>
                    </a:cubicBezTo>
                    <a:cubicBezTo>
                      <a:pt x="51248" y="0"/>
                      <a:pt x="56092" y="930"/>
                      <a:pt x="60942"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5"/>
                      <a:pt x="23604" y="67672"/>
                      <a:pt x="29072" y="73249"/>
                    </a:cubicBezTo>
                    <a:cubicBezTo>
                      <a:pt x="34662" y="78703"/>
                      <a:pt x="42614" y="81925"/>
                      <a:pt x="52926" y="82916"/>
                    </a:cubicBezTo>
                    <a:cubicBezTo>
                      <a:pt x="54664" y="83164"/>
                      <a:pt x="58021" y="83040"/>
                      <a:pt x="62989" y="82545"/>
                    </a:cubicBezTo>
                    <a:cubicBezTo>
                      <a:pt x="68083" y="82049"/>
                      <a:pt x="73237" y="80686"/>
                      <a:pt x="78459" y="78454"/>
                    </a:cubicBezTo>
                    <a:cubicBezTo>
                      <a:pt x="79947" y="77835"/>
                      <a:pt x="81252" y="77835"/>
                      <a:pt x="82371" y="78454"/>
                    </a:cubicBezTo>
                    <a:cubicBezTo>
                      <a:pt x="83613" y="79074"/>
                      <a:pt x="84482" y="79942"/>
                      <a:pt x="84982" y="81057"/>
                    </a:cubicBezTo>
                    <a:cubicBezTo>
                      <a:pt x="85478" y="82296"/>
                      <a:pt x="85537" y="83598"/>
                      <a:pt x="85169" y="84962"/>
                    </a:cubicBezTo>
                    <a:cubicBezTo>
                      <a:pt x="84796"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2" y="21566"/>
                      <a:pt x="20438" y="28383"/>
                      <a:pt x="19565" y="37926"/>
                    </a:cubicBezTo>
                    <a:lnTo>
                      <a:pt x="68579" y="37926"/>
                    </a:lnTo>
                    <a:cubicBezTo>
                      <a:pt x="68579" y="28259"/>
                      <a:pt x="66218" y="21442"/>
                      <a:pt x="61497" y="17476"/>
                    </a:cubicBezTo>
                    <a:cubicBezTo>
                      <a:pt x="56779" y="13386"/>
                      <a:pt x="51557" y="11341"/>
                      <a:pt x="45844" y="1134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8" name="Freeform: Shape 37">
                <a:extLst>
                  <a:ext uri="{FF2B5EF4-FFF2-40B4-BE49-F238E27FC236}">
                    <a16:creationId xmlns:a16="http://schemas.microsoft.com/office/drawing/2014/main" id="{2507B52D-81D1-E7AC-BE8D-D5D961595946}"/>
                  </a:ext>
                </a:extLst>
              </p:cNvPr>
              <p:cNvSpPr/>
              <p:nvPr/>
            </p:nvSpPr>
            <p:spPr>
              <a:xfrm>
                <a:off x="3199271" y="-41773"/>
                <a:ext cx="83472" cy="135677"/>
              </a:xfrm>
              <a:custGeom>
                <a:avLst/>
                <a:gdLst>
                  <a:gd name="connsiteX0" fmla="*/ 75084 w 83472"/>
                  <a:gd name="connsiteY0" fmla="*/ 4648 h 135677"/>
                  <a:gd name="connsiteX1" fmla="*/ 75084 w 83472"/>
                  <a:gd name="connsiteY1" fmla="*/ 21566 h 135677"/>
                  <a:gd name="connsiteX2" fmla="*/ 60737 w 83472"/>
                  <a:gd name="connsiteY2" fmla="*/ 15616 h 135677"/>
                  <a:gd name="connsiteX3" fmla="*/ 41913 w 83472"/>
                  <a:gd name="connsiteY3" fmla="*/ 12828 h 135677"/>
                  <a:gd name="connsiteX4" fmla="*/ 26256 w 83472"/>
                  <a:gd name="connsiteY4" fmla="*/ 17476 h 135677"/>
                  <a:gd name="connsiteX5" fmla="*/ 20479 w 83472"/>
                  <a:gd name="connsiteY5" fmla="*/ 30304 h 135677"/>
                  <a:gd name="connsiteX6" fmla="*/ 23836 w 83472"/>
                  <a:gd name="connsiteY6" fmla="*/ 42016 h 135677"/>
                  <a:gd name="connsiteX7" fmla="*/ 35763 w 83472"/>
                  <a:gd name="connsiteY7" fmla="*/ 52055 h 135677"/>
                  <a:gd name="connsiteX8" fmla="*/ 49929 w 83472"/>
                  <a:gd name="connsiteY8" fmla="*/ 59863 h 135677"/>
                  <a:gd name="connsiteX9" fmla="*/ 65581 w 83472"/>
                  <a:gd name="connsiteY9" fmla="*/ 68787 h 135677"/>
                  <a:gd name="connsiteX10" fmla="*/ 78255 w 83472"/>
                  <a:gd name="connsiteY10" fmla="*/ 80685 h 135677"/>
                  <a:gd name="connsiteX11" fmla="*/ 83472 w 83472"/>
                  <a:gd name="connsiteY11" fmla="*/ 97045 h 135677"/>
                  <a:gd name="connsiteX12" fmla="*/ 75457 w 83472"/>
                  <a:gd name="connsiteY12" fmla="*/ 120470 h 135677"/>
                  <a:gd name="connsiteX13" fmla="*/ 53095 w 83472"/>
                  <a:gd name="connsiteY13" fmla="*/ 133298 h 135677"/>
                  <a:gd name="connsiteX14" fmla="*/ 39303 w 83472"/>
                  <a:gd name="connsiteY14" fmla="*/ 135343 h 135677"/>
                  <a:gd name="connsiteX15" fmla="*/ 26074 w 83472"/>
                  <a:gd name="connsiteY15" fmla="*/ 135529 h 135677"/>
                  <a:gd name="connsiteX16" fmla="*/ 14329 w 83472"/>
                  <a:gd name="connsiteY16" fmla="*/ 133856 h 135677"/>
                  <a:gd name="connsiteX17" fmla="*/ 6132 w 83472"/>
                  <a:gd name="connsiteY17" fmla="*/ 131439 h 135677"/>
                  <a:gd name="connsiteX18" fmla="*/ 914 w 83472"/>
                  <a:gd name="connsiteY18" fmla="*/ 126791 h 135677"/>
                  <a:gd name="connsiteX19" fmla="*/ 168 w 83472"/>
                  <a:gd name="connsiteY19" fmla="*/ 120656 h 135677"/>
                  <a:gd name="connsiteX20" fmla="*/ 3148 w 83472"/>
                  <a:gd name="connsiteY20" fmla="*/ 116194 h 135677"/>
                  <a:gd name="connsiteX21" fmla="*/ 9485 w 83472"/>
                  <a:gd name="connsiteY21" fmla="*/ 116008 h 135677"/>
                  <a:gd name="connsiteX22" fmla="*/ 19365 w 83472"/>
                  <a:gd name="connsiteY22" fmla="*/ 119541 h 135677"/>
                  <a:gd name="connsiteX23" fmla="*/ 31665 w 83472"/>
                  <a:gd name="connsiteY23" fmla="*/ 121585 h 135677"/>
                  <a:gd name="connsiteX24" fmla="*/ 44152 w 83472"/>
                  <a:gd name="connsiteY24" fmla="*/ 121214 h 135677"/>
                  <a:gd name="connsiteX25" fmla="*/ 55146 w 83472"/>
                  <a:gd name="connsiteY25" fmla="*/ 116752 h 135677"/>
                  <a:gd name="connsiteX26" fmla="*/ 60923 w 83472"/>
                  <a:gd name="connsiteY26" fmla="*/ 110059 h 135677"/>
                  <a:gd name="connsiteX27" fmla="*/ 63530 w 83472"/>
                  <a:gd name="connsiteY27" fmla="*/ 99462 h 135677"/>
                  <a:gd name="connsiteX28" fmla="*/ 59431 w 83472"/>
                  <a:gd name="connsiteY28" fmla="*/ 89609 h 135677"/>
                  <a:gd name="connsiteX29" fmla="*/ 49369 w 83472"/>
                  <a:gd name="connsiteY29" fmla="*/ 81615 h 135677"/>
                  <a:gd name="connsiteX30" fmla="*/ 35017 w 83472"/>
                  <a:gd name="connsiteY30" fmla="*/ 73992 h 135677"/>
                  <a:gd name="connsiteX31" fmla="*/ 18992 w 83472"/>
                  <a:gd name="connsiteY31" fmla="*/ 64139 h 135677"/>
                  <a:gd name="connsiteX32" fmla="*/ 5946 w 83472"/>
                  <a:gd name="connsiteY32" fmla="*/ 51869 h 135677"/>
                  <a:gd name="connsiteX33" fmla="*/ 914 w 83472"/>
                  <a:gd name="connsiteY33" fmla="*/ 33836 h 135677"/>
                  <a:gd name="connsiteX34" fmla="*/ 13215 w 83472"/>
                  <a:gd name="connsiteY34" fmla="*/ 8366 h 135677"/>
                  <a:gd name="connsiteX35" fmla="*/ 44520 w 83472"/>
                  <a:gd name="connsiteY35" fmla="*/ 0 h 135677"/>
                  <a:gd name="connsiteX36" fmla="*/ 53468 w 83472"/>
                  <a:gd name="connsiteY36" fmla="*/ 558 h 135677"/>
                  <a:gd name="connsiteX37" fmla="*/ 61669 w 83472"/>
                  <a:gd name="connsiteY37" fmla="*/ 1673 h 135677"/>
                  <a:gd name="connsiteX38" fmla="*/ 68934 w 83472"/>
                  <a:gd name="connsiteY38" fmla="*/ 3346 h 135677"/>
                  <a:gd name="connsiteX39" fmla="*/ 75084 w 83472"/>
                  <a:gd name="connsiteY39" fmla="*/ 4648 h 13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472" h="135677">
                    <a:moveTo>
                      <a:pt x="75084" y="4648"/>
                    </a:moveTo>
                    <a:lnTo>
                      <a:pt x="75084" y="21566"/>
                    </a:lnTo>
                    <a:cubicBezTo>
                      <a:pt x="70612" y="19459"/>
                      <a:pt x="65831" y="17476"/>
                      <a:pt x="60737" y="15616"/>
                    </a:cubicBezTo>
                    <a:cubicBezTo>
                      <a:pt x="55642" y="13757"/>
                      <a:pt x="49369" y="12828"/>
                      <a:pt x="41913" y="12828"/>
                    </a:cubicBezTo>
                    <a:cubicBezTo>
                      <a:pt x="35454" y="12828"/>
                      <a:pt x="30237" y="14377"/>
                      <a:pt x="26256" y="17476"/>
                    </a:cubicBezTo>
                    <a:cubicBezTo>
                      <a:pt x="22408" y="20450"/>
                      <a:pt x="20479" y="24726"/>
                      <a:pt x="20479" y="30304"/>
                    </a:cubicBezTo>
                    <a:cubicBezTo>
                      <a:pt x="20479" y="34889"/>
                      <a:pt x="21598" y="38793"/>
                      <a:pt x="23836" y="42016"/>
                    </a:cubicBezTo>
                    <a:cubicBezTo>
                      <a:pt x="26074" y="45114"/>
                      <a:pt x="30050" y="48461"/>
                      <a:pt x="35763" y="52055"/>
                    </a:cubicBezTo>
                    <a:cubicBezTo>
                      <a:pt x="39739" y="54658"/>
                      <a:pt x="44461" y="57260"/>
                      <a:pt x="49929" y="59863"/>
                    </a:cubicBezTo>
                    <a:cubicBezTo>
                      <a:pt x="55392" y="62466"/>
                      <a:pt x="60610" y="65440"/>
                      <a:pt x="65581" y="68787"/>
                    </a:cubicBezTo>
                    <a:cubicBezTo>
                      <a:pt x="70553" y="72133"/>
                      <a:pt x="74775" y="76099"/>
                      <a:pt x="78255" y="80685"/>
                    </a:cubicBezTo>
                    <a:cubicBezTo>
                      <a:pt x="81735" y="85147"/>
                      <a:pt x="83472" y="90600"/>
                      <a:pt x="83472" y="97045"/>
                    </a:cubicBezTo>
                    <a:cubicBezTo>
                      <a:pt x="83472" y="106341"/>
                      <a:pt x="80802" y="114149"/>
                      <a:pt x="75457" y="120470"/>
                    </a:cubicBezTo>
                    <a:cubicBezTo>
                      <a:pt x="70117" y="126667"/>
                      <a:pt x="62661" y="130943"/>
                      <a:pt x="53095" y="133298"/>
                    </a:cubicBezTo>
                    <a:cubicBezTo>
                      <a:pt x="48623" y="134413"/>
                      <a:pt x="44024" y="135095"/>
                      <a:pt x="39303" y="135343"/>
                    </a:cubicBezTo>
                    <a:cubicBezTo>
                      <a:pt x="34708" y="135715"/>
                      <a:pt x="30296" y="135776"/>
                      <a:pt x="26074" y="135529"/>
                    </a:cubicBezTo>
                    <a:cubicBezTo>
                      <a:pt x="21848" y="135157"/>
                      <a:pt x="17936" y="134599"/>
                      <a:pt x="14329" y="133856"/>
                    </a:cubicBezTo>
                    <a:cubicBezTo>
                      <a:pt x="10854" y="133236"/>
                      <a:pt x="8120" y="132430"/>
                      <a:pt x="6132" y="131439"/>
                    </a:cubicBezTo>
                    <a:cubicBezTo>
                      <a:pt x="3521" y="130447"/>
                      <a:pt x="1783" y="128898"/>
                      <a:pt x="914" y="126791"/>
                    </a:cubicBezTo>
                    <a:cubicBezTo>
                      <a:pt x="41" y="124560"/>
                      <a:pt x="-205" y="122515"/>
                      <a:pt x="168" y="120656"/>
                    </a:cubicBezTo>
                    <a:cubicBezTo>
                      <a:pt x="541" y="118673"/>
                      <a:pt x="1533" y="117185"/>
                      <a:pt x="3148" y="116194"/>
                    </a:cubicBezTo>
                    <a:cubicBezTo>
                      <a:pt x="4763" y="115079"/>
                      <a:pt x="6878" y="115016"/>
                      <a:pt x="9485" y="116008"/>
                    </a:cubicBezTo>
                    <a:cubicBezTo>
                      <a:pt x="12096" y="117248"/>
                      <a:pt x="15389" y="118425"/>
                      <a:pt x="19365" y="119541"/>
                    </a:cubicBezTo>
                    <a:cubicBezTo>
                      <a:pt x="23340" y="120532"/>
                      <a:pt x="27439" y="121214"/>
                      <a:pt x="31665" y="121585"/>
                    </a:cubicBezTo>
                    <a:cubicBezTo>
                      <a:pt x="35886" y="121957"/>
                      <a:pt x="40049" y="121834"/>
                      <a:pt x="44152" y="121214"/>
                    </a:cubicBezTo>
                    <a:cubicBezTo>
                      <a:pt x="48373" y="120594"/>
                      <a:pt x="52039" y="119107"/>
                      <a:pt x="55146" y="116752"/>
                    </a:cubicBezTo>
                    <a:cubicBezTo>
                      <a:pt x="57257" y="115265"/>
                      <a:pt x="59181" y="113033"/>
                      <a:pt x="60923" y="110059"/>
                    </a:cubicBezTo>
                    <a:cubicBezTo>
                      <a:pt x="62661" y="106960"/>
                      <a:pt x="63530" y="103428"/>
                      <a:pt x="63530" y="99462"/>
                    </a:cubicBezTo>
                    <a:cubicBezTo>
                      <a:pt x="63530" y="95620"/>
                      <a:pt x="62165" y="92335"/>
                      <a:pt x="59431" y="89609"/>
                    </a:cubicBezTo>
                    <a:cubicBezTo>
                      <a:pt x="56820" y="86758"/>
                      <a:pt x="53468" y="84093"/>
                      <a:pt x="49369" y="81615"/>
                    </a:cubicBezTo>
                    <a:cubicBezTo>
                      <a:pt x="45143" y="79136"/>
                      <a:pt x="40358" y="76595"/>
                      <a:pt x="35017" y="73992"/>
                    </a:cubicBezTo>
                    <a:cubicBezTo>
                      <a:pt x="29677" y="71265"/>
                      <a:pt x="24332" y="67981"/>
                      <a:pt x="18992" y="64139"/>
                    </a:cubicBezTo>
                    <a:cubicBezTo>
                      <a:pt x="13647" y="60421"/>
                      <a:pt x="9298" y="56331"/>
                      <a:pt x="5946" y="51869"/>
                    </a:cubicBezTo>
                    <a:cubicBezTo>
                      <a:pt x="2589" y="47283"/>
                      <a:pt x="914" y="41272"/>
                      <a:pt x="914" y="33836"/>
                    </a:cubicBezTo>
                    <a:cubicBezTo>
                      <a:pt x="914" y="22433"/>
                      <a:pt x="5013" y="13943"/>
                      <a:pt x="13215" y="8366"/>
                    </a:cubicBezTo>
                    <a:cubicBezTo>
                      <a:pt x="21412" y="2788"/>
                      <a:pt x="31851" y="0"/>
                      <a:pt x="44520" y="0"/>
                    </a:cubicBezTo>
                    <a:cubicBezTo>
                      <a:pt x="47627" y="0"/>
                      <a:pt x="50611" y="186"/>
                      <a:pt x="53468" y="558"/>
                    </a:cubicBezTo>
                    <a:cubicBezTo>
                      <a:pt x="56447" y="805"/>
                      <a:pt x="59181" y="1177"/>
                      <a:pt x="61669" y="1673"/>
                    </a:cubicBezTo>
                    <a:cubicBezTo>
                      <a:pt x="64276" y="2169"/>
                      <a:pt x="66701" y="2727"/>
                      <a:pt x="68934" y="3346"/>
                    </a:cubicBezTo>
                    <a:cubicBezTo>
                      <a:pt x="71172" y="3842"/>
                      <a:pt x="73223" y="4276"/>
                      <a:pt x="75084" y="4648"/>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39" name="Freeform: Shape 38">
                <a:extLst>
                  <a:ext uri="{FF2B5EF4-FFF2-40B4-BE49-F238E27FC236}">
                    <a16:creationId xmlns:a16="http://schemas.microsoft.com/office/drawing/2014/main" id="{64E50EC7-D4BF-BC26-1D62-A85C1217A37A}"/>
                  </a:ext>
                </a:extLst>
              </p:cNvPr>
              <p:cNvSpPr/>
              <p:nvPr/>
            </p:nvSpPr>
            <p:spPr>
              <a:xfrm>
                <a:off x="3099400" y="-1057"/>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37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9 w 87588"/>
                  <a:gd name="connsiteY17" fmla="*/ 82545 h 95186"/>
                  <a:gd name="connsiteX18" fmla="*/ 78459 w 87588"/>
                  <a:gd name="connsiteY18" fmla="*/ 78454 h 95186"/>
                  <a:gd name="connsiteX19" fmla="*/ 82371 w 87588"/>
                  <a:gd name="connsiteY19" fmla="*/ 78454 h 95186"/>
                  <a:gd name="connsiteX20" fmla="*/ 84982 w 87588"/>
                  <a:gd name="connsiteY20" fmla="*/ 81057 h 95186"/>
                  <a:gd name="connsiteX21" fmla="*/ 85164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7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50" y="86263"/>
                      <a:pt x="13974" y="81801"/>
                    </a:cubicBezTo>
                    <a:cubicBezTo>
                      <a:pt x="9626" y="77463"/>
                      <a:pt x="6209" y="72134"/>
                      <a:pt x="3726" y="65812"/>
                    </a:cubicBezTo>
                    <a:cubicBezTo>
                      <a:pt x="1242" y="59492"/>
                      <a:pt x="0" y="52303"/>
                      <a:pt x="0" y="44247"/>
                    </a:cubicBezTo>
                    <a:cubicBezTo>
                      <a:pt x="0" y="37182"/>
                      <a:pt x="1114" y="30923"/>
                      <a:pt x="3353" y="25470"/>
                    </a:cubicBezTo>
                    <a:cubicBezTo>
                      <a:pt x="5714" y="19892"/>
                      <a:pt x="8943" y="15245"/>
                      <a:pt x="13042" y="11527"/>
                    </a:cubicBezTo>
                    <a:cubicBezTo>
                      <a:pt x="17268" y="7808"/>
                      <a:pt x="22176" y="4958"/>
                      <a:pt x="27766" y="2975"/>
                    </a:cubicBezTo>
                    <a:cubicBezTo>
                      <a:pt x="33480" y="992"/>
                      <a:pt x="39694" y="0"/>
                      <a:pt x="46403" y="0"/>
                    </a:cubicBezTo>
                    <a:cubicBezTo>
                      <a:pt x="51248" y="0"/>
                      <a:pt x="56092" y="930"/>
                      <a:pt x="60937"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5"/>
                      <a:pt x="23604" y="67672"/>
                      <a:pt x="29072" y="73249"/>
                    </a:cubicBezTo>
                    <a:cubicBezTo>
                      <a:pt x="34662" y="78703"/>
                      <a:pt x="42614" y="81925"/>
                      <a:pt x="52926" y="82916"/>
                    </a:cubicBezTo>
                    <a:cubicBezTo>
                      <a:pt x="54664" y="83164"/>
                      <a:pt x="58021" y="83040"/>
                      <a:pt x="62989" y="82545"/>
                    </a:cubicBezTo>
                    <a:cubicBezTo>
                      <a:pt x="68083" y="82049"/>
                      <a:pt x="73237" y="80686"/>
                      <a:pt x="78459" y="78454"/>
                    </a:cubicBezTo>
                    <a:cubicBezTo>
                      <a:pt x="79947" y="77835"/>
                      <a:pt x="81252" y="77835"/>
                      <a:pt x="82371" y="78454"/>
                    </a:cubicBezTo>
                    <a:cubicBezTo>
                      <a:pt x="83613" y="79074"/>
                      <a:pt x="84482" y="79942"/>
                      <a:pt x="84982" y="81057"/>
                    </a:cubicBezTo>
                    <a:cubicBezTo>
                      <a:pt x="85478" y="82296"/>
                      <a:pt x="85537" y="83598"/>
                      <a:pt x="85164" y="84962"/>
                    </a:cubicBezTo>
                    <a:cubicBezTo>
                      <a:pt x="84796"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2" y="21566"/>
                      <a:pt x="20438" y="28383"/>
                      <a:pt x="19565" y="37926"/>
                    </a:cubicBezTo>
                    <a:lnTo>
                      <a:pt x="68579" y="37926"/>
                    </a:lnTo>
                    <a:cubicBezTo>
                      <a:pt x="68579" y="28259"/>
                      <a:pt x="66218" y="21442"/>
                      <a:pt x="61497" y="17476"/>
                    </a:cubicBezTo>
                    <a:cubicBezTo>
                      <a:pt x="56775" y="13386"/>
                      <a:pt x="51557" y="11341"/>
                      <a:pt x="45844" y="1134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40" name="Freeform: Shape 39">
                <a:extLst>
                  <a:ext uri="{FF2B5EF4-FFF2-40B4-BE49-F238E27FC236}">
                    <a16:creationId xmlns:a16="http://schemas.microsoft.com/office/drawing/2014/main" id="{2A455CA5-9468-B150-3B8C-52FB652CAA1E}"/>
                  </a:ext>
                </a:extLst>
              </p:cNvPr>
              <p:cNvSpPr/>
              <p:nvPr/>
            </p:nvSpPr>
            <p:spPr>
              <a:xfrm>
                <a:off x="3050176" y="-41773"/>
                <a:ext cx="34289" cy="134041"/>
              </a:xfrm>
              <a:custGeom>
                <a:avLst/>
                <a:gdLst>
                  <a:gd name="connsiteX0" fmla="*/ 34290 w 34289"/>
                  <a:gd name="connsiteY0" fmla="*/ 9667 h 134041"/>
                  <a:gd name="connsiteX1" fmla="*/ 34290 w 34289"/>
                  <a:gd name="connsiteY1" fmla="*/ 134042 h 134041"/>
                  <a:gd name="connsiteX2" fmla="*/ 15839 w 34289"/>
                  <a:gd name="connsiteY2" fmla="*/ 134042 h 134041"/>
                  <a:gd name="connsiteX3" fmla="*/ 15839 w 34289"/>
                  <a:gd name="connsiteY3" fmla="*/ 25098 h 134041"/>
                  <a:gd name="connsiteX4" fmla="*/ 15653 w 34289"/>
                  <a:gd name="connsiteY4" fmla="*/ 21008 h 134041"/>
                  <a:gd name="connsiteX5" fmla="*/ 15280 w 34289"/>
                  <a:gd name="connsiteY5" fmla="*/ 17290 h 134041"/>
                  <a:gd name="connsiteX6" fmla="*/ 14161 w 34289"/>
                  <a:gd name="connsiteY6" fmla="*/ 14501 h 134041"/>
                  <a:gd name="connsiteX7" fmla="*/ 12114 w 34289"/>
                  <a:gd name="connsiteY7" fmla="*/ 12084 h 134041"/>
                  <a:gd name="connsiteX8" fmla="*/ 8943 w 34289"/>
                  <a:gd name="connsiteY8" fmla="*/ 10597 h 134041"/>
                  <a:gd name="connsiteX9" fmla="*/ 5591 w 34289"/>
                  <a:gd name="connsiteY9" fmla="*/ 10039 h 134041"/>
                  <a:gd name="connsiteX10" fmla="*/ 1301 w 34289"/>
                  <a:gd name="connsiteY10" fmla="*/ 8552 h 134041"/>
                  <a:gd name="connsiteX11" fmla="*/ 0 w 34289"/>
                  <a:gd name="connsiteY11" fmla="*/ 4834 h 134041"/>
                  <a:gd name="connsiteX12" fmla="*/ 1301 w 34289"/>
                  <a:gd name="connsiteY12" fmla="*/ 1487 h 134041"/>
                  <a:gd name="connsiteX13" fmla="*/ 4658 w 34289"/>
                  <a:gd name="connsiteY13" fmla="*/ 0 h 134041"/>
                  <a:gd name="connsiteX14" fmla="*/ 24414 w 34289"/>
                  <a:gd name="connsiteY14" fmla="*/ 0 h 134041"/>
                  <a:gd name="connsiteX15" fmla="*/ 31492 w 34289"/>
                  <a:gd name="connsiteY15" fmla="*/ 3346 h 134041"/>
                  <a:gd name="connsiteX16" fmla="*/ 34290 w 34289"/>
                  <a:gd name="connsiteY16" fmla="*/ 9667 h 1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89" h="134041">
                    <a:moveTo>
                      <a:pt x="34290" y="9667"/>
                    </a:moveTo>
                    <a:lnTo>
                      <a:pt x="34290" y="134042"/>
                    </a:lnTo>
                    <a:lnTo>
                      <a:pt x="15839" y="134042"/>
                    </a:lnTo>
                    <a:lnTo>
                      <a:pt x="15839" y="25098"/>
                    </a:lnTo>
                    <a:cubicBezTo>
                      <a:pt x="15839" y="23611"/>
                      <a:pt x="15776" y="22247"/>
                      <a:pt x="15653" y="21008"/>
                    </a:cubicBezTo>
                    <a:cubicBezTo>
                      <a:pt x="15653" y="19645"/>
                      <a:pt x="15530" y="18405"/>
                      <a:pt x="15280" y="17290"/>
                    </a:cubicBezTo>
                    <a:cubicBezTo>
                      <a:pt x="15157" y="16174"/>
                      <a:pt x="14784" y="15245"/>
                      <a:pt x="14161" y="14501"/>
                    </a:cubicBezTo>
                    <a:cubicBezTo>
                      <a:pt x="13665" y="13633"/>
                      <a:pt x="12983" y="12828"/>
                      <a:pt x="12114" y="12084"/>
                    </a:cubicBezTo>
                    <a:cubicBezTo>
                      <a:pt x="11240" y="11464"/>
                      <a:pt x="10185" y="10969"/>
                      <a:pt x="8943" y="10597"/>
                    </a:cubicBezTo>
                    <a:cubicBezTo>
                      <a:pt x="7824" y="10225"/>
                      <a:pt x="6710" y="10039"/>
                      <a:pt x="5591" y="10039"/>
                    </a:cubicBezTo>
                    <a:cubicBezTo>
                      <a:pt x="3726" y="10039"/>
                      <a:pt x="2297" y="9543"/>
                      <a:pt x="1301" y="8552"/>
                    </a:cubicBezTo>
                    <a:cubicBezTo>
                      <a:pt x="432" y="7560"/>
                      <a:pt x="0" y="6321"/>
                      <a:pt x="0" y="4834"/>
                    </a:cubicBezTo>
                    <a:cubicBezTo>
                      <a:pt x="0" y="3594"/>
                      <a:pt x="432" y="2479"/>
                      <a:pt x="1301" y="1487"/>
                    </a:cubicBezTo>
                    <a:cubicBezTo>
                      <a:pt x="2297" y="496"/>
                      <a:pt x="3416" y="0"/>
                      <a:pt x="4658" y="0"/>
                    </a:cubicBezTo>
                    <a:lnTo>
                      <a:pt x="24414" y="0"/>
                    </a:lnTo>
                    <a:cubicBezTo>
                      <a:pt x="27394" y="0"/>
                      <a:pt x="29754" y="1115"/>
                      <a:pt x="31492" y="3346"/>
                    </a:cubicBezTo>
                    <a:cubicBezTo>
                      <a:pt x="33357" y="5453"/>
                      <a:pt x="34290" y="7560"/>
                      <a:pt x="34290" y="966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41" name="Freeform: Shape 40">
                <a:extLst>
                  <a:ext uri="{FF2B5EF4-FFF2-40B4-BE49-F238E27FC236}">
                    <a16:creationId xmlns:a16="http://schemas.microsoft.com/office/drawing/2014/main" id="{F15BC0E9-B66A-105C-5B5D-5502301FACBC}"/>
                  </a:ext>
                </a:extLst>
              </p:cNvPr>
              <p:cNvSpPr/>
              <p:nvPr/>
            </p:nvSpPr>
            <p:spPr>
              <a:xfrm>
                <a:off x="2947380" y="-1059"/>
                <a:ext cx="99520" cy="127163"/>
              </a:xfrm>
              <a:custGeom>
                <a:avLst/>
                <a:gdLst>
                  <a:gd name="connsiteX0" fmla="*/ 34294 w 99520"/>
                  <a:gd name="connsiteY0" fmla="*/ 37926 h 127163"/>
                  <a:gd name="connsiteX1" fmla="*/ 34294 w 99520"/>
                  <a:gd name="connsiteY1" fmla="*/ 51869 h 127163"/>
                  <a:gd name="connsiteX2" fmla="*/ 35409 w 99520"/>
                  <a:gd name="connsiteY2" fmla="*/ 61165 h 127163"/>
                  <a:gd name="connsiteX3" fmla="*/ 39512 w 99520"/>
                  <a:gd name="connsiteY3" fmla="*/ 71204 h 127163"/>
                  <a:gd name="connsiteX4" fmla="*/ 46408 w 99520"/>
                  <a:gd name="connsiteY4" fmla="*/ 79198 h 127163"/>
                  <a:gd name="connsiteX5" fmla="*/ 56656 w 99520"/>
                  <a:gd name="connsiteY5" fmla="*/ 82359 h 127163"/>
                  <a:gd name="connsiteX6" fmla="*/ 67651 w 99520"/>
                  <a:gd name="connsiteY6" fmla="*/ 79198 h 127163"/>
                  <a:gd name="connsiteX7" fmla="*/ 75107 w 99520"/>
                  <a:gd name="connsiteY7" fmla="*/ 70832 h 127163"/>
                  <a:gd name="connsiteX8" fmla="*/ 79205 w 99520"/>
                  <a:gd name="connsiteY8" fmla="*/ 59492 h 127163"/>
                  <a:gd name="connsiteX9" fmla="*/ 80511 w 99520"/>
                  <a:gd name="connsiteY9" fmla="*/ 47036 h 127163"/>
                  <a:gd name="connsiteX10" fmla="*/ 79205 w 99520"/>
                  <a:gd name="connsiteY10" fmla="*/ 35509 h 127163"/>
                  <a:gd name="connsiteX11" fmla="*/ 75107 w 99520"/>
                  <a:gd name="connsiteY11" fmla="*/ 24168 h 127163"/>
                  <a:gd name="connsiteX12" fmla="*/ 67651 w 99520"/>
                  <a:gd name="connsiteY12" fmla="*/ 15802 h 127163"/>
                  <a:gd name="connsiteX13" fmla="*/ 56284 w 99520"/>
                  <a:gd name="connsiteY13" fmla="*/ 12270 h 127163"/>
                  <a:gd name="connsiteX14" fmla="*/ 41745 w 99520"/>
                  <a:gd name="connsiteY14" fmla="*/ 18963 h 127163"/>
                  <a:gd name="connsiteX15" fmla="*/ 34294 w 99520"/>
                  <a:gd name="connsiteY15" fmla="*/ 37926 h 127163"/>
                  <a:gd name="connsiteX16" fmla="*/ 34108 w 99520"/>
                  <a:gd name="connsiteY16" fmla="*/ 9667 h 127163"/>
                  <a:gd name="connsiteX17" fmla="*/ 34108 w 99520"/>
                  <a:gd name="connsiteY17" fmla="*/ 11713 h 127163"/>
                  <a:gd name="connsiteX18" fmla="*/ 36901 w 99520"/>
                  <a:gd name="connsiteY18" fmla="*/ 8366 h 127163"/>
                  <a:gd name="connsiteX19" fmla="*/ 42305 w 99520"/>
                  <a:gd name="connsiteY19" fmla="*/ 4462 h 127163"/>
                  <a:gd name="connsiteX20" fmla="*/ 49388 w 99520"/>
                  <a:gd name="connsiteY20" fmla="*/ 1487 h 127163"/>
                  <a:gd name="connsiteX21" fmla="*/ 58335 w 99520"/>
                  <a:gd name="connsiteY21" fmla="*/ 0 h 127163"/>
                  <a:gd name="connsiteX22" fmla="*/ 74361 w 99520"/>
                  <a:gd name="connsiteY22" fmla="*/ 3161 h 127163"/>
                  <a:gd name="connsiteX23" fmla="*/ 87594 w 99520"/>
                  <a:gd name="connsiteY23" fmla="*/ 12270 h 127163"/>
                  <a:gd name="connsiteX24" fmla="*/ 96164 w 99520"/>
                  <a:gd name="connsiteY24" fmla="*/ 27143 h 127163"/>
                  <a:gd name="connsiteX25" fmla="*/ 99521 w 99520"/>
                  <a:gd name="connsiteY25" fmla="*/ 46664 h 127163"/>
                  <a:gd name="connsiteX26" fmla="*/ 97096 w 99520"/>
                  <a:gd name="connsiteY26" fmla="*/ 65069 h 127163"/>
                  <a:gd name="connsiteX27" fmla="*/ 90013 w 99520"/>
                  <a:gd name="connsiteY27" fmla="*/ 80499 h 127163"/>
                  <a:gd name="connsiteX28" fmla="*/ 77340 w 99520"/>
                  <a:gd name="connsiteY28" fmla="*/ 91096 h 127163"/>
                  <a:gd name="connsiteX29" fmla="*/ 58708 w 99520"/>
                  <a:gd name="connsiteY29" fmla="*/ 95187 h 127163"/>
                  <a:gd name="connsiteX30" fmla="*/ 42678 w 99520"/>
                  <a:gd name="connsiteY30" fmla="*/ 90725 h 127163"/>
                  <a:gd name="connsiteX31" fmla="*/ 34294 w 99520"/>
                  <a:gd name="connsiteY31" fmla="*/ 82730 h 127163"/>
                  <a:gd name="connsiteX32" fmla="*/ 34294 w 99520"/>
                  <a:gd name="connsiteY32" fmla="*/ 127163 h 127163"/>
                  <a:gd name="connsiteX33" fmla="*/ 15844 w 99520"/>
                  <a:gd name="connsiteY33" fmla="*/ 127163 h 127163"/>
                  <a:gd name="connsiteX34" fmla="*/ 15844 w 99520"/>
                  <a:gd name="connsiteY34" fmla="*/ 27143 h 127163"/>
                  <a:gd name="connsiteX35" fmla="*/ 15657 w 99520"/>
                  <a:gd name="connsiteY35" fmla="*/ 22867 h 127163"/>
                  <a:gd name="connsiteX36" fmla="*/ 15284 w 99520"/>
                  <a:gd name="connsiteY36" fmla="*/ 19149 h 127163"/>
                  <a:gd name="connsiteX37" fmla="*/ 14165 w 99520"/>
                  <a:gd name="connsiteY37" fmla="*/ 16360 h 127163"/>
                  <a:gd name="connsiteX38" fmla="*/ 12114 w 99520"/>
                  <a:gd name="connsiteY38" fmla="*/ 13943 h 127163"/>
                  <a:gd name="connsiteX39" fmla="*/ 8948 w 99520"/>
                  <a:gd name="connsiteY39" fmla="*/ 12828 h 127163"/>
                  <a:gd name="connsiteX40" fmla="*/ 5591 w 99520"/>
                  <a:gd name="connsiteY40" fmla="*/ 12270 h 127163"/>
                  <a:gd name="connsiteX41" fmla="*/ 1306 w 99520"/>
                  <a:gd name="connsiteY41" fmla="*/ 10597 h 127163"/>
                  <a:gd name="connsiteX42" fmla="*/ 0 w 99520"/>
                  <a:gd name="connsiteY42" fmla="*/ 6693 h 127163"/>
                  <a:gd name="connsiteX43" fmla="*/ 1306 w 99520"/>
                  <a:gd name="connsiteY43" fmla="*/ 3347 h 127163"/>
                  <a:gd name="connsiteX44" fmla="*/ 4663 w 99520"/>
                  <a:gd name="connsiteY44" fmla="*/ 1859 h 127163"/>
                  <a:gd name="connsiteX45" fmla="*/ 24228 w 99520"/>
                  <a:gd name="connsiteY45" fmla="*/ 1859 h 127163"/>
                  <a:gd name="connsiteX46" fmla="*/ 31310 w 99520"/>
                  <a:gd name="connsiteY46" fmla="*/ 4090 h 127163"/>
                  <a:gd name="connsiteX47" fmla="*/ 34108 w 99520"/>
                  <a:gd name="connsiteY47" fmla="*/ 9667 h 1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20" h="127163">
                    <a:moveTo>
                      <a:pt x="34294" y="37926"/>
                    </a:moveTo>
                    <a:lnTo>
                      <a:pt x="34294" y="51869"/>
                    </a:lnTo>
                    <a:cubicBezTo>
                      <a:pt x="34294" y="54596"/>
                      <a:pt x="34667" y="57695"/>
                      <a:pt x="35409" y="61165"/>
                    </a:cubicBezTo>
                    <a:cubicBezTo>
                      <a:pt x="36282" y="64635"/>
                      <a:pt x="37647" y="67981"/>
                      <a:pt x="39512" y="71204"/>
                    </a:cubicBezTo>
                    <a:cubicBezTo>
                      <a:pt x="41372" y="74303"/>
                      <a:pt x="43674" y="76967"/>
                      <a:pt x="46408" y="79198"/>
                    </a:cubicBezTo>
                    <a:cubicBezTo>
                      <a:pt x="49265" y="81305"/>
                      <a:pt x="52681" y="82359"/>
                      <a:pt x="56656" y="82359"/>
                    </a:cubicBezTo>
                    <a:cubicBezTo>
                      <a:pt x="61005" y="82359"/>
                      <a:pt x="64672" y="81305"/>
                      <a:pt x="67651" y="79198"/>
                    </a:cubicBezTo>
                    <a:cubicBezTo>
                      <a:pt x="70758" y="77091"/>
                      <a:pt x="73242" y="74303"/>
                      <a:pt x="75107" y="70832"/>
                    </a:cubicBezTo>
                    <a:cubicBezTo>
                      <a:pt x="76972" y="67486"/>
                      <a:pt x="78336" y="63705"/>
                      <a:pt x="79205" y="59492"/>
                    </a:cubicBezTo>
                    <a:cubicBezTo>
                      <a:pt x="80074" y="55278"/>
                      <a:pt x="80511" y="51126"/>
                      <a:pt x="80511" y="47036"/>
                    </a:cubicBezTo>
                    <a:cubicBezTo>
                      <a:pt x="80511" y="43441"/>
                      <a:pt x="80074" y="39599"/>
                      <a:pt x="79205" y="35509"/>
                    </a:cubicBezTo>
                    <a:cubicBezTo>
                      <a:pt x="78336" y="31419"/>
                      <a:pt x="76972" y="27639"/>
                      <a:pt x="75107" y="24168"/>
                    </a:cubicBezTo>
                    <a:cubicBezTo>
                      <a:pt x="73242" y="20822"/>
                      <a:pt x="70758" y="18034"/>
                      <a:pt x="67651" y="15802"/>
                    </a:cubicBezTo>
                    <a:cubicBezTo>
                      <a:pt x="64544" y="13448"/>
                      <a:pt x="60755" y="12270"/>
                      <a:pt x="56284" y="12270"/>
                    </a:cubicBezTo>
                    <a:cubicBezTo>
                      <a:pt x="51189" y="12270"/>
                      <a:pt x="46344" y="14501"/>
                      <a:pt x="41745" y="18963"/>
                    </a:cubicBezTo>
                    <a:cubicBezTo>
                      <a:pt x="37151" y="23425"/>
                      <a:pt x="34667" y="29746"/>
                      <a:pt x="34294" y="37926"/>
                    </a:cubicBezTo>
                    <a:close/>
                    <a:moveTo>
                      <a:pt x="34108" y="9667"/>
                    </a:moveTo>
                    <a:lnTo>
                      <a:pt x="34108" y="11713"/>
                    </a:lnTo>
                    <a:cubicBezTo>
                      <a:pt x="34604" y="10845"/>
                      <a:pt x="35536" y="9730"/>
                      <a:pt x="36901" y="8366"/>
                    </a:cubicBezTo>
                    <a:cubicBezTo>
                      <a:pt x="38393" y="7003"/>
                      <a:pt x="40194" y="5701"/>
                      <a:pt x="42305" y="4462"/>
                    </a:cubicBezTo>
                    <a:cubicBezTo>
                      <a:pt x="44293" y="3347"/>
                      <a:pt x="46654" y="2355"/>
                      <a:pt x="49388" y="1487"/>
                    </a:cubicBezTo>
                    <a:cubicBezTo>
                      <a:pt x="52121" y="496"/>
                      <a:pt x="55101" y="0"/>
                      <a:pt x="58335" y="0"/>
                    </a:cubicBezTo>
                    <a:cubicBezTo>
                      <a:pt x="64048" y="0"/>
                      <a:pt x="69389" y="1054"/>
                      <a:pt x="74361" y="3161"/>
                    </a:cubicBezTo>
                    <a:cubicBezTo>
                      <a:pt x="79456" y="5268"/>
                      <a:pt x="83863" y="8304"/>
                      <a:pt x="87594" y="12270"/>
                    </a:cubicBezTo>
                    <a:cubicBezTo>
                      <a:pt x="91196" y="16360"/>
                      <a:pt x="94053" y="21318"/>
                      <a:pt x="96164" y="27143"/>
                    </a:cubicBezTo>
                    <a:cubicBezTo>
                      <a:pt x="98402" y="32844"/>
                      <a:pt x="99521" y="39351"/>
                      <a:pt x="99521" y="46664"/>
                    </a:cubicBezTo>
                    <a:cubicBezTo>
                      <a:pt x="99521" y="52985"/>
                      <a:pt x="98711" y="59120"/>
                      <a:pt x="97096" y="65069"/>
                    </a:cubicBezTo>
                    <a:cubicBezTo>
                      <a:pt x="95604" y="70894"/>
                      <a:pt x="93248" y="76037"/>
                      <a:pt x="90013" y="80499"/>
                    </a:cubicBezTo>
                    <a:cubicBezTo>
                      <a:pt x="86784" y="84962"/>
                      <a:pt x="82562" y="88494"/>
                      <a:pt x="77340" y="91096"/>
                    </a:cubicBezTo>
                    <a:cubicBezTo>
                      <a:pt x="72123" y="93823"/>
                      <a:pt x="65914" y="95187"/>
                      <a:pt x="58708" y="95187"/>
                    </a:cubicBezTo>
                    <a:cubicBezTo>
                      <a:pt x="52371" y="95187"/>
                      <a:pt x="47026" y="93699"/>
                      <a:pt x="42678" y="90725"/>
                    </a:cubicBezTo>
                    <a:cubicBezTo>
                      <a:pt x="38329" y="87874"/>
                      <a:pt x="35536" y="85209"/>
                      <a:pt x="34294" y="82730"/>
                    </a:cubicBezTo>
                    <a:lnTo>
                      <a:pt x="34294" y="127163"/>
                    </a:lnTo>
                    <a:lnTo>
                      <a:pt x="15844" y="127163"/>
                    </a:lnTo>
                    <a:lnTo>
                      <a:pt x="15844" y="27143"/>
                    </a:lnTo>
                    <a:cubicBezTo>
                      <a:pt x="15844" y="25532"/>
                      <a:pt x="15780" y="24107"/>
                      <a:pt x="15657" y="22867"/>
                    </a:cubicBezTo>
                    <a:cubicBezTo>
                      <a:pt x="15657" y="21504"/>
                      <a:pt x="15530" y="20265"/>
                      <a:pt x="15284" y="19149"/>
                    </a:cubicBezTo>
                    <a:cubicBezTo>
                      <a:pt x="15157" y="18034"/>
                      <a:pt x="14789" y="17104"/>
                      <a:pt x="14165" y="16360"/>
                    </a:cubicBezTo>
                    <a:cubicBezTo>
                      <a:pt x="13669" y="15493"/>
                      <a:pt x="12983" y="14687"/>
                      <a:pt x="12114" y="13943"/>
                    </a:cubicBezTo>
                    <a:cubicBezTo>
                      <a:pt x="11245" y="13448"/>
                      <a:pt x="10190" y="13076"/>
                      <a:pt x="8948" y="12828"/>
                    </a:cubicBezTo>
                    <a:cubicBezTo>
                      <a:pt x="7829" y="12456"/>
                      <a:pt x="6710" y="12270"/>
                      <a:pt x="5591" y="12270"/>
                    </a:cubicBezTo>
                    <a:cubicBezTo>
                      <a:pt x="3730" y="12270"/>
                      <a:pt x="2302" y="11713"/>
                      <a:pt x="1306" y="10597"/>
                    </a:cubicBezTo>
                    <a:cubicBezTo>
                      <a:pt x="437" y="9482"/>
                      <a:pt x="0" y="8180"/>
                      <a:pt x="0" y="6693"/>
                    </a:cubicBezTo>
                    <a:cubicBezTo>
                      <a:pt x="0" y="5454"/>
                      <a:pt x="437" y="4338"/>
                      <a:pt x="1306" y="3347"/>
                    </a:cubicBezTo>
                    <a:cubicBezTo>
                      <a:pt x="2302" y="2355"/>
                      <a:pt x="3416" y="1859"/>
                      <a:pt x="4663" y="1859"/>
                    </a:cubicBezTo>
                    <a:lnTo>
                      <a:pt x="24228" y="1859"/>
                    </a:lnTo>
                    <a:cubicBezTo>
                      <a:pt x="27212" y="1859"/>
                      <a:pt x="29572" y="2603"/>
                      <a:pt x="31310" y="4090"/>
                    </a:cubicBezTo>
                    <a:cubicBezTo>
                      <a:pt x="33175" y="5577"/>
                      <a:pt x="34108" y="7437"/>
                      <a:pt x="34108" y="9667"/>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42" name="Freeform: Shape 41">
                <a:extLst>
                  <a:ext uri="{FF2B5EF4-FFF2-40B4-BE49-F238E27FC236}">
                    <a16:creationId xmlns:a16="http://schemas.microsoft.com/office/drawing/2014/main" id="{82C47576-4893-869C-7427-82E948C36DB3}"/>
                  </a:ext>
                </a:extLst>
              </p:cNvPr>
              <p:cNvSpPr/>
              <p:nvPr/>
            </p:nvSpPr>
            <p:spPr>
              <a:xfrm>
                <a:off x="2849671" y="-1059"/>
                <a:ext cx="93552" cy="95186"/>
              </a:xfrm>
              <a:custGeom>
                <a:avLst/>
                <a:gdLst>
                  <a:gd name="connsiteX0" fmla="*/ 46776 w 93552"/>
                  <a:gd name="connsiteY0" fmla="*/ 95187 h 95186"/>
                  <a:gd name="connsiteX1" fmla="*/ 28886 w 93552"/>
                  <a:gd name="connsiteY1" fmla="*/ 92212 h 95186"/>
                  <a:gd name="connsiteX2" fmla="*/ 14161 w 93552"/>
                  <a:gd name="connsiteY2" fmla="*/ 83288 h 95186"/>
                  <a:gd name="connsiteX3" fmla="*/ 3726 w 93552"/>
                  <a:gd name="connsiteY3" fmla="*/ 68601 h 95186"/>
                  <a:gd name="connsiteX4" fmla="*/ 0 w 93552"/>
                  <a:gd name="connsiteY4" fmla="*/ 48151 h 95186"/>
                  <a:gd name="connsiteX5" fmla="*/ 3166 w 93552"/>
                  <a:gd name="connsiteY5" fmla="*/ 29746 h 95186"/>
                  <a:gd name="connsiteX6" fmla="*/ 12300 w 93552"/>
                  <a:gd name="connsiteY6" fmla="*/ 14315 h 95186"/>
                  <a:gd name="connsiteX7" fmla="*/ 26834 w 93552"/>
                  <a:gd name="connsiteY7" fmla="*/ 3904 h 95186"/>
                  <a:gd name="connsiteX8" fmla="*/ 46403 w 93552"/>
                  <a:gd name="connsiteY8" fmla="*/ 0 h 95186"/>
                  <a:gd name="connsiteX9" fmla="*/ 65040 w 93552"/>
                  <a:gd name="connsiteY9" fmla="*/ 3533 h 95186"/>
                  <a:gd name="connsiteX10" fmla="*/ 79947 w 93552"/>
                  <a:gd name="connsiteY10" fmla="*/ 13014 h 95186"/>
                  <a:gd name="connsiteX11" fmla="*/ 89827 w 93552"/>
                  <a:gd name="connsiteY11" fmla="*/ 28259 h 95186"/>
                  <a:gd name="connsiteX12" fmla="*/ 93553 w 93552"/>
                  <a:gd name="connsiteY12" fmla="*/ 47965 h 95186"/>
                  <a:gd name="connsiteX13" fmla="*/ 89827 w 93552"/>
                  <a:gd name="connsiteY13" fmla="*/ 67672 h 95186"/>
                  <a:gd name="connsiteX14" fmla="*/ 79947 w 93552"/>
                  <a:gd name="connsiteY14" fmla="*/ 82545 h 95186"/>
                  <a:gd name="connsiteX15" fmla="*/ 65226 w 93552"/>
                  <a:gd name="connsiteY15" fmla="*/ 91840 h 95186"/>
                  <a:gd name="connsiteX16" fmla="*/ 46776 w 93552"/>
                  <a:gd name="connsiteY16" fmla="*/ 95187 h 95186"/>
                  <a:gd name="connsiteX17" fmla="*/ 19751 w 93552"/>
                  <a:gd name="connsiteY17" fmla="*/ 48151 h 95186"/>
                  <a:gd name="connsiteX18" fmla="*/ 21243 w 93552"/>
                  <a:gd name="connsiteY18" fmla="*/ 61536 h 95186"/>
                  <a:gd name="connsiteX19" fmla="*/ 26274 w 93552"/>
                  <a:gd name="connsiteY19" fmla="*/ 72691 h 95186"/>
                  <a:gd name="connsiteX20" fmla="*/ 34662 w 93552"/>
                  <a:gd name="connsiteY20" fmla="*/ 80313 h 95186"/>
                  <a:gd name="connsiteX21" fmla="*/ 46963 w 93552"/>
                  <a:gd name="connsiteY21" fmla="*/ 83102 h 95186"/>
                  <a:gd name="connsiteX22" fmla="*/ 58330 w 93552"/>
                  <a:gd name="connsiteY22" fmla="*/ 80313 h 95186"/>
                  <a:gd name="connsiteX23" fmla="*/ 66718 w 93552"/>
                  <a:gd name="connsiteY23" fmla="*/ 72505 h 95186"/>
                  <a:gd name="connsiteX24" fmla="*/ 71750 w 93552"/>
                  <a:gd name="connsiteY24" fmla="*/ 61351 h 95186"/>
                  <a:gd name="connsiteX25" fmla="*/ 73424 w 93552"/>
                  <a:gd name="connsiteY25" fmla="*/ 47965 h 95186"/>
                  <a:gd name="connsiteX26" fmla="*/ 71750 w 93552"/>
                  <a:gd name="connsiteY26" fmla="*/ 34766 h 95186"/>
                  <a:gd name="connsiteX27" fmla="*/ 66718 w 93552"/>
                  <a:gd name="connsiteY27" fmla="*/ 23239 h 95186"/>
                  <a:gd name="connsiteX28" fmla="*/ 58144 w 93552"/>
                  <a:gd name="connsiteY28" fmla="*/ 15245 h 95186"/>
                  <a:gd name="connsiteX29" fmla="*/ 46217 w 93552"/>
                  <a:gd name="connsiteY29" fmla="*/ 12084 h 95186"/>
                  <a:gd name="connsiteX30" fmla="*/ 34290 w 93552"/>
                  <a:gd name="connsiteY30" fmla="*/ 15059 h 95186"/>
                  <a:gd name="connsiteX31" fmla="*/ 26088 w 93552"/>
                  <a:gd name="connsiteY31" fmla="*/ 22867 h 95186"/>
                  <a:gd name="connsiteX32" fmla="*/ 21243 w 93552"/>
                  <a:gd name="connsiteY32" fmla="*/ 34393 h 95186"/>
                  <a:gd name="connsiteX33" fmla="*/ 19751 w 93552"/>
                  <a:gd name="connsiteY33" fmla="*/ 4815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552" h="95186">
                    <a:moveTo>
                      <a:pt x="46776" y="95187"/>
                    </a:moveTo>
                    <a:cubicBezTo>
                      <a:pt x="40562" y="95187"/>
                      <a:pt x="34599" y="94195"/>
                      <a:pt x="28886" y="92212"/>
                    </a:cubicBezTo>
                    <a:cubicBezTo>
                      <a:pt x="23295" y="90229"/>
                      <a:pt x="18387" y="87254"/>
                      <a:pt x="14161" y="83288"/>
                    </a:cubicBezTo>
                    <a:cubicBezTo>
                      <a:pt x="9812" y="79322"/>
                      <a:pt x="6337" y="74427"/>
                      <a:pt x="3726" y="68601"/>
                    </a:cubicBezTo>
                    <a:cubicBezTo>
                      <a:pt x="1242" y="62652"/>
                      <a:pt x="0" y="55836"/>
                      <a:pt x="0" y="48151"/>
                    </a:cubicBezTo>
                    <a:cubicBezTo>
                      <a:pt x="0" y="41706"/>
                      <a:pt x="1055" y="35571"/>
                      <a:pt x="3166" y="29746"/>
                    </a:cubicBezTo>
                    <a:cubicBezTo>
                      <a:pt x="5277" y="23797"/>
                      <a:pt x="8325" y="18653"/>
                      <a:pt x="12300" y="14315"/>
                    </a:cubicBezTo>
                    <a:cubicBezTo>
                      <a:pt x="16276" y="9977"/>
                      <a:pt x="21121" y="6507"/>
                      <a:pt x="26834" y="3904"/>
                    </a:cubicBezTo>
                    <a:cubicBezTo>
                      <a:pt x="32552" y="1301"/>
                      <a:pt x="39070" y="0"/>
                      <a:pt x="46403" y="0"/>
                    </a:cubicBezTo>
                    <a:cubicBezTo>
                      <a:pt x="53113" y="0"/>
                      <a:pt x="59322" y="1178"/>
                      <a:pt x="65040" y="3533"/>
                    </a:cubicBezTo>
                    <a:cubicBezTo>
                      <a:pt x="70753" y="5763"/>
                      <a:pt x="75725" y="8924"/>
                      <a:pt x="79947" y="13014"/>
                    </a:cubicBezTo>
                    <a:cubicBezTo>
                      <a:pt x="84173" y="17228"/>
                      <a:pt x="87466" y="22309"/>
                      <a:pt x="89827" y="28259"/>
                    </a:cubicBezTo>
                    <a:cubicBezTo>
                      <a:pt x="92311" y="34084"/>
                      <a:pt x="93553" y="40652"/>
                      <a:pt x="93553" y="47965"/>
                    </a:cubicBezTo>
                    <a:cubicBezTo>
                      <a:pt x="93553" y="55278"/>
                      <a:pt x="92311" y="61846"/>
                      <a:pt x="89827" y="67672"/>
                    </a:cubicBezTo>
                    <a:cubicBezTo>
                      <a:pt x="87466" y="73497"/>
                      <a:pt x="84173" y="78454"/>
                      <a:pt x="79947" y="82545"/>
                    </a:cubicBezTo>
                    <a:cubicBezTo>
                      <a:pt x="75848" y="86635"/>
                      <a:pt x="70940" y="89733"/>
                      <a:pt x="65226" y="91840"/>
                    </a:cubicBezTo>
                    <a:cubicBezTo>
                      <a:pt x="59509" y="94071"/>
                      <a:pt x="53358" y="95187"/>
                      <a:pt x="46776" y="95187"/>
                    </a:cubicBezTo>
                    <a:close/>
                    <a:moveTo>
                      <a:pt x="19751" y="48151"/>
                    </a:moveTo>
                    <a:cubicBezTo>
                      <a:pt x="19751" y="52861"/>
                      <a:pt x="20252" y="57323"/>
                      <a:pt x="21243" y="61536"/>
                    </a:cubicBezTo>
                    <a:cubicBezTo>
                      <a:pt x="22362" y="65751"/>
                      <a:pt x="24041" y="69469"/>
                      <a:pt x="26274" y="72691"/>
                    </a:cubicBezTo>
                    <a:cubicBezTo>
                      <a:pt x="28512" y="75914"/>
                      <a:pt x="31306" y="78454"/>
                      <a:pt x="34662" y="80313"/>
                    </a:cubicBezTo>
                    <a:cubicBezTo>
                      <a:pt x="38142" y="82173"/>
                      <a:pt x="42241" y="83102"/>
                      <a:pt x="46963" y="83102"/>
                    </a:cubicBezTo>
                    <a:cubicBezTo>
                      <a:pt x="51312" y="83102"/>
                      <a:pt x="55101" y="82173"/>
                      <a:pt x="58330" y="80313"/>
                    </a:cubicBezTo>
                    <a:cubicBezTo>
                      <a:pt x="61683" y="78330"/>
                      <a:pt x="64480" y="75728"/>
                      <a:pt x="66718" y="72505"/>
                    </a:cubicBezTo>
                    <a:cubicBezTo>
                      <a:pt x="68952" y="69283"/>
                      <a:pt x="70631" y="65565"/>
                      <a:pt x="71750" y="61351"/>
                    </a:cubicBezTo>
                    <a:cubicBezTo>
                      <a:pt x="72869" y="57137"/>
                      <a:pt x="73424" y="52675"/>
                      <a:pt x="73424" y="47965"/>
                    </a:cubicBezTo>
                    <a:cubicBezTo>
                      <a:pt x="73424" y="43379"/>
                      <a:pt x="72869" y="38979"/>
                      <a:pt x="71750" y="34766"/>
                    </a:cubicBezTo>
                    <a:cubicBezTo>
                      <a:pt x="70631" y="30427"/>
                      <a:pt x="68952" y="26585"/>
                      <a:pt x="66718" y="23239"/>
                    </a:cubicBezTo>
                    <a:cubicBezTo>
                      <a:pt x="64480" y="19892"/>
                      <a:pt x="61624" y="17228"/>
                      <a:pt x="58144" y="15245"/>
                    </a:cubicBezTo>
                    <a:cubicBezTo>
                      <a:pt x="54791" y="13138"/>
                      <a:pt x="50816" y="12084"/>
                      <a:pt x="46217" y="12084"/>
                    </a:cubicBezTo>
                    <a:cubicBezTo>
                      <a:pt x="41618" y="12084"/>
                      <a:pt x="37642" y="13076"/>
                      <a:pt x="34290" y="15059"/>
                    </a:cubicBezTo>
                    <a:cubicBezTo>
                      <a:pt x="31060" y="17042"/>
                      <a:pt x="28326" y="19645"/>
                      <a:pt x="26088" y="22867"/>
                    </a:cubicBezTo>
                    <a:cubicBezTo>
                      <a:pt x="23977" y="26214"/>
                      <a:pt x="22362" y="30056"/>
                      <a:pt x="21243" y="34393"/>
                    </a:cubicBezTo>
                    <a:cubicBezTo>
                      <a:pt x="20252" y="38732"/>
                      <a:pt x="19751" y="43318"/>
                      <a:pt x="19751" y="4815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43" name="Freeform: Shape 42">
                <a:extLst>
                  <a:ext uri="{FF2B5EF4-FFF2-40B4-BE49-F238E27FC236}">
                    <a16:creationId xmlns:a16="http://schemas.microsoft.com/office/drawing/2014/main" id="{3C315D6F-5F2F-3BCA-7B07-407DFC611EE9}"/>
                  </a:ext>
                </a:extLst>
              </p:cNvPr>
              <p:cNvSpPr/>
              <p:nvPr/>
            </p:nvSpPr>
            <p:spPr>
              <a:xfrm>
                <a:off x="2752688" y="-1059"/>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41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8 w 87588"/>
                  <a:gd name="connsiteY17" fmla="*/ 82545 h 95186"/>
                  <a:gd name="connsiteX18" fmla="*/ 78459 w 87588"/>
                  <a:gd name="connsiteY18" fmla="*/ 78454 h 95186"/>
                  <a:gd name="connsiteX19" fmla="*/ 82371 w 87588"/>
                  <a:gd name="connsiteY19" fmla="*/ 78454 h 95186"/>
                  <a:gd name="connsiteX20" fmla="*/ 84982 w 87588"/>
                  <a:gd name="connsiteY20" fmla="*/ 81057 h 95186"/>
                  <a:gd name="connsiteX21" fmla="*/ 85169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6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50" y="86263"/>
                      <a:pt x="13974" y="81801"/>
                    </a:cubicBezTo>
                    <a:cubicBezTo>
                      <a:pt x="9625" y="77463"/>
                      <a:pt x="6209" y="72134"/>
                      <a:pt x="3726" y="65812"/>
                    </a:cubicBezTo>
                    <a:cubicBezTo>
                      <a:pt x="1242" y="59492"/>
                      <a:pt x="0" y="52303"/>
                      <a:pt x="0" y="44247"/>
                    </a:cubicBezTo>
                    <a:cubicBezTo>
                      <a:pt x="0" y="37182"/>
                      <a:pt x="1114" y="30923"/>
                      <a:pt x="3353" y="25470"/>
                    </a:cubicBezTo>
                    <a:cubicBezTo>
                      <a:pt x="5713" y="19892"/>
                      <a:pt x="8943" y="15245"/>
                      <a:pt x="13042" y="11527"/>
                    </a:cubicBezTo>
                    <a:cubicBezTo>
                      <a:pt x="17268" y="7809"/>
                      <a:pt x="22176" y="4958"/>
                      <a:pt x="27766" y="2975"/>
                    </a:cubicBezTo>
                    <a:cubicBezTo>
                      <a:pt x="33480" y="992"/>
                      <a:pt x="39694" y="0"/>
                      <a:pt x="46403" y="0"/>
                    </a:cubicBezTo>
                    <a:cubicBezTo>
                      <a:pt x="51248" y="0"/>
                      <a:pt x="56092" y="930"/>
                      <a:pt x="60941"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5"/>
                      <a:pt x="23604" y="67672"/>
                      <a:pt x="29072" y="73249"/>
                    </a:cubicBezTo>
                    <a:cubicBezTo>
                      <a:pt x="34662" y="78703"/>
                      <a:pt x="42614" y="81925"/>
                      <a:pt x="52926" y="82916"/>
                    </a:cubicBezTo>
                    <a:cubicBezTo>
                      <a:pt x="54664" y="83164"/>
                      <a:pt x="58021" y="83040"/>
                      <a:pt x="62988" y="82545"/>
                    </a:cubicBezTo>
                    <a:cubicBezTo>
                      <a:pt x="68083" y="82049"/>
                      <a:pt x="73242" y="80686"/>
                      <a:pt x="78459" y="78454"/>
                    </a:cubicBezTo>
                    <a:cubicBezTo>
                      <a:pt x="79947" y="77835"/>
                      <a:pt x="81252" y="77835"/>
                      <a:pt x="82371" y="78454"/>
                    </a:cubicBezTo>
                    <a:cubicBezTo>
                      <a:pt x="83613" y="79074"/>
                      <a:pt x="84482" y="79942"/>
                      <a:pt x="84982" y="81057"/>
                    </a:cubicBezTo>
                    <a:cubicBezTo>
                      <a:pt x="85478" y="82296"/>
                      <a:pt x="85537" y="83598"/>
                      <a:pt x="85169" y="84962"/>
                    </a:cubicBezTo>
                    <a:cubicBezTo>
                      <a:pt x="84796"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1" y="21566"/>
                      <a:pt x="20438" y="28383"/>
                      <a:pt x="19565" y="37926"/>
                    </a:cubicBezTo>
                    <a:lnTo>
                      <a:pt x="68579" y="37926"/>
                    </a:lnTo>
                    <a:cubicBezTo>
                      <a:pt x="68579" y="28259"/>
                      <a:pt x="66218" y="21442"/>
                      <a:pt x="61496" y="17476"/>
                    </a:cubicBezTo>
                    <a:cubicBezTo>
                      <a:pt x="56779" y="13386"/>
                      <a:pt x="51557" y="11341"/>
                      <a:pt x="45844" y="11341"/>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44" name="Freeform: Shape 43">
                <a:extLst>
                  <a:ext uri="{FF2B5EF4-FFF2-40B4-BE49-F238E27FC236}">
                    <a16:creationId xmlns:a16="http://schemas.microsoft.com/office/drawing/2014/main" id="{A3C2F7F9-A68D-B0DA-1F82-7A73FA66C682}"/>
                  </a:ext>
                </a:extLst>
              </p:cNvPr>
              <p:cNvSpPr/>
              <p:nvPr/>
            </p:nvSpPr>
            <p:spPr>
              <a:xfrm>
                <a:off x="2643399" y="-39170"/>
                <a:ext cx="104571" cy="131438"/>
              </a:xfrm>
              <a:custGeom>
                <a:avLst/>
                <a:gdLst>
                  <a:gd name="connsiteX0" fmla="*/ 35242 w 104571"/>
                  <a:gd name="connsiteY0" fmla="*/ 23982 h 131438"/>
                  <a:gd name="connsiteX1" fmla="*/ 35242 w 104571"/>
                  <a:gd name="connsiteY1" fmla="*/ 131439 h 131438"/>
                  <a:gd name="connsiteX2" fmla="*/ 16233 w 104571"/>
                  <a:gd name="connsiteY2" fmla="*/ 131439 h 131438"/>
                  <a:gd name="connsiteX3" fmla="*/ 16233 w 104571"/>
                  <a:gd name="connsiteY3" fmla="*/ 24726 h 131438"/>
                  <a:gd name="connsiteX4" fmla="*/ 13813 w 104571"/>
                  <a:gd name="connsiteY4" fmla="*/ 14129 h 131438"/>
                  <a:gd name="connsiteX5" fmla="*/ 5051 w 104571"/>
                  <a:gd name="connsiteY5" fmla="*/ 10411 h 131438"/>
                  <a:gd name="connsiteX6" fmla="*/ 953 w 104571"/>
                  <a:gd name="connsiteY6" fmla="*/ 8552 h 131438"/>
                  <a:gd name="connsiteX7" fmla="*/ 20 w 104571"/>
                  <a:gd name="connsiteY7" fmla="*/ 5205 h 131438"/>
                  <a:gd name="connsiteX8" fmla="*/ 1326 w 104571"/>
                  <a:gd name="connsiteY8" fmla="*/ 1673 h 131438"/>
                  <a:gd name="connsiteX9" fmla="*/ 4678 w 104571"/>
                  <a:gd name="connsiteY9" fmla="*/ 0 h 131438"/>
                  <a:gd name="connsiteX10" fmla="*/ 45491 w 104571"/>
                  <a:gd name="connsiteY10" fmla="*/ 0 h 131438"/>
                  <a:gd name="connsiteX11" fmla="*/ 55744 w 104571"/>
                  <a:gd name="connsiteY11" fmla="*/ 186 h 131438"/>
                  <a:gd name="connsiteX12" fmla="*/ 66366 w 104571"/>
                  <a:gd name="connsiteY12" fmla="*/ 558 h 131438"/>
                  <a:gd name="connsiteX13" fmla="*/ 79785 w 104571"/>
                  <a:gd name="connsiteY13" fmla="*/ 3161 h 131438"/>
                  <a:gd name="connsiteX14" fmla="*/ 92085 w 104571"/>
                  <a:gd name="connsiteY14" fmla="*/ 9853 h 131438"/>
                  <a:gd name="connsiteX15" fmla="*/ 100842 w 104571"/>
                  <a:gd name="connsiteY15" fmla="*/ 21008 h 131438"/>
                  <a:gd name="connsiteX16" fmla="*/ 104572 w 104571"/>
                  <a:gd name="connsiteY16" fmla="*/ 36810 h 131438"/>
                  <a:gd name="connsiteX17" fmla="*/ 101028 w 104571"/>
                  <a:gd name="connsiteY17" fmla="*/ 52241 h 131438"/>
                  <a:gd name="connsiteX18" fmla="*/ 91899 w 104571"/>
                  <a:gd name="connsiteY18" fmla="*/ 64139 h 131438"/>
                  <a:gd name="connsiteX19" fmla="*/ 78107 w 104571"/>
                  <a:gd name="connsiteY19" fmla="*/ 72134 h 131438"/>
                  <a:gd name="connsiteX20" fmla="*/ 61335 w 104571"/>
                  <a:gd name="connsiteY20" fmla="*/ 74922 h 131438"/>
                  <a:gd name="connsiteX21" fmla="*/ 46237 w 104571"/>
                  <a:gd name="connsiteY21" fmla="*/ 74922 h 131438"/>
                  <a:gd name="connsiteX22" fmla="*/ 41392 w 104571"/>
                  <a:gd name="connsiteY22" fmla="*/ 72877 h 131438"/>
                  <a:gd name="connsiteX23" fmla="*/ 39901 w 104571"/>
                  <a:gd name="connsiteY23" fmla="*/ 68229 h 131438"/>
                  <a:gd name="connsiteX24" fmla="*/ 41392 w 104571"/>
                  <a:gd name="connsiteY24" fmla="*/ 63767 h 131438"/>
                  <a:gd name="connsiteX25" fmla="*/ 46051 w 104571"/>
                  <a:gd name="connsiteY25" fmla="*/ 61536 h 131438"/>
                  <a:gd name="connsiteX26" fmla="*/ 60589 w 104571"/>
                  <a:gd name="connsiteY26" fmla="*/ 61536 h 131438"/>
                  <a:gd name="connsiteX27" fmla="*/ 68604 w 104571"/>
                  <a:gd name="connsiteY27" fmla="*/ 60421 h 131438"/>
                  <a:gd name="connsiteX28" fmla="*/ 76242 w 104571"/>
                  <a:gd name="connsiteY28" fmla="*/ 56331 h 131438"/>
                  <a:gd name="connsiteX29" fmla="*/ 81832 w 104571"/>
                  <a:gd name="connsiteY29" fmla="*/ 48894 h 131438"/>
                  <a:gd name="connsiteX30" fmla="*/ 84070 w 104571"/>
                  <a:gd name="connsiteY30" fmla="*/ 36810 h 131438"/>
                  <a:gd name="connsiteX31" fmla="*/ 76428 w 104571"/>
                  <a:gd name="connsiteY31" fmla="*/ 18405 h 131438"/>
                  <a:gd name="connsiteX32" fmla="*/ 57605 w 104571"/>
                  <a:gd name="connsiteY32" fmla="*/ 13200 h 131438"/>
                  <a:gd name="connsiteX33" fmla="*/ 53693 w 104571"/>
                  <a:gd name="connsiteY33" fmla="*/ 13386 h 131438"/>
                  <a:gd name="connsiteX34" fmla="*/ 48662 w 104571"/>
                  <a:gd name="connsiteY34" fmla="*/ 13572 h 131438"/>
                  <a:gd name="connsiteX35" fmla="*/ 43817 w 104571"/>
                  <a:gd name="connsiteY35" fmla="*/ 13757 h 131438"/>
                  <a:gd name="connsiteX36" fmla="*/ 41019 w 104571"/>
                  <a:gd name="connsiteY36" fmla="*/ 13943 h 131438"/>
                  <a:gd name="connsiteX37" fmla="*/ 37854 w 104571"/>
                  <a:gd name="connsiteY37" fmla="*/ 14687 h 131438"/>
                  <a:gd name="connsiteX38" fmla="*/ 36175 w 104571"/>
                  <a:gd name="connsiteY38" fmla="*/ 15616 h 131438"/>
                  <a:gd name="connsiteX39" fmla="*/ 35429 w 104571"/>
                  <a:gd name="connsiteY39" fmla="*/ 18591 h 131438"/>
                  <a:gd name="connsiteX40" fmla="*/ 35242 w 104571"/>
                  <a:gd name="connsiteY40" fmla="*/ 23982 h 1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4571" h="131438">
                    <a:moveTo>
                      <a:pt x="35242" y="23982"/>
                    </a:moveTo>
                    <a:lnTo>
                      <a:pt x="35242" y="131439"/>
                    </a:lnTo>
                    <a:lnTo>
                      <a:pt x="16233" y="131439"/>
                    </a:lnTo>
                    <a:lnTo>
                      <a:pt x="16233" y="24726"/>
                    </a:lnTo>
                    <a:cubicBezTo>
                      <a:pt x="16233" y="19521"/>
                      <a:pt x="15428" y="15989"/>
                      <a:pt x="13813" y="14129"/>
                    </a:cubicBezTo>
                    <a:cubicBezTo>
                      <a:pt x="12198" y="12146"/>
                      <a:pt x="9277" y="10907"/>
                      <a:pt x="5051" y="10411"/>
                    </a:cubicBezTo>
                    <a:cubicBezTo>
                      <a:pt x="2941" y="10287"/>
                      <a:pt x="1572" y="9667"/>
                      <a:pt x="953" y="8552"/>
                    </a:cubicBezTo>
                    <a:cubicBezTo>
                      <a:pt x="330" y="7437"/>
                      <a:pt x="20" y="6321"/>
                      <a:pt x="20" y="5205"/>
                    </a:cubicBezTo>
                    <a:cubicBezTo>
                      <a:pt x="-102" y="3966"/>
                      <a:pt x="330" y="2788"/>
                      <a:pt x="1326" y="1673"/>
                    </a:cubicBezTo>
                    <a:cubicBezTo>
                      <a:pt x="2318" y="558"/>
                      <a:pt x="3437" y="0"/>
                      <a:pt x="4678" y="0"/>
                    </a:cubicBezTo>
                    <a:lnTo>
                      <a:pt x="45491" y="0"/>
                    </a:lnTo>
                    <a:cubicBezTo>
                      <a:pt x="48352" y="0"/>
                      <a:pt x="51769" y="62"/>
                      <a:pt x="55744" y="186"/>
                    </a:cubicBezTo>
                    <a:cubicBezTo>
                      <a:pt x="59720" y="310"/>
                      <a:pt x="63259" y="434"/>
                      <a:pt x="66366" y="558"/>
                    </a:cubicBezTo>
                    <a:cubicBezTo>
                      <a:pt x="70838" y="805"/>
                      <a:pt x="75309" y="1673"/>
                      <a:pt x="79785" y="3161"/>
                    </a:cubicBezTo>
                    <a:cubicBezTo>
                      <a:pt x="84379" y="4648"/>
                      <a:pt x="88483" y="6879"/>
                      <a:pt x="92085" y="9853"/>
                    </a:cubicBezTo>
                    <a:cubicBezTo>
                      <a:pt x="95688" y="12828"/>
                      <a:pt x="98608" y="16546"/>
                      <a:pt x="100842" y="21008"/>
                    </a:cubicBezTo>
                    <a:cubicBezTo>
                      <a:pt x="103203" y="25470"/>
                      <a:pt x="104445" y="30737"/>
                      <a:pt x="104572" y="36810"/>
                    </a:cubicBezTo>
                    <a:cubicBezTo>
                      <a:pt x="104572" y="42388"/>
                      <a:pt x="103389" y="47531"/>
                      <a:pt x="101028" y="52241"/>
                    </a:cubicBezTo>
                    <a:cubicBezTo>
                      <a:pt x="98795" y="56827"/>
                      <a:pt x="95747" y="60793"/>
                      <a:pt x="91899" y="64139"/>
                    </a:cubicBezTo>
                    <a:cubicBezTo>
                      <a:pt x="87923" y="67609"/>
                      <a:pt x="83324" y="70274"/>
                      <a:pt x="78107" y="72134"/>
                    </a:cubicBezTo>
                    <a:cubicBezTo>
                      <a:pt x="72889" y="73992"/>
                      <a:pt x="67298" y="74922"/>
                      <a:pt x="61335" y="74922"/>
                    </a:cubicBezTo>
                    <a:lnTo>
                      <a:pt x="46237" y="74922"/>
                    </a:lnTo>
                    <a:cubicBezTo>
                      <a:pt x="44126" y="74922"/>
                      <a:pt x="42512" y="74240"/>
                      <a:pt x="41392" y="72877"/>
                    </a:cubicBezTo>
                    <a:cubicBezTo>
                      <a:pt x="40401" y="71514"/>
                      <a:pt x="39901" y="69964"/>
                      <a:pt x="39901" y="68229"/>
                    </a:cubicBezTo>
                    <a:cubicBezTo>
                      <a:pt x="39901" y="66618"/>
                      <a:pt x="40401" y="65131"/>
                      <a:pt x="41392" y="63767"/>
                    </a:cubicBezTo>
                    <a:cubicBezTo>
                      <a:pt x="42389" y="62280"/>
                      <a:pt x="43940" y="61536"/>
                      <a:pt x="46051" y="61536"/>
                    </a:cubicBezTo>
                    <a:lnTo>
                      <a:pt x="60589" y="61536"/>
                    </a:lnTo>
                    <a:cubicBezTo>
                      <a:pt x="63195" y="61536"/>
                      <a:pt x="65870" y="61165"/>
                      <a:pt x="68604" y="60421"/>
                    </a:cubicBezTo>
                    <a:cubicBezTo>
                      <a:pt x="71461" y="59553"/>
                      <a:pt x="74008" y="58190"/>
                      <a:pt x="76242" y="56331"/>
                    </a:cubicBezTo>
                    <a:cubicBezTo>
                      <a:pt x="78480" y="54472"/>
                      <a:pt x="80345" y="51993"/>
                      <a:pt x="81832" y="48894"/>
                    </a:cubicBezTo>
                    <a:cubicBezTo>
                      <a:pt x="83324" y="45672"/>
                      <a:pt x="84070" y="41644"/>
                      <a:pt x="84070" y="36810"/>
                    </a:cubicBezTo>
                    <a:cubicBezTo>
                      <a:pt x="84070" y="28011"/>
                      <a:pt x="81523" y="21875"/>
                      <a:pt x="76428" y="18405"/>
                    </a:cubicBezTo>
                    <a:cubicBezTo>
                      <a:pt x="71461" y="14935"/>
                      <a:pt x="65183" y="13200"/>
                      <a:pt x="57605" y="13200"/>
                    </a:cubicBezTo>
                    <a:cubicBezTo>
                      <a:pt x="56613" y="13200"/>
                      <a:pt x="55308" y="13262"/>
                      <a:pt x="53693" y="13386"/>
                    </a:cubicBezTo>
                    <a:cubicBezTo>
                      <a:pt x="52078" y="13386"/>
                      <a:pt x="50399" y="13447"/>
                      <a:pt x="48662" y="13572"/>
                    </a:cubicBezTo>
                    <a:cubicBezTo>
                      <a:pt x="46919" y="13572"/>
                      <a:pt x="45305" y="13633"/>
                      <a:pt x="43817" y="13757"/>
                    </a:cubicBezTo>
                    <a:cubicBezTo>
                      <a:pt x="42448" y="13881"/>
                      <a:pt x="41515" y="13943"/>
                      <a:pt x="41019" y="13943"/>
                    </a:cubicBezTo>
                    <a:cubicBezTo>
                      <a:pt x="39655" y="14191"/>
                      <a:pt x="38600" y="14439"/>
                      <a:pt x="37854" y="14687"/>
                    </a:cubicBezTo>
                    <a:cubicBezTo>
                      <a:pt x="37107" y="14811"/>
                      <a:pt x="36548" y="15121"/>
                      <a:pt x="36175" y="15616"/>
                    </a:cubicBezTo>
                    <a:cubicBezTo>
                      <a:pt x="35802" y="16236"/>
                      <a:pt x="35552" y="17228"/>
                      <a:pt x="35429" y="18591"/>
                    </a:cubicBezTo>
                    <a:cubicBezTo>
                      <a:pt x="35306" y="19831"/>
                      <a:pt x="35242" y="21628"/>
                      <a:pt x="35242" y="23982"/>
                    </a:cubicBezTo>
                    <a:close/>
                  </a:path>
                </a:pathLst>
              </a:custGeom>
              <a:solidFill>
                <a:srgbClr val="8B3C88"/>
              </a:solidFill>
              <a:ln w="4546" cap="flat">
                <a:noFill/>
                <a:prstDash val="solid"/>
                <a:miter/>
              </a:ln>
            </p:spPr>
            <p:txBody>
              <a:bodyPr rtlCol="0" anchor="ctr"/>
              <a:lstStyle/>
              <a:p>
                <a:endParaRPr lang="en-AU" sz="1400" noProof="0">
                  <a:latin typeface="Hedvig Letters Serif 24pt" pitchFamily="2" charset="0"/>
                </a:endParaRPr>
              </a:p>
            </p:txBody>
          </p:sp>
          <p:sp>
            <p:nvSpPr>
              <p:cNvPr id="45" name="Freeform: Shape 44">
                <a:extLst>
                  <a:ext uri="{FF2B5EF4-FFF2-40B4-BE49-F238E27FC236}">
                    <a16:creationId xmlns:a16="http://schemas.microsoft.com/office/drawing/2014/main" id="{C16FA5DC-7502-266C-2809-84ED7214D961}"/>
                  </a:ext>
                </a:extLst>
              </p:cNvPr>
              <p:cNvSpPr/>
              <p:nvPr/>
            </p:nvSpPr>
            <p:spPr>
              <a:xfrm>
                <a:off x="2451807" y="-38696"/>
                <a:ext cx="4548" cy="353949"/>
              </a:xfrm>
              <a:custGeom>
                <a:avLst/>
                <a:gdLst>
                  <a:gd name="connsiteX0" fmla="*/ 0 w 4548"/>
                  <a:gd name="connsiteY0" fmla="*/ 0 h 353949"/>
                  <a:gd name="connsiteX1" fmla="*/ 0 w 4548"/>
                  <a:gd name="connsiteY1" fmla="*/ 353950 h 353949"/>
                </a:gdLst>
                <a:ahLst/>
                <a:cxnLst>
                  <a:cxn ang="0">
                    <a:pos x="connsiteX0" y="connsiteY0"/>
                  </a:cxn>
                  <a:cxn ang="0">
                    <a:pos x="connsiteX1" y="connsiteY1"/>
                  </a:cxn>
                </a:cxnLst>
                <a:rect l="l" t="t" r="r" b="b"/>
                <a:pathLst>
                  <a:path w="4548" h="353949">
                    <a:moveTo>
                      <a:pt x="0" y="0"/>
                    </a:moveTo>
                    <a:lnTo>
                      <a:pt x="0" y="353950"/>
                    </a:lnTo>
                  </a:path>
                </a:pathLst>
              </a:custGeom>
              <a:noFill/>
              <a:ln w="13639" cap="rnd">
                <a:solidFill>
                  <a:srgbClr val="8B3C88"/>
                </a:solidFill>
                <a:prstDash val="solid"/>
                <a:miter/>
              </a:ln>
            </p:spPr>
            <p:txBody>
              <a:bodyPr rtlCol="0" anchor="ctr"/>
              <a:lstStyle/>
              <a:p>
                <a:endParaRPr lang="en-AU" sz="1400" noProof="0">
                  <a:latin typeface="Hedvig Letters Serif 24pt" pitchFamily="2" charset="0"/>
                </a:endParaRPr>
              </a:p>
            </p:txBody>
          </p:sp>
        </p:grpSp>
      </p:grpSp>
    </p:spTree>
    <p:extLst>
      <p:ext uri="{BB962C8B-B14F-4D97-AF65-F5344CB8AC3E}">
        <p14:creationId xmlns:p14="http://schemas.microsoft.com/office/powerpoint/2010/main" val="2874043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2" name="Text Placeholder 10">
            <a:extLst>
              <a:ext uri="{FF2B5EF4-FFF2-40B4-BE49-F238E27FC236}">
                <a16:creationId xmlns:a16="http://schemas.microsoft.com/office/drawing/2014/main" id="{00A66561-CAA7-C189-E05D-D8CEF0FCD457}"/>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3" name="Text Placeholder 9">
            <a:extLst>
              <a:ext uri="{FF2B5EF4-FFF2-40B4-BE49-F238E27FC236}">
                <a16:creationId xmlns:a16="http://schemas.microsoft.com/office/drawing/2014/main" id="{8C40FE6F-01A7-8F58-A67B-661152EA70D5}"/>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4" name="Google Shape;47;p5">
            <a:extLst>
              <a:ext uri="{FF2B5EF4-FFF2-40B4-BE49-F238E27FC236}">
                <a16:creationId xmlns:a16="http://schemas.microsoft.com/office/drawing/2014/main" id="{E343EACE-416A-34FE-FDEE-62B39E74ECB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2537F8A1-2149-9760-1E4C-930159FF5F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0E20890E-3AA3-1094-95B5-F4834477A602}"/>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14F399B7-5822-007E-1714-43726A89A03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Google Shape;2163;p85">
            <a:extLst>
              <a:ext uri="{FF2B5EF4-FFF2-40B4-BE49-F238E27FC236}">
                <a16:creationId xmlns:a16="http://schemas.microsoft.com/office/drawing/2014/main" id="{D64E2E5D-3DB8-06C1-A066-E4388514E627}"/>
              </a:ext>
            </a:extLst>
          </p:cNvPr>
          <p:cNvSpPr/>
          <p:nvPr userDrawn="1"/>
        </p:nvSpPr>
        <p:spPr>
          <a:xfrm>
            <a:off x="4447284" y="2266191"/>
            <a:ext cx="13428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2164;p85">
            <a:extLst>
              <a:ext uri="{FF2B5EF4-FFF2-40B4-BE49-F238E27FC236}">
                <a16:creationId xmlns:a16="http://schemas.microsoft.com/office/drawing/2014/main" id="{2012561E-D801-DEB2-5100-E81021BBC416}"/>
              </a:ext>
            </a:extLst>
          </p:cNvPr>
          <p:cNvSpPr/>
          <p:nvPr userDrawn="1"/>
        </p:nvSpPr>
        <p:spPr>
          <a:xfrm>
            <a:off x="5805905" y="2266191"/>
            <a:ext cx="13428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4" name="Google Shape;2165;p85">
            <a:extLst>
              <a:ext uri="{FF2B5EF4-FFF2-40B4-BE49-F238E27FC236}">
                <a16:creationId xmlns:a16="http://schemas.microsoft.com/office/drawing/2014/main" id="{FA5E00E4-0686-BB08-8CA0-FF4332EDCA51}"/>
              </a:ext>
            </a:extLst>
          </p:cNvPr>
          <p:cNvSpPr/>
          <p:nvPr userDrawn="1"/>
        </p:nvSpPr>
        <p:spPr>
          <a:xfrm>
            <a:off x="7164551" y="2266191"/>
            <a:ext cx="37704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6" name="Google Shape;2166;p85">
            <a:extLst>
              <a:ext uri="{FF2B5EF4-FFF2-40B4-BE49-F238E27FC236}">
                <a16:creationId xmlns:a16="http://schemas.microsoft.com/office/drawing/2014/main" id="{D6B18645-293A-85EC-0DC9-765AD9C20F6F}"/>
              </a:ext>
            </a:extLst>
          </p:cNvPr>
          <p:cNvSpPr/>
          <p:nvPr userDrawn="1"/>
        </p:nvSpPr>
        <p:spPr>
          <a:xfrm>
            <a:off x="1257051" y="2266191"/>
            <a:ext cx="3174300" cy="40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7" name="Google Shape;2167;p85">
            <a:extLst>
              <a:ext uri="{FF2B5EF4-FFF2-40B4-BE49-F238E27FC236}">
                <a16:creationId xmlns:a16="http://schemas.microsoft.com/office/drawing/2014/main" id="{E3C6C621-AD33-D526-E83B-03631AE9DBF7}"/>
              </a:ext>
            </a:extLst>
          </p:cNvPr>
          <p:cNvSpPr/>
          <p:nvPr userDrawn="1"/>
        </p:nvSpPr>
        <p:spPr>
          <a:xfrm>
            <a:off x="7164371" y="2680954"/>
            <a:ext cx="3770400" cy="899100"/>
          </a:xfrm>
          <a:prstGeom prst="rect">
            <a:avLst/>
          </a:prstGeom>
          <a:solidFill>
            <a:schemeClr val="accent3"/>
          </a:solidFill>
          <a:ln>
            <a:noFill/>
          </a:ln>
        </p:spPr>
        <p:txBody>
          <a:bodyPr spcFirstLastPara="1" wrap="square" lIns="121900" tIns="121900" rIns="121900" bIns="121900" anchor="t" anchorCtr="0">
            <a:noAutofit/>
          </a:bodyPr>
          <a:lstStyle/>
          <a:p>
            <a:pPr marL="609600" lvl="0" indent="-374650" algn="l" rtl="0">
              <a:lnSpc>
                <a:spcPct val="115000"/>
              </a:lnSpc>
              <a:spcBef>
                <a:spcPts val="0"/>
              </a:spcBef>
              <a:spcAft>
                <a:spcPts val="0"/>
              </a:spcAft>
              <a:buClr>
                <a:srgbClr val="FFFFFF"/>
              </a:buClr>
              <a:buSzPts val="1100"/>
              <a:buFont typeface="Inter Light"/>
              <a:buChar char="●"/>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2168;p85">
            <a:extLst>
              <a:ext uri="{FF2B5EF4-FFF2-40B4-BE49-F238E27FC236}">
                <a16:creationId xmlns:a16="http://schemas.microsoft.com/office/drawing/2014/main" id="{1D69A961-3D66-BC88-217B-6C0416B14795}"/>
              </a:ext>
            </a:extLst>
          </p:cNvPr>
          <p:cNvSpPr/>
          <p:nvPr userDrawn="1"/>
        </p:nvSpPr>
        <p:spPr>
          <a:xfrm>
            <a:off x="1258267" y="2680938"/>
            <a:ext cx="31731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10" name="Google Shape;2169;p85">
            <a:extLst>
              <a:ext uri="{FF2B5EF4-FFF2-40B4-BE49-F238E27FC236}">
                <a16:creationId xmlns:a16="http://schemas.microsoft.com/office/drawing/2014/main" id="{B6CC1EDF-CD7D-7B18-A409-7D4E8684990D}"/>
              </a:ext>
            </a:extLst>
          </p:cNvPr>
          <p:cNvSpPr/>
          <p:nvPr userDrawn="1"/>
        </p:nvSpPr>
        <p:spPr>
          <a:xfrm>
            <a:off x="1258267" y="2680954"/>
            <a:ext cx="916800" cy="899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11" name="Google Shape;2170;p85">
            <a:extLst>
              <a:ext uri="{FF2B5EF4-FFF2-40B4-BE49-F238E27FC236}">
                <a16:creationId xmlns:a16="http://schemas.microsoft.com/office/drawing/2014/main" id="{2F19E235-B1FB-8BB1-39DF-BF411386CE8A}"/>
              </a:ext>
            </a:extLst>
          </p:cNvPr>
          <p:cNvSpPr/>
          <p:nvPr userDrawn="1"/>
        </p:nvSpPr>
        <p:spPr>
          <a:xfrm>
            <a:off x="4447173" y="2680954"/>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12" name="Google Shape;2171;p85">
            <a:extLst>
              <a:ext uri="{FF2B5EF4-FFF2-40B4-BE49-F238E27FC236}">
                <a16:creationId xmlns:a16="http://schemas.microsoft.com/office/drawing/2014/main" id="{393A1EB3-DC25-5697-BBDB-3A4C0293FAF0}"/>
              </a:ext>
            </a:extLst>
          </p:cNvPr>
          <p:cNvSpPr/>
          <p:nvPr userDrawn="1"/>
        </p:nvSpPr>
        <p:spPr>
          <a:xfrm>
            <a:off x="5805760" y="2680954"/>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4" name="Google Shape;2174;p85">
            <a:extLst>
              <a:ext uri="{FF2B5EF4-FFF2-40B4-BE49-F238E27FC236}">
                <a16:creationId xmlns:a16="http://schemas.microsoft.com/office/drawing/2014/main" id="{471256A8-D1D9-5E83-ED5C-B7363165B5EC}"/>
              </a:ext>
            </a:extLst>
          </p:cNvPr>
          <p:cNvSpPr/>
          <p:nvPr userDrawn="1"/>
        </p:nvSpPr>
        <p:spPr>
          <a:xfrm>
            <a:off x="7164371" y="3594632"/>
            <a:ext cx="3770400" cy="899100"/>
          </a:xfrm>
          <a:prstGeom prst="rect">
            <a:avLst/>
          </a:prstGeom>
          <a:solidFill>
            <a:schemeClr val="accent3"/>
          </a:solidFill>
          <a:ln>
            <a:noFill/>
          </a:ln>
        </p:spPr>
        <p:txBody>
          <a:bodyPr spcFirstLastPara="1" wrap="square" lIns="121900" tIns="121900" rIns="121900" bIns="121900" anchor="t" anchorCtr="0">
            <a:noAutofit/>
          </a:bodyPr>
          <a:lstStyle/>
          <a:p>
            <a:pPr marL="609600" lvl="0" indent="-374650" algn="l" rtl="0">
              <a:lnSpc>
                <a:spcPct val="115000"/>
              </a:lnSpc>
              <a:spcBef>
                <a:spcPts val="0"/>
              </a:spcBef>
              <a:spcAft>
                <a:spcPts val="0"/>
              </a:spcAft>
              <a:buClr>
                <a:srgbClr val="FFFFFF"/>
              </a:buClr>
              <a:buSzPts val="1100"/>
              <a:buFont typeface="Inter Light"/>
              <a:buChar char="●"/>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35" name="Google Shape;2175;p85">
            <a:extLst>
              <a:ext uri="{FF2B5EF4-FFF2-40B4-BE49-F238E27FC236}">
                <a16:creationId xmlns:a16="http://schemas.microsoft.com/office/drawing/2014/main" id="{AF1CBC77-CA2C-34EF-F6C8-FBB591617204}"/>
              </a:ext>
            </a:extLst>
          </p:cNvPr>
          <p:cNvSpPr/>
          <p:nvPr userDrawn="1"/>
        </p:nvSpPr>
        <p:spPr>
          <a:xfrm>
            <a:off x="1258267" y="3594615"/>
            <a:ext cx="31731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6" name="Google Shape;2176;p85">
            <a:extLst>
              <a:ext uri="{FF2B5EF4-FFF2-40B4-BE49-F238E27FC236}">
                <a16:creationId xmlns:a16="http://schemas.microsoft.com/office/drawing/2014/main" id="{292B90B0-096D-D34A-8CE1-F3DCCB26B083}"/>
              </a:ext>
            </a:extLst>
          </p:cNvPr>
          <p:cNvSpPr/>
          <p:nvPr userDrawn="1"/>
        </p:nvSpPr>
        <p:spPr>
          <a:xfrm>
            <a:off x="1258267" y="3594632"/>
            <a:ext cx="916800" cy="899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7" name="Google Shape;2177;p85">
            <a:extLst>
              <a:ext uri="{FF2B5EF4-FFF2-40B4-BE49-F238E27FC236}">
                <a16:creationId xmlns:a16="http://schemas.microsoft.com/office/drawing/2014/main" id="{0134CA7E-B6C0-25DE-7D1B-A72CA8177246}"/>
              </a:ext>
            </a:extLst>
          </p:cNvPr>
          <p:cNvSpPr/>
          <p:nvPr userDrawn="1"/>
        </p:nvSpPr>
        <p:spPr>
          <a:xfrm>
            <a:off x="4447173" y="3594632"/>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38" name="Google Shape;2178;p85">
            <a:extLst>
              <a:ext uri="{FF2B5EF4-FFF2-40B4-BE49-F238E27FC236}">
                <a16:creationId xmlns:a16="http://schemas.microsoft.com/office/drawing/2014/main" id="{DD8D5F50-DA2B-BB73-AE1F-58CFBBFE311F}"/>
              </a:ext>
            </a:extLst>
          </p:cNvPr>
          <p:cNvSpPr/>
          <p:nvPr userDrawn="1"/>
        </p:nvSpPr>
        <p:spPr>
          <a:xfrm>
            <a:off x="5805760" y="3594632"/>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Segoe UI Semilight" panose="020B0402040204020203" pitchFamily="34" charset="0"/>
              <a:ea typeface="Inter Light"/>
              <a:cs typeface="Segoe UI Semilight" panose="020B0402040204020203" pitchFamily="34" charset="0"/>
              <a:sym typeface="Inter Light"/>
            </a:endParaRPr>
          </a:p>
        </p:txBody>
      </p:sp>
      <p:sp>
        <p:nvSpPr>
          <p:cNvPr id="41" name="Google Shape;2181;p85">
            <a:extLst>
              <a:ext uri="{FF2B5EF4-FFF2-40B4-BE49-F238E27FC236}">
                <a16:creationId xmlns:a16="http://schemas.microsoft.com/office/drawing/2014/main" id="{DEAB43D5-3AFC-21EA-4189-08F4627265D2}"/>
              </a:ext>
            </a:extLst>
          </p:cNvPr>
          <p:cNvSpPr/>
          <p:nvPr userDrawn="1"/>
        </p:nvSpPr>
        <p:spPr>
          <a:xfrm>
            <a:off x="7164371" y="4508309"/>
            <a:ext cx="3770400" cy="899100"/>
          </a:xfrm>
          <a:prstGeom prst="rect">
            <a:avLst/>
          </a:prstGeom>
          <a:solidFill>
            <a:schemeClr val="accent3"/>
          </a:solidFill>
          <a:ln>
            <a:noFill/>
          </a:ln>
        </p:spPr>
        <p:txBody>
          <a:bodyPr spcFirstLastPara="1" wrap="square" lIns="121900" tIns="121900" rIns="121900" bIns="121900" anchor="t" anchorCtr="0">
            <a:noAutofit/>
          </a:bodyPr>
          <a:lstStyle/>
          <a:p>
            <a:pPr marL="609600" lvl="0" indent="-374650" algn="l" rtl="0">
              <a:lnSpc>
                <a:spcPct val="115000"/>
              </a:lnSpc>
              <a:spcBef>
                <a:spcPts val="0"/>
              </a:spcBef>
              <a:spcAft>
                <a:spcPts val="0"/>
              </a:spcAft>
              <a:buClr>
                <a:srgbClr val="FFFFFF"/>
              </a:buClr>
              <a:buSzPts val="1100"/>
              <a:buFont typeface="Inter Light"/>
              <a:buChar char="●"/>
            </a:pPr>
            <a:endParaRPr sz="1100">
              <a:solidFill>
                <a:srgbClr val="FFFFFF"/>
              </a:solidFill>
              <a:latin typeface="Segoe UI Semilight" panose="020B0402040204020203" pitchFamily="34" charset="0"/>
              <a:ea typeface="Inter Light"/>
              <a:cs typeface="Segoe UI Semilight" panose="020B0402040204020203" pitchFamily="34" charset="0"/>
              <a:sym typeface="Inter Light"/>
            </a:endParaRPr>
          </a:p>
        </p:txBody>
      </p:sp>
      <p:sp>
        <p:nvSpPr>
          <p:cNvPr id="42" name="Google Shape;2182;p85">
            <a:extLst>
              <a:ext uri="{FF2B5EF4-FFF2-40B4-BE49-F238E27FC236}">
                <a16:creationId xmlns:a16="http://schemas.microsoft.com/office/drawing/2014/main" id="{1C294AD9-C89E-41BE-A8DF-E5C38C6CEDB4}"/>
              </a:ext>
            </a:extLst>
          </p:cNvPr>
          <p:cNvSpPr/>
          <p:nvPr userDrawn="1"/>
        </p:nvSpPr>
        <p:spPr>
          <a:xfrm>
            <a:off x="1258267" y="4508292"/>
            <a:ext cx="31731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43" name="Google Shape;2183;p85">
            <a:extLst>
              <a:ext uri="{FF2B5EF4-FFF2-40B4-BE49-F238E27FC236}">
                <a16:creationId xmlns:a16="http://schemas.microsoft.com/office/drawing/2014/main" id="{593472EF-BC6D-97D1-85B1-5B448D49929D}"/>
              </a:ext>
            </a:extLst>
          </p:cNvPr>
          <p:cNvSpPr/>
          <p:nvPr userDrawn="1"/>
        </p:nvSpPr>
        <p:spPr>
          <a:xfrm>
            <a:off x="1258267" y="4508309"/>
            <a:ext cx="916800" cy="899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44" name="Google Shape;2184;p85">
            <a:extLst>
              <a:ext uri="{FF2B5EF4-FFF2-40B4-BE49-F238E27FC236}">
                <a16:creationId xmlns:a16="http://schemas.microsoft.com/office/drawing/2014/main" id="{5F9EF065-3964-97FA-C16C-8C2C5B5BDA6D}"/>
              </a:ext>
            </a:extLst>
          </p:cNvPr>
          <p:cNvSpPr/>
          <p:nvPr userDrawn="1"/>
        </p:nvSpPr>
        <p:spPr>
          <a:xfrm>
            <a:off x="4447173" y="4508309"/>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45" name="Google Shape;2185;p85">
            <a:extLst>
              <a:ext uri="{FF2B5EF4-FFF2-40B4-BE49-F238E27FC236}">
                <a16:creationId xmlns:a16="http://schemas.microsoft.com/office/drawing/2014/main" id="{47B99E6A-6230-1CC0-7CD5-85272539FA7C}"/>
              </a:ext>
            </a:extLst>
          </p:cNvPr>
          <p:cNvSpPr/>
          <p:nvPr userDrawn="1"/>
        </p:nvSpPr>
        <p:spPr>
          <a:xfrm>
            <a:off x="5805760" y="4508309"/>
            <a:ext cx="1342800" cy="8991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Hedvig Letters Serif 24pt" pitchFamily="2" charset="0"/>
            </a:endParaRPr>
          </a:p>
        </p:txBody>
      </p:sp>
      <p:sp>
        <p:nvSpPr>
          <p:cNvPr id="48" name="Google Shape;2188;p85">
            <a:extLst>
              <a:ext uri="{FF2B5EF4-FFF2-40B4-BE49-F238E27FC236}">
                <a16:creationId xmlns:a16="http://schemas.microsoft.com/office/drawing/2014/main" id="{F7938B13-17B8-0A3E-704D-3E05F49FCB31}"/>
              </a:ext>
            </a:extLst>
          </p:cNvPr>
          <p:cNvSpPr/>
          <p:nvPr userDrawn="1"/>
        </p:nvSpPr>
        <p:spPr>
          <a:xfrm>
            <a:off x="1614424" y="2681014"/>
            <a:ext cx="567600" cy="5457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2100">
                <a:solidFill>
                  <a:srgbClr val="FFFFFF"/>
                </a:solidFill>
                <a:latin typeface="Segoe UI Semibold" panose="020B0702040204020203" pitchFamily="34" charset="0"/>
                <a:ea typeface="Inter Light"/>
                <a:cs typeface="Segoe UI Semibold" panose="020B0702040204020203" pitchFamily="34" charset="0"/>
                <a:sym typeface="Inter Light"/>
              </a:rPr>
              <a:t>1</a:t>
            </a:r>
            <a:endParaRPr sz="2100">
              <a:solidFill>
                <a:srgbClr val="FFFFFF"/>
              </a:solidFill>
              <a:latin typeface="Segoe UI Semibold" panose="020B0702040204020203" pitchFamily="34" charset="0"/>
              <a:ea typeface="Inter Light"/>
              <a:cs typeface="Segoe UI Semibold" panose="020B0702040204020203" pitchFamily="34" charset="0"/>
              <a:sym typeface="Inter Light"/>
            </a:endParaRPr>
          </a:p>
        </p:txBody>
      </p:sp>
      <p:sp>
        <p:nvSpPr>
          <p:cNvPr id="50" name="Google Shape;2190;p85">
            <a:extLst>
              <a:ext uri="{FF2B5EF4-FFF2-40B4-BE49-F238E27FC236}">
                <a16:creationId xmlns:a16="http://schemas.microsoft.com/office/drawing/2014/main" id="{6DF8D35B-F99A-6AAE-511D-601DE947BEF1}"/>
              </a:ext>
            </a:extLst>
          </p:cNvPr>
          <p:cNvSpPr/>
          <p:nvPr userDrawn="1"/>
        </p:nvSpPr>
        <p:spPr>
          <a:xfrm>
            <a:off x="1614424" y="3594692"/>
            <a:ext cx="567600" cy="5457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2100">
                <a:solidFill>
                  <a:srgbClr val="FFFFFF"/>
                </a:solidFill>
                <a:latin typeface="Segoe UI Semibold" panose="020B0702040204020203" pitchFamily="34" charset="0"/>
                <a:ea typeface="Inter Light"/>
                <a:cs typeface="Segoe UI Semibold" panose="020B0702040204020203" pitchFamily="34" charset="0"/>
                <a:sym typeface="Inter Light"/>
              </a:rPr>
              <a:t>2</a:t>
            </a:r>
            <a:endParaRPr sz="2100">
              <a:solidFill>
                <a:srgbClr val="FFFFFF"/>
              </a:solidFill>
              <a:latin typeface="Segoe UI Semibold" panose="020B0702040204020203" pitchFamily="34" charset="0"/>
              <a:ea typeface="Inter Light"/>
              <a:cs typeface="Segoe UI Semibold" panose="020B0702040204020203" pitchFamily="34" charset="0"/>
              <a:sym typeface="Inter Light"/>
            </a:endParaRPr>
          </a:p>
        </p:txBody>
      </p:sp>
      <p:sp>
        <p:nvSpPr>
          <p:cNvPr id="52" name="Google Shape;2192;p85">
            <a:extLst>
              <a:ext uri="{FF2B5EF4-FFF2-40B4-BE49-F238E27FC236}">
                <a16:creationId xmlns:a16="http://schemas.microsoft.com/office/drawing/2014/main" id="{477913EE-C27B-EEFD-224C-FDC1946412AD}"/>
              </a:ext>
            </a:extLst>
          </p:cNvPr>
          <p:cNvSpPr/>
          <p:nvPr userDrawn="1"/>
        </p:nvSpPr>
        <p:spPr>
          <a:xfrm>
            <a:off x="1614424" y="4508369"/>
            <a:ext cx="567600" cy="5457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GB" sz="2100">
                <a:solidFill>
                  <a:srgbClr val="FFFFFF"/>
                </a:solidFill>
                <a:latin typeface="Segoe UI Semibold" panose="020B0702040204020203" pitchFamily="34" charset="0"/>
                <a:ea typeface="Roboto"/>
                <a:cs typeface="Segoe UI Semibold" panose="020B0702040204020203" pitchFamily="34" charset="0"/>
                <a:sym typeface="Roboto"/>
              </a:rPr>
              <a:t>3</a:t>
            </a:r>
            <a:endParaRPr sz="2100">
              <a:solidFill>
                <a:srgbClr val="FFFFFF"/>
              </a:solidFill>
              <a:latin typeface="Segoe UI Semibold" panose="020B0702040204020203" pitchFamily="34" charset="0"/>
              <a:ea typeface="Roboto"/>
              <a:cs typeface="Segoe UI Semibold" panose="020B0702040204020203" pitchFamily="34" charset="0"/>
              <a:sym typeface="Roboto"/>
            </a:endParaRPr>
          </a:p>
        </p:txBody>
      </p:sp>
      <p:sp>
        <p:nvSpPr>
          <p:cNvPr id="54" name="Text Placeholder 12">
            <a:extLst>
              <a:ext uri="{FF2B5EF4-FFF2-40B4-BE49-F238E27FC236}">
                <a16:creationId xmlns:a16="http://schemas.microsoft.com/office/drawing/2014/main" id="{88C571B4-60FA-BA2E-5A8E-82D77C1F613B}"/>
              </a:ext>
            </a:extLst>
          </p:cNvPr>
          <p:cNvSpPr>
            <a:spLocks noGrp="1"/>
          </p:cNvSpPr>
          <p:nvPr>
            <p:ph type="body" sz="quarter" idx="25"/>
          </p:nvPr>
        </p:nvSpPr>
        <p:spPr>
          <a:xfrm>
            <a:off x="2417261" y="2801985"/>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5" name="Text Placeholder 12">
            <a:extLst>
              <a:ext uri="{FF2B5EF4-FFF2-40B4-BE49-F238E27FC236}">
                <a16:creationId xmlns:a16="http://schemas.microsoft.com/office/drawing/2014/main" id="{8CE044C5-8028-C2B7-7746-C1489C60B9FF}"/>
              </a:ext>
            </a:extLst>
          </p:cNvPr>
          <p:cNvSpPr>
            <a:spLocks noGrp="1"/>
          </p:cNvSpPr>
          <p:nvPr>
            <p:ph type="body" sz="quarter" idx="26"/>
          </p:nvPr>
        </p:nvSpPr>
        <p:spPr>
          <a:xfrm>
            <a:off x="2417261" y="3711238"/>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6" name="Text Placeholder 12">
            <a:extLst>
              <a:ext uri="{FF2B5EF4-FFF2-40B4-BE49-F238E27FC236}">
                <a16:creationId xmlns:a16="http://schemas.microsoft.com/office/drawing/2014/main" id="{1BADEF68-9277-7B12-1A78-2CC8EFFFA891}"/>
              </a:ext>
            </a:extLst>
          </p:cNvPr>
          <p:cNvSpPr>
            <a:spLocks noGrp="1"/>
          </p:cNvSpPr>
          <p:nvPr>
            <p:ph type="body" sz="quarter" idx="27"/>
          </p:nvPr>
        </p:nvSpPr>
        <p:spPr>
          <a:xfrm>
            <a:off x="2417261" y="4633151"/>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7" name="Text Placeholder 12">
            <a:extLst>
              <a:ext uri="{FF2B5EF4-FFF2-40B4-BE49-F238E27FC236}">
                <a16:creationId xmlns:a16="http://schemas.microsoft.com/office/drawing/2014/main" id="{5025652F-27C2-731E-BA7E-73D55A2AB54F}"/>
              </a:ext>
            </a:extLst>
          </p:cNvPr>
          <p:cNvSpPr>
            <a:spLocks noGrp="1"/>
          </p:cNvSpPr>
          <p:nvPr>
            <p:ph type="body" sz="quarter" idx="28"/>
          </p:nvPr>
        </p:nvSpPr>
        <p:spPr>
          <a:xfrm>
            <a:off x="4447171" y="2374405"/>
            <a:ext cx="1342803" cy="192745"/>
          </a:xfrm>
          <a:prstGeom prst="rect">
            <a:avLst/>
          </a:prstGeom>
        </p:spPr>
        <p:txBody>
          <a:bodyPr wrap="square" lIns="0" tIns="0" rIns="0" bIns="0">
            <a:spAutoFit/>
          </a:bodyPr>
          <a:lstStyle>
            <a:lvl1pPr algn="ctr">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8" name="Text Placeholder 12">
            <a:extLst>
              <a:ext uri="{FF2B5EF4-FFF2-40B4-BE49-F238E27FC236}">
                <a16:creationId xmlns:a16="http://schemas.microsoft.com/office/drawing/2014/main" id="{88C4FE35-7AEB-860D-F566-90658F17A859}"/>
              </a:ext>
            </a:extLst>
          </p:cNvPr>
          <p:cNvSpPr>
            <a:spLocks noGrp="1"/>
          </p:cNvSpPr>
          <p:nvPr>
            <p:ph type="body" sz="quarter" idx="29"/>
          </p:nvPr>
        </p:nvSpPr>
        <p:spPr>
          <a:xfrm>
            <a:off x="5805760" y="2374405"/>
            <a:ext cx="1342803" cy="192745"/>
          </a:xfrm>
          <a:prstGeom prst="rect">
            <a:avLst/>
          </a:prstGeom>
        </p:spPr>
        <p:txBody>
          <a:bodyPr wrap="square" lIns="0" tIns="0" rIns="0" bIns="0">
            <a:spAutoFit/>
          </a:bodyPr>
          <a:lstStyle>
            <a:lvl1pPr algn="ctr">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59" name="Text Placeholder 12">
            <a:extLst>
              <a:ext uri="{FF2B5EF4-FFF2-40B4-BE49-F238E27FC236}">
                <a16:creationId xmlns:a16="http://schemas.microsoft.com/office/drawing/2014/main" id="{81F1528D-6146-5777-1F80-66F1A1C14140}"/>
              </a:ext>
            </a:extLst>
          </p:cNvPr>
          <p:cNvSpPr>
            <a:spLocks noGrp="1"/>
          </p:cNvSpPr>
          <p:nvPr>
            <p:ph type="body" sz="quarter" idx="30"/>
          </p:nvPr>
        </p:nvSpPr>
        <p:spPr>
          <a:xfrm>
            <a:off x="7298009" y="2374405"/>
            <a:ext cx="1342803"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60" name="Text Placeholder 12">
            <a:extLst>
              <a:ext uri="{FF2B5EF4-FFF2-40B4-BE49-F238E27FC236}">
                <a16:creationId xmlns:a16="http://schemas.microsoft.com/office/drawing/2014/main" id="{CE941987-571C-D839-D2E4-0841034F1EAD}"/>
              </a:ext>
            </a:extLst>
          </p:cNvPr>
          <p:cNvSpPr>
            <a:spLocks noGrp="1"/>
          </p:cNvSpPr>
          <p:nvPr>
            <p:ph type="body" sz="quarter" idx="31"/>
          </p:nvPr>
        </p:nvSpPr>
        <p:spPr>
          <a:xfrm>
            <a:off x="7542485" y="2809999"/>
            <a:ext cx="3035091" cy="176715"/>
          </a:xfrm>
          <a:prstGeom prst="rect">
            <a:avLst/>
          </a:prstGeom>
        </p:spPr>
        <p:txBody>
          <a:bodyPr wrap="square" lIns="0" tIns="0" rIns="0" bIns="0">
            <a:spAutoFit/>
          </a:bodyPr>
          <a:lstStyle>
            <a:lvl1pPr marL="171450" indent="-171450" algn="l">
              <a:lnSpc>
                <a:spcPct val="114000"/>
              </a:lnSpc>
              <a:buClr>
                <a:schemeClr val="tx1"/>
              </a:buClr>
              <a:buFont typeface="Arial" panose="020B0604020202020204" pitchFamily="34" charset="0"/>
              <a:buChar char="•"/>
              <a:defRPr sz="11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61" name="Text Placeholder 12">
            <a:extLst>
              <a:ext uri="{FF2B5EF4-FFF2-40B4-BE49-F238E27FC236}">
                <a16:creationId xmlns:a16="http://schemas.microsoft.com/office/drawing/2014/main" id="{189BB3A2-5F83-B1BF-1068-94E3F88D3709}"/>
              </a:ext>
            </a:extLst>
          </p:cNvPr>
          <p:cNvSpPr>
            <a:spLocks noGrp="1"/>
          </p:cNvSpPr>
          <p:nvPr>
            <p:ph type="body" sz="quarter" idx="32"/>
          </p:nvPr>
        </p:nvSpPr>
        <p:spPr>
          <a:xfrm>
            <a:off x="7542485" y="3719252"/>
            <a:ext cx="3035091" cy="176715"/>
          </a:xfrm>
          <a:prstGeom prst="rect">
            <a:avLst/>
          </a:prstGeom>
        </p:spPr>
        <p:txBody>
          <a:bodyPr wrap="square" lIns="0" tIns="0" rIns="0" bIns="0">
            <a:spAutoFit/>
          </a:bodyPr>
          <a:lstStyle>
            <a:lvl1pPr marL="171450" indent="-171450" algn="l">
              <a:lnSpc>
                <a:spcPct val="114000"/>
              </a:lnSpc>
              <a:buClr>
                <a:schemeClr val="tx1"/>
              </a:buClr>
              <a:buFont typeface="Arial" panose="020B0604020202020204" pitchFamily="34" charset="0"/>
              <a:buChar char="•"/>
              <a:defRPr sz="11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62" name="Text Placeholder 12">
            <a:extLst>
              <a:ext uri="{FF2B5EF4-FFF2-40B4-BE49-F238E27FC236}">
                <a16:creationId xmlns:a16="http://schemas.microsoft.com/office/drawing/2014/main" id="{249436CA-6F3E-9D59-6CDC-7EAE57153831}"/>
              </a:ext>
            </a:extLst>
          </p:cNvPr>
          <p:cNvSpPr>
            <a:spLocks noGrp="1"/>
          </p:cNvSpPr>
          <p:nvPr>
            <p:ph type="body" sz="quarter" idx="33"/>
          </p:nvPr>
        </p:nvSpPr>
        <p:spPr>
          <a:xfrm>
            <a:off x="7542485" y="4628117"/>
            <a:ext cx="3035091" cy="176715"/>
          </a:xfrm>
          <a:prstGeom prst="rect">
            <a:avLst/>
          </a:prstGeom>
        </p:spPr>
        <p:txBody>
          <a:bodyPr wrap="square" lIns="0" tIns="0" rIns="0" bIns="0">
            <a:spAutoFit/>
          </a:bodyPr>
          <a:lstStyle>
            <a:lvl1pPr marL="171450" indent="-171450" algn="l">
              <a:lnSpc>
                <a:spcPct val="114000"/>
              </a:lnSpc>
              <a:buClr>
                <a:schemeClr val="tx1"/>
              </a:buClr>
              <a:buFont typeface="Arial" panose="020B0604020202020204" pitchFamily="34" charset="0"/>
              <a:buChar char="•"/>
              <a:defRPr sz="11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522035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 userDrawn="1">
  <p:cSld name="Cover">
    <p:bg>
      <p:bgPr>
        <a:solidFill>
          <a:schemeClr val="accent1"/>
        </a:solidFill>
        <a:effectLst/>
      </p:bgPr>
    </p:bg>
    <p:spTree>
      <p:nvGrpSpPr>
        <p:cNvPr id="1" name="Shape 45"/>
        <p:cNvGrpSpPr/>
        <p:nvPr/>
      </p:nvGrpSpPr>
      <p:grpSpPr>
        <a:xfrm>
          <a:off x="0" y="0"/>
          <a:ext cx="0" cy="0"/>
          <a:chOff x="0" y="0"/>
          <a:chExt cx="0" cy="0"/>
        </a:xfrm>
      </p:grpSpPr>
      <p:sp>
        <p:nvSpPr>
          <p:cNvPr id="2" name="Google Shape;74;p7">
            <a:extLst>
              <a:ext uri="{FF2B5EF4-FFF2-40B4-BE49-F238E27FC236}">
                <a16:creationId xmlns:a16="http://schemas.microsoft.com/office/drawing/2014/main" id="{E8515074-0465-0BE7-56AA-618F72D2EAD3}"/>
              </a:ext>
            </a:extLst>
          </p:cNvPr>
          <p:cNvSpPr/>
          <p:nvPr userDrawn="1"/>
        </p:nvSpPr>
        <p:spPr>
          <a:xfrm>
            <a:off x="2051" y="5143450"/>
            <a:ext cx="121920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9" name="Text Placeholder 8">
            <a:extLst>
              <a:ext uri="{FF2B5EF4-FFF2-40B4-BE49-F238E27FC236}">
                <a16:creationId xmlns:a16="http://schemas.microsoft.com/office/drawing/2014/main" id="{122EC36E-9A7D-0812-312F-3CEA50000F0D}"/>
              </a:ext>
            </a:extLst>
          </p:cNvPr>
          <p:cNvSpPr>
            <a:spLocks noGrp="1"/>
          </p:cNvSpPr>
          <p:nvPr>
            <p:ph type="body" sz="quarter" idx="10"/>
          </p:nvPr>
        </p:nvSpPr>
        <p:spPr>
          <a:xfrm>
            <a:off x="9443351" y="5564250"/>
            <a:ext cx="2208300" cy="850200"/>
          </a:xfrm>
          <a:custGeom>
            <a:avLst/>
            <a:gdLst>
              <a:gd name="connsiteX0" fmla="*/ 425100 w 2208300"/>
              <a:gd name="connsiteY0" fmla="*/ 0 h 850200"/>
              <a:gd name="connsiteX1" fmla="*/ 1783200 w 2208300"/>
              <a:gd name="connsiteY1" fmla="*/ 0 h 850200"/>
              <a:gd name="connsiteX2" fmla="*/ 2208300 w 2208300"/>
              <a:gd name="connsiteY2" fmla="*/ 425100 h 850200"/>
              <a:gd name="connsiteX3" fmla="*/ 1783200 w 2208300"/>
              <a:gd name="connsiteY3" fmla="*/ 850200 h 850200"/>
              <a:gd name="connsiteX4" fmla="*/ 425100 w 2208300"/>
              <a:gd name="connsiteY4" fmla="*/ 850200 h 850200"/>
              <a:gd name="connsiteX5" fmla="*/ 0 w 2208300"/>
              <a:gd name="connsiteY5" fmla="*/ 425100 h 850200"/>
              <a:gd name="connsiteX6" fmla="*/ 425100 w 2208300"/>
              <a:gd name="connsiteY6" fmla="*/ 0 h 8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300" h="850200">
                <a:moveTo>
                  <a:pt x="425100" y="0"/>
                </a:moveTo>
                <a:lnTo>
                  <a:pt x="1783200" y="0"/>
                </a:lnTo>
                <a:cubicBezTo>
                  <a:pt x="2017976" y="0"/>
                  <a:pt x="2208300" y="190324"/>
                  <a:pt x="2208300" y="425100"/>
                </a:cubicBezTo>
                <a:cubicBezTo>
                  <a:pt x="2208300" y="659876"/>
                  <a:pt x="2017976" y="850200"/>
                  <a:pt x="1783200" y="850200"/>
                </a:cubicBezTo>
                <a:lnTo>
                  <a:pt x="425100" y="850200"/>
                </a:lnTo>
                <a:cubicBezTo>
                  <a:pt x="190324" y="850200"/>
                  <a:pt x="0" y="659876"/>
                  <a:pt x="0" y="425100"/>
                </a:cubicBezTo>
                <a:cubicBezTo>
                  <a:pt x="0" y="190324"/>
                  <a:pt x="190324" y="0"/>
                  <a:pt x="425100" y="0"/>
                </a:cubicBezTo>
                <a:close/>
              </a:path>
            </a:pathLst>
          </a:custGeom>
          <a:solidFill>
            <a:schemeClr val="tx1"/>
          </a:solidFill>
        </p:spPr>
        <p:txBody>
          <a:bodyPr wrap="square" anchor="ctr">
            <a:noAutofit/>
          </a:bodyPr>
          <a:lstStyle>
            <a:lvl1pPr algn="ctr">
              <a:defRPr lang="en-US" sz="2000" b="0" i="0" u="none" strike="noStrike" cap="none" dirty="0">
                <a:solidFill>
                  <a:schemeClr val="accent3"/>
                </a:solidFill>
                <a:latin typeface="Segoe UI Semilight" panose="020B0402040204020203" pitchFamily="34" charset="0"/>
                <a:ea typeface="Inter Light"/>
                <a:cs typeface="Segoe UI Semilight" panose="020B0402040204020203" pitchFamily="34" charset="0"/>
                <a:sym typeface="Arial"/>
              </a:defRPr>
            </a:lvl1pPr>
          </a:lstStyle>
          <a:p>
            <a:pPr lvl="0"/>
            <a:endParaRPr lang="en-US"/>
          </a:p>
        </p:txBody>
      </p:sp>
      <p:sp>
        <p:nvSpPr>
          <p:cNvPr id="11" name="Picture Placeholder 10">
            <a:extLst>
              <a:ext uri="{FF2B5EF4-FFF2-40B4-BE49-F238E27FC236}">
                <a16:creationId xmlns:a16="http://schemas.microsoft.com/office/drawing/2014/main" id="{51E1132A-3CEB-65FD-1865-5B6F14D34046}"/>
              </a:ext>
            </a:extLst>
          </p:cNvPr>
          <p:cNvSpPr>
            <a:spLocks noGrp="1"/>
          </p:cNvSpPr>
          <p:nvPr>
            <p:ph type="pic" sz="quarter" idx="11"/>
          </p:nvPr>
        </p:nvSpPr>
        <p:spPr>
          <a:xfrm>
            <a:off x="6096002" y="0"/>
            <a:ext cx="6095999" cy="5143450"/>
          </a:xfrm>
          <a:prstGeom prst="rect">
            <a:avLst/>
          </a:prstGeom>
        </p:spPr>
        <p:txBody>
          <a:bodyPr/>
          <a:lstStyle>
            <a:lvl1pPr>
              <a:defRPr>
                <a:latin typeface="Georgia" panose="02040502050405020303" pitchFamily="18" charset="0"/>
              </a:defRPr>
            </a:lvl1pPr>
          </a:lstStyle>
          <a:p>
            <a:endParaRPr lang="en-US"/>
          </a:p>
        </p:txBody>
      </p:sp>
      <p:sp>
        <p:nvSpPr>
          <p:cNvPr id="7" name="Text Placeholder 6">
            <a:extLst>
              <a:ext uri="{FF2B5EF4-FFF2-40B4-BE49-F238E27FC236}">
                <a16:creationId xmlns:a16="http://schemas.microsoft.com/office/drawing/2014/main" id="{4405E17A-026F-3F64-8858-22048C41FA7A}"/>
              </a:ext>
            </a:extLst>
          </p:cNvPr>
          <p:cNvSpPr>
            <a:spLocks noGrp="1"/>
          </p:cNvSpPr>
          <p:nvPr>
            <p:ph type="body" sz="quarter" idx="12"/>
          </p:nvPr>
        </p:nvSpPr>
        <p:spPr>
          <a:xfrm>
            <a:off x="541926" y="1990325"/>
            <a:ext cx="4606799" cy="600164"/>
          </a:xfrm>
          <a:prstGeom prst="rect">
            <a:avLst/>
          </a:prstGeom>
        </p:spPr>
        <p:txBody>
          <a:bodyPr lIns="0" tIns="0" rIns="0" bIns="0">
            <a:spAutoFit/>
          </a:bodyPr>
          <a:lstStyle>
            <a:lvl1pPr>
              <a:defRPr sz="3900">
                <a:solidFill>
                  <a:schemeClr val="accent3"/>
                </a:solidFill>
                <a:latin typeface="+mj-lt"/>
              </a:defRPr>
            </a:lvl1pPr>
            <a:lvl2pPr>
              <a:defRPr sz="3900">
                <a:solidFill>
                  <a:schemeClr val="accent3"/>
                </a:solidFill>
                <a:latin typeface="+mj-lt"/>
              </a:defRPr>
            </a:lvl2pPr>
            <a:lvl3pPr>
              <a:defRPr sz="3900">
                <a:solidFill>
                  <a:schemeClr val="accent3"/>
                </a:solidFill>
                <a:latin typeface="+mj-lt"/>
              </a:defRPr>
            </a:lvl3pPr>
            <a:lvl4pPr>
              <a:defRPr sz="3900">
                <a:solidFill>
                  <a:schemeClr val="accent3"/>
                </a:solidFill>
                <a:latin typeface="+mj-lt"/>
              </a:defRPr>
            </a:lvl4pPr>
            <a:lvl5pPr>
              <a:defRPr sz="3900">
                <a:solidFill>
                  <a:schemeClr val="accent3"/>
                </a:solidFill>
                <a:latin typeface="+mj-lt"/>
              </a:defRPr>
            </a:lvl5pPr>
          </a:lstStyle>
          <a:p>
            <a:pPr lvl="0"/>
            <a:endParaRPr lang="en-US"/>
          </a:p>
        </p:txBody>
      </p:sp>
      <p:sp>
        <p:nvSpPr>
          <p:cNvPr id="10" name="Text Placeholder 9">
            <a:extLst>
              <a:ext uri="{FF2B5EF4-FFF2-40B4-BE49-F238E27FC236}">
                <a16:creationId xmlns:a16="http://schemas.microsoft.com/office/drawing/2014/main" id="{2A5E1976-F0F1-3E9B-86AF-52C0DF21E3AF}"/>
              </a:ext>
            </a:extLst>
          </p:cNvPr>
          <p:cNvSpPr>
            <a:spLocks noGrp="1"/>
          </p:cNvSpPr>
          <p:nvPr>
            <p:ph type="body" sz="quarter" idx="13"/>
          </p:nvPr>
        </p:nvSpPr>
        <p:spPr>
          <a:xfrm>
            <a:off x="541926" y="3429783"/>
            <a:ext cx="4750151" cy="257058"/>
          </a:xfrm>
          <a:prstGeom prst="rect">
            <a:avLst/>
          </a:prstGeom>
        </p:spPr>
        <p:txBody>
          <a:bodyPr wrap="square" lIns="0" tIns="0" rIns="0" bIns="0">
            <a:spAutoFit/>
          </a:bodyPr>
          <a:lstStyle>
            <a:lvl1pPr>
              <a:lnSpc>
                <a:spcPct val="114000"/>
              </a:lnSpc>
              <a:defRPr sz="16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2" name="Text Placeholder 9">
            <a:extLst>
              <a:ext uri="{FF2B5EF4-FFF2-40B4-BE49-F238E27FC236}">
                <a16:creationId xmlns:a16="http://schemas.microsoft.com/office/drawing/2014/main" id="{D025BD13-37C4-B37B-9E7E-453B0FBCD583}"/>
              </a:ext>
            </a:extLst>
          </p:cNvPr>
          <p:cNvSpPr>
            <a:spLocks noGrp="1"/>
          </p:cNvSpPr>
          <p:nvPr>
            <p:ph type="body" sz="quarter" idx="14"/>
          </p:nvPr>
        </p:nvSpPr>
        <p:spPr>
          <a:xfrm>
            <a:off x="541926" y="5920391"/>
            <a:ext cx="4750151" cy="160621"/>
          </a:xfrm>
          <a:prstGeom prst="rect">
            <a:avLst/>
          </a:prstGeom>
        </p:spPr>
        <p:txBody>
          <a:bodyPr wrap="square" lIns="0" tIns="0" rIns="0" bIns="0" anchor="ctr">
            <a:spAutoFit/>
          </a:bodyPr>
          <a:lstStyle>
            <a:lvl1pPr>
              <a:lnSpc>
                <a:spcPct val="114000"/>
              </a:lnSpc>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Text Placeholder 9">
            <a:extLst>
              <a:ext uri="{FF2B5EF4-FFF2-40B4-BE49-F238E27FC236}">
                <a16:creationId xmlns:a16="http://schemas.microsoft.com/office/drawing/2014/main" id="{51DE97D7-AFC6-9BAA-CA0C-1B44E8EA582B}"/>
              </a:ext>
            </a:extLst>
          </p:cNvPr>
          <p:cNvSpPr>
            <a:spLocks noGrp="1"/>
          </p:cNvSpPr>
          <p:nvPr>
            <p:ph type="body" sz="quarter" idx="15"/>
          </p:nvPr>
        </p:nvSpPr>
        <p:spPr>
          <a:xfrm>
            <a:off x="8051800" y="5920391"/>
            <a:ext cx="911605" cy="160621"/>
          </a:xfrm>
          <a:prstGeom prst="rect">
            <a:avLst/>
          </a:prstGeom>
        </p:spPr>
        <p:txBody>
          <a:bodyPr wrap="square" lIns="0" tIns="0" rIns="0" bIns="0" anchor="ctr">
            <a:spAutoFit/>
          </a:bodyPr>
          <a:lstStyle>
            <a:lvl1pPr algn="r">
              <a:lnSpc>
                <a:spcPct val="114000"/>
              </a:lnSpc>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29435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anim calcmode="lin" valueType="num">
                      <p:cBhvr>
                        <p:cTn dur="1000" fill="hold"/>
                        <p:tgtEl>
                          <p:spTgt spid="7"/>
                        </p:tgtEl>
                        <p:attrNameLst>
                          <p:attrName>ppt_x</p:attrName>
                        </p:attrNameLst>
                      </p:cBhvr>
                      <p:tavLst>
                        <p:tav tm="0">
                          <p:val>
                            <p:strVal val="#ppt_x"/>
                          </p:val>
                        </p:tav>
                        <p:tav tm="100000">
                          <p:val>
                            <p:strVal val="#ppt_x"/>
                          </p:val>
                        </p:tav>
                      </p:tavLst>
                    </p:anim>
                    <p:anim calcmode="lin" valueType="num">
                      <p:cBhvr>
                        <p:cTn dur="1000" fill="hold"/>
                        <p:tgtEl>
                          <p:spTgt spid="7"/>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ltius Cream" userDrawn="1">
  <p:cSld name="Altius Cream">
    <p:bg>
      <p:bgPr>
        <a:solidFill>
          <a:schemeClr val="accent6"/>
        </a:solidFill>
        <a:effectLst/>
      </p:bgPr>
    </p:bg>
    <p:spTree>
      <p:nvGrpSpPr>
        <p:cNvPr id="1" name="Shape 28"/>
        <p:cNvGrpSpPr/>
        <p:nvPr/>
      </p:nvGrpSpPr>
      <p:grpSpPr>
        <a:xfrm>
          <a:off x="0" y="0"/>
          <a:ext cx="0" cy="0"/>
          <a:chOff x="0" y="0"/>
          <a:chExt cx="0" cy="0"/>
        </a:xfrm>
      </p:grpSpPr>
      <p:sp>
        <p:nvSpPr>
          <p:cNvPr id="29" name="Google Shape;29;p3"/>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43" name="Google Shape;43;p3"/>
          <p:cNvSpPr txBox="1"/>
          <p:nvPr/>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44" name="Google Shape;44;p3"/>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3" name="Graphic 2">
            <a:extLst>
              <a:ext uri="{FF2B5EF4-FFF2-40B4-BE49-F238E27FC236}">
                <a16:creationId xmlns:a16="http://schemas.microsoft.com/office/drawing/2014/main" id="{1706954D-9CA0-CA7F-24C8-CEBB8DD540E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8" name="Text Placeholder 7">
            <a:extLst>
              <a:ext uri="{FF2B5EF4-FFF2-40B4-BE49-F238E27FC236}">
                <a16:creationId xmlns:a16="http://schemas.microsoft.com/office/drawing/2014/main" id="{B770C4BB-B3C7-6EF1-CFF8-A6A13A2CF3B6}"/>
              </a:ext>
            </a:extLst>
          </p:cNvPr>
          <p:cNvSpPr>
            <a:spLocks noGrp="1"/>
          </p:cNvSpPr>
          <p:nvPr>
            <p:ph type="body" sz="quarter" idx="13" hasCustomPrompt="1"/>
          </p:nvPr>
        </p:nvSpPr>
        <p:spPr>
          <a:xfrm>
            <a:off x="539998" y="803581"/>
            <a:ext cx="4665284" cy="477054"/>
          </a:xfrm>
          <a:prstGeom prst="rect">
            <a:avLst/>
          </a:prstGeom>
          <a:noFill/>
          <a:ln>
            <a:noFill/>
          </a:ln>
        </p:spPr>
        <p:txBody>
          <a:bodyPr spcFirstLastPara="1" wrap="square" lIns="0" tIns="0" rIns="0" bIns="0" anchor="t" anchorCtr="0">
            <a:spAutoFit/>
          </a:bodyPr>
          <a:lstStyle>
            <a:lvl1pPr>
              <a:defRPr lang="en-US" sz="31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lvl="0">
              <a:buClr>
                <a:schemeClr val="accent2"/>
              </a:buClr>
              <a:buSzPts val="3600"/>
            </a:pPr>
            <a:r>
              <a:rPr lang="en-US"/>
              <a:t>Heading</a:t>
            </a:r>
          </a:p>
        </p:txBody>
      </p:sp>
      <p:sp>
        <p:nvSpPr>
          <p:cNvPr id="9" name="Text Placeholder 7">
            <a:extLst>
              <a:ext uri="{FF2B5EF4-FFF2-40B4-BE49-F238E27FC236}">
                <a16:creationId xmlns:a16="http://schemas.microsoft.com/office/drawing/2014/main" id="{B71288DB-59E6-9637-1700-B0A492891CA6}"/>
              </a:ext>
            </a:extLst>
          </p:cNvPr>
          <p:cNvSpPr>
            <a:spLocks noGrp="1"/>
          </p:cNvSpPr>
          <p:nvPr>
            <p:ph type="body" sz="quarter" idx="14" hasCustomPrompt="1"/>
          </p:nvPr>
        </p:nvSpPr>
        <p:spPr>
          <a:xfrm>
            <a:off x="539998" y="548453"/>
            <a:ext cx="6180842" cy="215444"/>
          </a:xfrm>
          <a:prstGeom prst="rect">
            <a:avLst/>
          </a:prstGeom>
          <a:noFill/>
          <a:ln>
            <a:noFill/>
          </a:ln>
        </p:spPr>
        <p:txBody>
          <a:bodyPr spcFirstLastPara="1" wrap="square" lIns="0" tIns="0" rIns="0" bIns="0" anchor="t" anchorCtr="0">
            <a:spAutoFit/>
          </a:bodyPr>
          <a:lstStyle>
            <a:lvl1pPr>
              <a:defRPr lang="en-US" sz="1400" b="0" i="0" u="none" strike="noStrike" cap="none" dirty="0" smtClean="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Sub-Heading</a:t>
            </a:r>
          </a:p>
        </p:txBody>
      </p:sp>
      <p:sp>
        <p:nvSpPr>
          <p:cNvPr id="11" name="Text Placeholder 10">
            <a:extLst>
              <a:ext uri="{FF2B5EF4-FFF2-40B4-BE49-F238E27FC236}">
                <a16:creationId xmlns:a16="http://schemas.microsoft.com/office/drawing/2014/main" id="{1946FA34-C61B-95FB-5EDB-222211386690}"/>
              </a:ext>
            </a:extLst>
          </p:cNvPr>
          <p:cNvSpPr>
            <a:spLocks noGrp="1"/>
          </p:cNvSpPr>
          <p:nvPr>
            <p:ph type="body" sz="quarter" idx="15"/>
          </p:nvPr>
        </p:nvSpPr>
        <p:spPr>
          <a:xfrm>
            <a:off x="539998" y="1580970"/>
            <a:ext cx="5433184" cy="169277"/>
          </a:xfrm>
          <a:prstGeom prst="rect">
            <a:avLst/>
          </a:prstGeom>
        </p:spPr>
        <p:txBody>
          <a:bodyPr wrap="square" lIns="0" tIns="0" rIns="0" bIns="0">
            <a:spAutoFit/>
          </a:bodyPr>
          <a:lstStyle>
            <a:lvl1pPr>
              <a:defRPr sz="1100">
                <a:solidFill>
                  <a:schemeClr val="accent3"/>
                </a:solidFill>
                <a:latin typeface="Segoe UI Semilight" panose="020B0402040204020203" pitchFamily="34" charset="0"/>
                <a:cs typeface="Segoe UI Semilight" panose="020B0402040204020203" pitchFamily="34" charset="0"/>
              </a:defRPr>
            </a:lvl1pPr>
            <a:lvl2pPr>
              <a:defRPr sz="1100">
                <a:solidFill>
                  <a:schemeClr val="accent3"/>
                </a:solidFill>
                <a:latin typeface="Segoe UI Semilight" panose="020B0402040204020203" pitchFamily="34" charset="0"/>
                <a:cs typeface="Segoe UI Semilight" panose="020B0402040204020203" pitchFamily="34" charset="0"/>
              </a:defRPr>
            </a:lvl2pPr>
            <a:lvl3pPr>
              <a:defRPr sz="1100">
                <a:solidFill>
                  <a:schemeClr val="accent3"/>
                </a:solidFill>
                <a:latin typeface="Segoe UI Semilight" panose="020B0402040204020203" pitchFamily="34" charset="0"/>
                <a:cs typeface="Segoe UI Semilight" panose="020B0402040204020203" pitchFamily="34" charset="0"/>
              </a:defRPr>
            </a:lvl3pPr>
            <a:lvl4pPr>
              <a:defRPr sz="1100">
                <a:solidFill>
                  <a:schemeClr val="accent3"/>
                </a:solidFill>
                <a:latin typeface="Segoe UI Semilight" panose="020B0402040204020203" pitchFamily="34" charset="0"/>
                <a:cs typeface="Segoe UI Semilight" panose="020B0402040204020203" pitchFamily="34" charset="0"/>
              </a:defRPr>
            </a:lvl4pPr>
            <a:lvl5pPr>
              <a:defRPr sz="1100">
                <a:solidFill>
                  <a:schemeClr val="accent3"/>
                </a:solidFill>
                <a:latin typeface="Segoe UI Semilight" panose="020B0402040204020203" pitchFamily="34" charset="0"/>
                <a:cs typeface="Segoe UI Semilight" panose="020B0402040204020203" pitchFamily="34" charset="0"/>
              </a:defRPr>
            </a:lvl5pPr>
          </a:lstStyle>
          <a:p>
            <a:pPr lvl="0"/>
            <a:endParaRPr lang="en-US"/>
          </a:p>
        </p:txBody>
      </p:sp>
      <p:sp>
        <p:nvSpPr>
          <p:cNvPr id="12" name="Text Placeholder 10">
            <a:extLst>
              <a:ext uri="{FF2B5EF4-FFF2-40B4-BE49-F238E27FC236}">
                <a16:creationId xmlns:a16="http://schemas.microsoft.com/office/drawing/2014/main" id="{EEC2A50C-93DE-6A98-37E2-3EA7A2642DF9}"/>
              </a:ext>
            </a:extLst>
          </p:cNvPr>
          <p:cNvSpPr>
            <a:spLocks noGrp="1"/>
          </p:cNvSpPr>
          <p:nvPr>
            <p:ph type="body" sz="quarter" idx="16"/>
          </p:nvPr>
        </p:nvSpPr>
        <p:spPr>
          <a:xfrm>
            <a:off x="6235273" y="1580970"/>
            <a:ext cx="5433184" cy="169277"/>
          </a:xfrm>
          <a:prstGeom prst="rect">
            <a:avLst/>
          </a:prstGeom>
        </p:spPr>
        <p:txBody>
          <a:bodyPr wrap="square" lIns="0" tIns="0" rIns="0" bIns="0">
            <a:spAutoFit/>
          </a:bodyPr>
          <a:lstStyle>
            <a:lvl1pPr>
              <a:defRPr sz="1100">
                <a:solidFill>
                  <a:schemeClr val="accent3"/>
                </a:solidFill>
                <a:latin typeface="Segoe UI Semilight" panose="020B0402040204020203" pitchFamily="34" charset="0"/>
                <a:cs typeface="Segoe UI Semilight" panose="020B0402040204020203" pitchFamily="34" charset="0"/>
              </a:defRPr>
            </a:lvl1pPr>
            <a:lvl2pPr>
              <a:defRPr sz="1100">
                <a:solidFill>
                  <a:schemeClr val="accent3"/>
                </a:solidFill>
                <a:latin typeface="Segoe UI Semilight" panose="020B0402040204020203" pitchFamily="34" charset="0"/>
                <a:cs typeface="Segoe UI Semilight" panose="020B0402040204020203" pitchFamily="34" charset="0"/>
              </a:defRPr>
            </a:lvl2pPr>
            <a:lvl3pPr>
              <a:defRPr sz="1100">
                <a:solidFill>
                  <a:schemeClr val="accent3"/>
                </a:solidFill>
                <a:latin typeface="Segoe UI Semilight" panose="020B0402040204020203" pitchFamily="34" charset="0"/>
                <a:cs typeface="Segoe UI Semilight" panose="020B0402040204020203" pitchFamily="34" charset="0"/>
              </a:defRPr>
            </a:lvl3pPr>
            <a:lvl4pPr>
              <a:defRPr sz="1100">
                <a:solidFill>
                  <a:schemeClr val="accent3"/>
                </a:solidFill>
                <a:latin typeface="Segoe UI Semilight" panose="020B0402040204020203" pitchFamily="34" charset="0"/>
                <a:cs typeface="Segoe UI Semilight" panose="020B0402040204020203" pitchFamily="34" charset="0"/>
              </a:defRPr>
            </a:lvl4pPr>
            <a:lvl5pPr>
              <a:defRPr sz="1100">
                <a:solidFill>
                  <a:schemeClr val="accent3"/>
                </a:solidFill>
                <a:latin typeface="Segoe UI Semilight" panose="020B0402040204020203" pitchFamily="34" charset="0"/>
                <a:cs typeface="Segoe UI Semilight" panose="020B0402040204020203" pitchFamily="34" charset="0"/>
              </a:defRPr>
            </a:lvl5pPr>
          </a:lstStyle>
          <a:p>
            <a:pPr lvl="0"/>
            <a:endParaRPr lang="en-US"/>
          </a:p>
        </p:txBody>
      </p:sp>
    </p:spTree>
    <p:extLst>
      <p:ext uri="{BB962C8B-B14F-4D97-AF65-F5344CB8AC3E}">
        <p14:creationId xmlns:p14="http://schemas.microsoft.com/office/powerpoint/2010/main" val="8070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anim calcmode="lin" valueType="num">
                                      <p:cBhvr>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75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ppt_x</p:attrName>
                        </p:attrNameLst>
                      </p:cBhvr>
                      <p:tavLst>
                        <p:tav tm="0">
                          <p:val>
                            <p:strVal val="#ppt_x"/>
                          </p:val>
                        </p:tav>
                        <p:tav tm="100000">
                          <p:val>
                            <p:strVal val="#ppt_x"/>
                          </p:val>
                        </p:tav>
                      </p:tavLst>
                    </p:anim>
                    <p:anim calcmode="lin" valueType="num">
                      <p:cBhvr>
                        <p:cTn dur="75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ltius Primary 900" userDrawn="1">
  <p:cSld name="1_Altius Primary 900">
    <p:bg>
      <p:bgPr>
        <a:solidFill>
          <a:schemeClr val="accent4"/>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514390F1-A26F-43EC-8155-40003C88D2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39990" y="6478296"/>
            <a:ext cx="539002" cy="166567"/>
          </a:xfrm>
          <a:prstGeom prst="rect">
            <a:avLst/>
          </a:prstGeom>
        </p:spPr>
      </p:pic>
      <p:sp>
        <p:nvSpPr>
          <p:cNvPr id="3" name="Google Shape;105;p9">
            <a:extLst>
              <a:ext uri="{FF2B5EF4-FFF2-40B4-BE49-F238E27FC236}">
                <a16:creationId xmlns:a16="http://schemas.microsoft.com/office/drawing/2014/main" id="{5C60BD7E-EB7F-5C9C-2784-651A5761C3C8}"/>
              </a:ext>
            </a:extLst>
          </p:cNvPr>
          <p:cNvSpPr txBox="1">
            <a:spLocks noGrp="1"/>
          </p:cNvSpPr>
          <p:nvPr>
            <p:ph type="body" idx="1"/>
          </p:nvPr>
        </p:nvSpPr>
        <p:spPr>
          <a:xfrm>
            <a:off x="6395025" y="540000"/>
            <a:ext cx="4748100" cy="5772600"/>
          </a:xfrm>
          <a:prstGeom prst="rect">
            <a:avLst/>
          </a:prstGeom>
          <a:noFill/>
          <a:ln>
            <a:noFill/>
          </a:ln>
        </p:spPr>
        <p:txBody>
          <a:bodyPr spcFirstLastPara="1" wrap="square" lIns="0" tIns="0" rIns="0" bIns="0" anchor="ctr" anchorCtr="0">
            <a:noAutofit/>
          </a:bodyPr>
          <a:lstStyle>
            <a:lvl1pPr>
              <a:defRPr kumimoji="0" kern="0" spc="0" normalizeH="0" baseline="0" dirty="0">
                <a:ln>
                  <a:noFill/>
                </a:ln>
                <a:solidFill>
                  <a:srgbClr val="FBF1E8"/>
                </a:solidFill>
                <a:effectLst/>
                <a:uLnTx/>
                <a:uFillTx/>
                <a:latin typeface="Segoe UI Semilight" panose="020B0402040204020203" pitchFamily="34" charset="0"/>
                <a:ea typeface="Inter Light"/>
                <a:cs typeface="Segoe UI Semilight" panose="020B0402040204020203" pitchFamily="34" charset="0"/>
                <a:sym typeface="Inter Light"/>
              </a:defRPr>
            </a:lvl1pPr>
          </a:lstStyle>
          <a:p>
            <a:pPr marL="0" lvl="0" indent="0" defTabSz="914400" eaLnBrk="1" fontAlgn="auto" latinLnBrk="0" hangingPunct="1">
              <a:lnSpc>
                <a:spcPct val="115000"/>
              </a:lnSpc>
              <a:buSzTx/>
              <a:buNone/>
              <a:tabLst/>
            </a:pPr>
            <a:endParaRPr>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sp>
        <p:nvSpPr>
          <p:cNvPr id="4" name="Text Placeholder 7">
            <a:extLst>
              <a:ext uri="{FF2B5EF4-FFF2-40B4-BE49-F238E27FC236}">
                <a16:creationId xmlns:a16="http://schemas.microsoft.com/office/drawing/2014/main" id="{D104A830-57F1-5CE5-F8DD-9046D3174755}"/>
              </a:ext>
            </a:extLst>
          </p:cNvPr>
          <p:cNvSpPr>
            <a:spLocks noGrp="1"/>
          </p:cNvSpPr>
          <p:nvPr>
            <p:ph type="body" sz="quarter" idx="13" hasCustomPrompt="1"/>
          </p:nvPr>
        </p:nvSpPr>
        <p:spPr>
          <a:xfrm>
            <a:off x="539998" y="3126218"/>
            <a:ext cx="4665284" cy="600164"/>
          </a:xfrm>
          <a:prstGeom prst="rect">
            <a:avLst/>
          </a:prstGeom>
          <a:noFill/>
          <a:ln>
            <a:noFill/>
          </a:ln>
        </p:spPr>
        <p:txBody>
          <a:bodyPr spcFirstLastPara="1" wrap="square" lIns="0" tIns="0" rIns="0" bIns="0" anchor="ctr" anchorCtr="0">
            <a:spAutoFit/>
          </a:bodyPr>
          <a:lstStyle>
            <a:lvl1pPr>
              <a:defRPr lang="en-US" sz="3900" b="0" i="0" u="none" strike="noStrike" cap="none" dirty="0" smtClean="0">
                <a:solidFill>
                  <a:srgbClr val="FBF1E8"/>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Heading</a:t>
            </a:r>
          </a:p>
        </p:txBody>
      </p:sp>
      <p:sp>
        <p:nvSpPr>
          <p:cNvPr id="2" name="Google Shape;43;p3">
            <a:extLst>
              <a:ext uri="{FF2B5EF4-FFF2-40B4-BE49-F238E27FC236}">
                <a16:creationId xmlns:a16="http://schemas.microsoft.com/office/drawing/2014/main" id="{3B97EB65-1C9D-8FA8-7349-DB810F94C348}"/>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sp>
        <p:nvSpPr>
          <p:cNvPr id="5" name="Google Shape;44;p3">
            <a:extLst>
              <a:ext uri="{FF2B5EF4-FFF2-40B4-BE49-F238E27FC236}">
                <a16:creationId xmlns:a16="http://schemas.microsoft.com/office/drawing/2014/main" id="{0F5B1D7C-076A-D773-7E3E-6683F8D4E5B9}"/>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solidFill>
                  <a:schemeClr val="accent6"/>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082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600"/>
                                        <p:tgtEl>
                                          <p:spTgt spid="4">
                                            <p:txEl>
                                              <p:pRg st="0" end="0"/>
                                            </p:txEl>
                                          </p:spTgt>
                                        </p:tgtEl>
                                      </p:cBhvr>
                                    </p:animEffect>
                                    <p:anim calcmode="lin" valueType="num">
                                      <p:cBhvr>
                                        <p:cTn id="8"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6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6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78B86887-799C-9260-AAD1-6BB8F069CD4B}"/>
              </a:ext>
            </a:extLst>
          </p:cNvPr>
          <p:cNvSpPr>
            <a:spLocks noGrp="1"/>
          </p:cNvSpPr>
          <p:nvPr>
            <p:ph type="body" sz="quarter" idx="13" hasCustomPrompt="1"/>
          </p:nvPr>
        </p:nvSpPr>
        <p:spPr>
          <a:xfrm>
            <a:off x="539998" y="803581"/>
            <a:ext cx="4665284" cy="477054"/>
          </a:xfrm>
          <a:prstGeom prst="rect">
            <a:avLst/>
          </a:prstGeom>
          <a:noFill/>
          <a:ln>
            <a:noFill/>
          </a:ln>
        </p:spPr>
        <p:txBody>
          <a:bodyPr spcFirstLastPara="1" wrap="square" lIns="0" tIns="0" rIns="0" bIns="0" anchor="t" anchorCtr="0">
            <a:spAutoFit/>
          </a:bodyPr>
          <a:lstStyle>
            <a:lvl1pPr>
              <a:defRPr lang="en-US" sz="31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lvl="0">
              <a:buClr>
                <a:schemeClr val="accent2"/>
              </a:buClr>
              <a:buSzPts val="3600"/>
            </a:pPr>
            <a:r>
              <a:rPr lang="en-US"/>
              <a:t>Heading</a:t>
            </a:r>
          </a:p>
        </p:txBody>
      </p:sp>
      <p:sp>
        <p:nvSpPr>
          <p:cNvPr id="5" name="Text Placeholder 7">
            <a:extLst>
              <a:ext uri="{FF2B5EF4-FFF2-40B4-BE49-F238E27FC236}">
                <a16:creationId xmlns:a16="http://schemas.microsoft.com/office/drawing/2014/main" id="{461847AE-A8DD-9918-7EAF-C092D1DBF1D4}"/>
              </a:ext>
            </a:extLst>
          </p:cNvPr>
          <p:cNvSpPr>
            <a:spLocks noGrp="1"/>
          </p:cNvSpPr>
          <p:nvPr>
            <p:ph type="body" sz="quarter" idx="14" hasCustomPrompt="1"/>
          </p:nvPr>
        </p:nvSpPr>
        <p:spPr>
          <a:xfrm>
            <a:off x="539998" y="548453"/>
            <a:ext cx="6180842" cy="215444"/>
          </a:xfrm>
          <a:prstGeom prst="rect">
            <a:avLst/>
          </a:prstGeom>
          <a:noFill/>
          <a:ln>
            <a:noFill/>
          </a:ln>
        </p:spPr>
        <p:txBody>
          <a:bodyPr spcFirstLastPara="1" wrap="square" lIns="0" tIns="0" rIns="0" bIns="0" anchor="t" anchorCtr="0">
            <a:spAutoFit/>
          </a:bodyPr>
          <a:lstStyle>
            <a:lvl1pPr>
              <a:defRPr lang="en-US" sz="1400" b="0" i="0" u="none" strike="noStrike" cap="none" dirty="0" smtClean="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Sub-Heading</a:t>
            </a:r>
          </a:p>
        </p:txBody>
      </p:sp>
      <p:sp>
        <p:nvSpPr>
          <p:cNvPr id="9" name="Text Placeholder 10">
            <a:extLst>
              <a:ext uri="{FF2B5EF4-FFF2-40B4-BE49-F238E27FC236}">
                <a16:creationId xmlns:a16="http://schemas.microsoft.com/office/drawing/2014/main" id="{81A8ED9B-C3DA-C985-A5C4-8143C08FAB17}"/>
              </a:ext>
            </a:extLst>
          </p:cNvPr>
          <p:cNvSpPr>
            <a:spLocks noGrp="1"/>
          </p:cNvSpPr>
          <p:nvPr>
            <p:ph type="body" sz="quarter" idx="15"/>
          </p:nvPr>
        </p:nvSpPr>
        <p:spPr>
          <a:xfrm>
            <a:off x="539997"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1" name="Text Placeholder 10">
            <a:extLst>
              <a:ext uri="{FF2B5EF4-FFF2-40B4-BE49-F238E27FC236}">
                <a16:creationId xmlns:a16="http://schemas.microsoft.com/office/drawing/2014/main" id="{0261B193-4967-12CD-96C5-77614D190FBB}"/>
              </a:ext>
            </a:extLst>
          </p:cNvPr>
          <p:cNvSpPr>
            <a:spLocks noGrp="1"/>
          </p:cNvSpPr>
          <p:nvPr>
            <p:ph type="body" sz="quarter" idx="16"/>
          </p:nvPr>
        </p:nvSpPr>
        <p:spPr>
          <a:xfrm>
            <a:off x="537918"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14" name="Google Shape;47;p5">
            <a:extLst>
              <a:ext uri="{FF2B5EF4-FFF2-40B4-BE49-F238E27FC236}">
                <a16:creationId xmlns:a16="http://schemas.microsoft.com/office/drawing/2014/main" id="{15208E07-A835-2AAF-B994-4831816235AB}"/>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6" name="Graphic 15">
            <a:extLst>
              <a:ext uri="{FF2B5EF4-FFF2-40B4-BE49-F238E27FC236}">
                <a16:creationId xmlns:a16="http://schemas.microsoft.com/office/drawing/2014/main" id="{35D57655-6DCD-8609-8E07-5889F25654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7" name="Text Placeholder 10">
            <a:extLst>
              <a:ext uri="{FF2B5EF4-FFF2-40B4-BE49-F238E27FC236}">
                <a16:creationId xmlns:a16="http://schemas.microsoft.com/office/drawing/2014/main" id="{B8217535-32D4-F753-B9C2-F24366045891}"/>
              </a:ext>
            </a:extLst>
          </p:cNvPr>
          <p:cNvSpPr>
            <a:spLocks noGrp="1"/>
          </p:cNvSpPr>
          <p:nvPr>
            <p:ph type="body" sz="quarter" idx="17"/>
          </p:nvPr>
        </p:nvSpPr>
        <p:spPr>
          <a:xfrm>
            <a:off x="537918"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0" name="Text Placeholder 10">
            <a:extLst>
              <a:ext uri="{FF2B5EF4-FFF2-40B4-BE49-F238E27FC236}">
                <a16:creationId xmlns:a16="http://schemas.microsoft.com/office/drawing/2014/main" id="{49D561B3-AE0C-771B-583D-6D98E128A944}"/>
              </a:ext>
            </a:extLst>
          </p:cNvPr>
          <p:cNvSpPr>
            <a:spLocks noGrp="1"/>
          </p:cNvSpPr>
          <p:nvPr>
            <p:ph type="body" sz="quarter" idx="18"/>
          </p:nvPr>
        </p:nvSpPr>
        <p:spPr>
          <a:xfrm>
            <a:off x="9547887"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1" name="Text Placeholder 10">
            <a:extLst>
              <a:ext uri="{FF2B5EF4-FFF2-40B4-BE49-F238E27FC236}">
                <a16:creationId xmlns:a16="http://schemas.microsoft.com/office/drawing/2014/main" id="{F18FF545-3CA9-3BEF-790E-9B4A4D2C1FFF}"/>
              </a:ext>
            </a:extLst>
          </p:cNvPr>
          <p:cNvSpPr>
            <a:spLocks noGrp="1"/>
          </p:cNvSpPr>
          <p:nvPr>
            <p:ph type="body" sz="quarter" idx="19"/>
          </p:nvPr>
        </p:nvSpPr>
        <p:spPr>
          <a:xfrm>
            <a:off x="9545808"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2" name="Text Placeholder 10">
            <a:extLst>
              <a:ext uri="{FF2B5EF4-FFF2-40B4-BE49-F238E27FC236}">
                <a16:creationId xmlns:a16="http://schemas.microsoft.com/office/drawing/2014/main" id="{574D82AF-0C53-BFF4-0F11-206287517C61}"/>
              </a:ext>
            </a:extLst>
          </p:cNvPr>
          <p:cNvSpPr>
            <a:spLocks noGrp="1"/>
          </p:cNvSpPr>
          <p:nvPr>
            <p:ph type="body" sz="quarter" idx="20"/>
          </p:nvPr>
        </p:nvSpPr>
        <p:spPr>
          <a:xfrm>
            <a:off x="9545808"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3" name="Text Placeholder 10">
            <a:extLst>
              <a:ext uri="{FF2B5EF4-FFF2-40B4-BE49-F238E27FC236}">
                <a16:creationId xmlns:a16="http://schemas.microsoft.com/office/drawing/2014/main" id="{006E87A5-FFEA-42B2-6C7A-93A7602711C0}"/>
              </a:ext>
            </a:extLst>
          </p:cNvPr>
          <p:cNvSpPr>
            <a:spLocks noGrp="1"/>
          </p:cNvSpPr>
          <p:nvPr>
            <p:ph type="body" sz="quarter" idx="21"/>
          </p:nvPr>
        </p:nvSpPr>
        <p:spPr>
          <a:xfrm>
            <a:off x="2793004"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4" name="Text Placeholder 10">
            <a:extLst>
              <a:ext uri="{FF2B5EF4-FFF2-40B4-BE49-F238E27FC236}">
                <a16:creationId xmlns:a16="http://schemas.microsoft.com/office/drawing/2014/main" id="{ACFDE9C9-FA73-66D3-4D23-F788B0F434BE}"/>
              </a:ext>
            </a:extLst>
          </p:cNvPr>
          <p:cNvSpPr>
            <a:spLocks noGrp="1"/>
          </p:cNvSpPr>
          <p:nvPr>
            <p:ph type="body" sz="quarter" idx="22"/>
          </p:nvPr>
        </p:nvSpPr>
        <p:spPr>
          <a:xfrm>
            <a:off x="2790925"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5" name="Text Placeholder 10">
            <a:extLst>
              <a:ext uri="{FF2B5EF4-FFF2-40B4-BE49-F238E27FC236}">
                <a16:creationId xmlns:a16="http://schemas.microsoft.com/office/drawing/2014/main" id="{7ABC4919-628A-AE64-818F-E5843A512FCB}"/>
              </a:ext>
            </a:extLst>
          </p:cNvPr>
          <p:cNvSpPr>
            <a:spLocks noGrp="1"/>
          </p:cNvSpPr>
          <p:nvPr>
            <p:ph type="body" sz="quarter" idx="23"/>
          </p:nvPr>
        </p:nvSpPr>
        <p:spPr>
          <a:xfrm>
            <a:off x="2790925"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6" name="Text Placeholder 10">
            <a:extLst>
              <a:ext uri="{FF2B5EF4-FFF2-40B4-BE49-F238E27FC236}">
                <a16:creationId xmlns:a16="http://schemas.microsoft.com/office/drawing/2014/main" id="{F657D587-E31B-AD5A-07EE-43000CE018A0}"/>
              </a:ext>
            </a:extLst>
          </p:cNvPr>
          <p:cNvSpPr>
            <a:spLocks noGrp="1"/>
          </p:cNvSpPr>
          <p:nvPr>
            <p:ph type="body" sz="quarter" idx="24"/>
          </p:nvPr>
        </p:nvSpPr>
        <p:spPr>
          <a:xfrm>
            <a:off x="5046017"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7" name="Text Placeholder 10">
            <a:extLst>
              <a:ext uri="{FF2B5EF4-FFF2-40B4-BE49-F238E27FC236}">
                <a16:creationId xmlns:a16="http://schemas.microsoft.com/office/drawing/2014/main" id="{9AE1BF0A-A438-FD3A-3950-AAFA6ED550AA}"/>
              </a:ext>
            </a:extLst>
          </p:cNvPr>
          <p:cNvSpPr>
            <a:spLocks noGrp="1"/>
          </p:cNvSpPr>
          <p:nvPr>
            <p:ph type="body" sz="quarter" idx="25"/>
          </p:nvPr>
        </p:nvSpPr>
        <p:spPr>
          <a:xfrm>
            <a:off x="5043938"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8" name="Text Placeholder 10">
            <a:extLst>
              <a:ext uri="{FF2B5EF4-FFF2-40B4-BE49-F238E27FC236}">
                <a16:creationId xmlns:a16="http://schemas.microsoft.com/office/drawing/2014/main" id="{9EF6441A-5C7E-1D9A-E510-647634D62B25}"/>
              </a:ext>
            </a:extLst>
          </p:cNvPr>
          <p:cNvSpPr>
            <a:spLocks noGrp="1"/>
          </p:cNvSpPr>
          <p:nvPr>
            <p:ph type="body" sz="quarter" idx="26"/>
          </p:nvPr>
        </p:nvSpPr>
        <p:spPr>
          <a:xfrm>
            <a:off x="5043938"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35" name="Text Placeholder 10">
            <a:extLst>
              <a:ext uri="{FF2B5EF4-FFF2-40B4-BE49-F238E27FC236}">
                <a16:creationId xmlns:a16="http://schemas.microsoft.com/office/drawing/2014/main" id="{D020AB49-432B-308A-C8D2-0BD3B8A01089}"/>
              </a:ext>
            </a:extLst>
          </p:cNvPr>
          <p:cNvSpPr>
            <a:spLocks noGrp="1"/>
          </p:cNvSpPr>
          <p:nvPr>
            <p:ph type="body" sz="quarter" idx="27"/>
          </p:nvPr>
        </p:nvSpPr>
        <p:spPr>
          <a:xfrm>
            <a:off x="7294775" y="1847623"/>
            <a:ext cx="2104221"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36" name="Text Placeholder 10">
            <a:extLst>
              <a:ext uri="{FF2B5EF4-FFF2-40B4-BE49-F238E27FC236}">
                <a16:creationId xmlns:a16="http://schemas.microsoft.com/office/drawing/2014/main" id="{D91F0877-95C1-8A0F-5D23-0A87D5B03DD8}"/>
              </a:ext>
            </a:extLst>
          </p:cNvPr>
          <p:cNvSpPr>
            <a:spLocks noGrp="1"/>
          </p:cNvSpPr>
          <p:nvPr>
            <p:ph type="body" sz="quarter" idx="28"/>
          </p:nvPr>
        </p:nvSpPr>
        <p:spPr>
          <a:xfrm>
            <a:off x="7292696" y="2215500"/>
            <a:ext cx="2106300"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37" name="Text Placeholder 10">
            <a:extLst>
              <a:ext uri="{FF2B5EF4-FFF2-40B4-BE49-F238E27FC236}">
                <a16:creationId xmlns:a16="http://schemas.microsoft.com/office/drawing/2014/main" id="{F595C0B8-CB08-1755-8EA1-0730CC0128D7}"/>
              </a:ext>
            </a:extLst>
          </p:cNvPr>
          <p:cNvSpPr>
            <a:spLocks noGrp="1"/>
          </p:cNvSpPr>
          <p:nvPr>
            <p:ph type="body" sz="quarter" idx="29"/>
          </p:nvPr>
        </p:nvSpPr>
        <p:spPr>
          <a:xfrm>
            <a:off x="7292696" y="3682675"/>
            <a:ext cx="2106300" cy="26301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 name="Google Shape;43;p3">
            <a:extLst>
              <a:ext uri="{FF2B5EF4-FFF2-40B4-BE49-F238E27FC236}">
                <a16:creationId xmlns:a16="http://schemas.microsoft.com/office/drawing/2014/main" id="{D0FD60E3-728F-B0CE-D29A-6BBB8472EE94}"/>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6" name="Google Shape;44;p3">
            <a:extLst>
              <a:ext uri="{FF2B5EF4-FFF2-40B4-BE49-F238E27FC236}">
                <a16:creationId xmlns:a16="http://schemas.microsoft.com/office/drawing/2014/main" id="{1B044D42-B9B7-D0D8-1C7F-34F11941186E}"/>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95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anim calcmode="lin" valueType="num">
                                      <p:cBhvr>
                                        <p:cTn id="1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grpId="0" nodeType="afterEffect" nodePh="1">
                                  <p:stCondLst>
                                    <p:cond delay="0"/>
                                  </p:stCondLst>
                                  <p:endCondLst>
                                    <p:cond evt="begin" delay="0">
                                      <p:tn val="15"/>
                                    </p:cond>
                                  </p:end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par>
                          <p:cTn id="17" fill="hold">
                            <p:stCondLst>
                              <p:cond delay="1250"/>
                            </p:stCondLst>
                            <p:childTnLst>
                              <p:par>
                                <p:cTn id="18" presetID="1" presetClass="entr" presetSubtype="0" fill="hold" grpId="0" nodeType="afterEffect" nodePh="1">
                                  <p:stCondLst>
                                    <p:cond delay="0"/>
                                  </p:stCondLst>
                                  <p:endCondLst>
                                    <p:cond evt="begin" delay="0">
                                      <p:tn val="18"/>
                                    </p:cond>
                                  </p:endCondLst>
                                  <p:childTnLst>
                                    <p:set>
                                      <p:cBhvr>
                                        <p:cTn id="19" dur="1" fill="hold">
                                          <p:stCondLst>
                                            <p:cond delay="0"/>
                                          </p:stCondLst>
                                        </p:cTn>
                                        <p:tgtEl>
                                          <p:spTgt spid="23">
                                            <p:txEl>
                                              <p:pRg st="0" end="0"/>
                                            </p:txEl>
                                          </p:spTgt>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par>
                          <p:cTn id="23" fill="hold">
                            <p:stCondLst>
                              <p:cond delay="1250"/>
                            </p:stCondLst>
                            <p:childTnLst>
                              <p:par>
                                <p:cTn id="24" presetID="1" presetClass="entr" presetSubtype="0" fill="hold" grpId="0" nodeType="afterEffect" nodePh="1">
                                  <p:stCondLst>
                                    <p:cond delay="0"/>
                                  </p:stCondLst>
                                  <p:endCondLst>
                                    <p:cond evt="begin" delay="0">
                                      <p:tn val="24"/>
                                    </p:cond>
                                  </p:endCondLst>
                                  <p:childTnLst>
                                    <p:set>
                                      <p:cBhvr>
                                        <p:cTn id="25" dur="1" fill="hold">
                                          <p:stCondLst>
                                            <p:cond delay="0"/>
                                          </p:stCondLst>
                                        </p:cTn>
                                        <p:tgtEl>
                                          <p:spTgt spid="35">
                                            <p:txEl>
                                              <p:pRg st="0" end="0"/>
                                            </p:txEl>
                                          </p:spTgt>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0">
                                            <p:txEl>
                                              <p:pRg st="0" end="0"/>
                                            </p:txEl>
                                          </p:spTgt>
                                        </p:tgtEl>
                                        <p:attrNameLst>
                                          <p:attrName>style.visibility</p:attrName>
                                        </p:attrNameLst>
                                      </p:cBhvr>
                                      <p:to>
                                        <p:strVal val="visible"/>
                                      </p:to>
                                    </p:set>
                                  </p:childTnLst>
                                </p:cTn>
                              </p:par>
                            </p:childTnLst>
                          </p:cTn>
                        </p:par>
                        <p:par>
                          <p:cTn id="29" fill="hold">
                            <p:stCondLst>
                              <p:cond delay="1250"/>
                            </p:stCondLst>
                            <p:childTnLst>
                              <p:par>
                                <p:cTn id="30" presetID="22" presetClass="entr" presetSubtype="1" fill="hold" grpId="0" nodeType="afterEffect">
                                  <p:stCondLst>
                                    <p:cond delay="0"/>
                                  </p:stCondLst>
                                  <p:childTnLst>
                                    <p:set>
                                      <p:cBhvr>
                                        <p:cTn id="31" dur="1" fill="hold">
                                          <p:stCondLst>
                                            <p:cond delay="0"/>
                                          </p:stCondLst>
                                        </p:cTn>
                                        <p:tgtEl>
                                          <p:spTgt spid="17">
                                            <p:bg/>
                                          </p:spTgt>
                                        </p:tgtEl>
                                        <p:attrNameLst>
                                          <p:attrName>style.visibility</p:attrName>
                                        </p:attrNameLst>
                                      </p:cBhvr>
                                      <p:to>
                                        <p:strVal val="visible"/>
                                      </p:to>
                                    </p:set>
                                    <p:animEffect transition="in" filter="wipe(up)">
                                      <p:cBhvr>
                                        <p:cTn id="32" dur="500"/>
                                        <p:tgtEl>
                                          <p:spTgt spid="17">
                                            <p:bg/>
                                          </p:spTgt>
                                        </p:tgtEl>
                                      </p:cBhvr>
                                    </p:animEffect>
                                  </p:childTnLst>
                                </p:cTn>
                              </p:par>
                            </p:childTnLst>
                          </p:cTn>
                        </p:par>
                        <p:par>
                          <p:cTn id="33" fill="hold">
                            <p:stCondLst>
                              <p:cond delay="1750"/>
                            </p:stCondLst>
                            <p:childTnLst>
                              <p:par>
                                <p:cTn id="34" presetID="22" presetClass="entr" presetSubtype="1" fill="hold" grpId="0" nodeType="afterEffect" nodePh="1">
                                  <p:stCondLst>
                                    <p:cond delay="0"/>
                                  </p:stCondLst>
                                  <p:endCondLst>
                                    <p:cond evt="begin" delay="0">
                                      <p:tn val="34"/>
                                    </p:cond>
                                  </p:end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wipe(up)">
                                      <p:cBhvr>
                                        <p:cTn id="36" dur="500"/>
                                        <p:tgtEl>
                                          <p:spTgt spid="17">
                                            <p:txEl>
                                              <p:pRg st="0" end="0"/>
                                            </p:txEl>
                                          </p:spTgt>
                                        </p:tgtEl>
                                      </p:cBhvr>
                                    </p:animEffect>
                                  </p:childTnLst>
                                </p:cTn>
                              </p:par>
                            </p:childTnLst>
                          </p:cTn>
                        </p:par>
                        <p:par>
                          <p:cTn id="37" fill="hold">
                            <p:stCondLst>
                              <p:cond delay="2250"/>
                            </p:stCondLst>
                            <p:childTnLst>
                              <p:par>
                                <p:cTn id="38" presetID="22" presetClass="entr" presetSubtype="1" fill="hold" grpId="0" nodeType="afterEffect">
                                  <p:stCondLst>
                                    <p:cond delay="0"/>
                                  </p:stCondLst>
                                  <p:childTnLst>
                                    <p:set>
                                      <p:cBhvr>
                                        <p:cTn id="39" dur="1" fill="hold">
                                          <p:stCondLst>
                                            <p:cond delay="0"/>
                                          </p:stCondLst>
                                        </p:cTn>
                                        <p:tgtEl>
                                          <p:spTgt spid="25">
                                            <p:bg/>
                                          </p:spTgt>
                                        </p:tgtEl>
                                        <p:attrNameLst>
                                          <p:attrName>style.visibility</p:attrName>
                                        </p:attrNameLst>
                                      </p:cBhvr>
                                      <p:to>
                                        <p:strVal val="visible"/>
                                      </p:to>
                                    </p:set>
                                    <p:animEffect transition="in" filter="wipe(up)">
                                      <p:cBhvr>
                                        <p:cTn id="40" dur="500"/>
                                        <p:tgtEl>
                                          <p:spTgt spid="25">
                                            <p:bg/>
                                          </p:spTgt>
                                        </p:tgtEl>
                                      </p:cBhvr>
                                    </p:animEffect>
                                  </p:childTnLst>
                                </p:cTn>
                              </p:par>
                            </p:childTnLst>
                          </p:cTn>
                        </p:par>
                        <p:par>
                          <p:cTn id="41" fill="hold">
                            <p:stCondLst>
                              <p:cond delay="2750"/>
                            </p:stCondLst>
                            <p:childTnLst>
                              <p:par>
                                <p:cTn id="42" presetID="22" presetClass="entr" presetSubtype="1" fill="hold" grpId="0" nodeType="afterEffect" nodePh="1">
                                  <p:stCondLst>
                                    <p:cond delay="0"/>
                                  </p:stCondLst>
                                  <p:endCondLst>
                                    <p:cond evt="begin" delay="0">
                                      <p:tn val="42"/>
                                    </p:cond>
                                  </p:end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up)">
                                      <p:cBhvr>
                                        <p:cTn id="44" dur="500"/>
                                        <p:tgtEl>
                                          <p:spTgt spid="25">
                                            <p:txEl>
                                              <p:pRg st="0" end="0"/>
                                            </p:txEl>
                                          </p:spTgt>
                                        </p:tgtEl>
                                      </p:cBhvr>
                                    </p:animEffect>
                                  </p:childTnLst>
                                </p:cTn>
                              </p:par>
                            </p:childTnLst>
                          </p:cTn>
                        </p:par>
                        <p:par>
                          <p:cTn id="45" fill="hold">
                            <p:stCondLst>
                              <p:cond delay="3250"/>
                            </p:stCondLst>
                            <p:childTnLst>
                              <p:par>
                                <p:cTn id="46" presetID="22" presetClass="entr" presetSubtype="1" fill="hold" grpId="0" nodeType="afterEffect">
                                  <p:stCondLst>
                                    <p:cond delay="0"/>
                                  </p:stCondLst>
                                  <p:childTnLst>
                                    <p:set>
                                      <p:cBhvr>
                                        <p:cTn id="47" dur="1" fill="hold">
                                          <p:stCondLst>
                                            <p:cond delay="0"/>
                                          </p:stCondLst>
                                        </p:cTn>
                                        <p:tgtEl>
                                          <p:spTgt spid="28">
                                            <p:bg/>
                                          </p:spTgt>
                                        </p:tgtEl>
                                        <p:attrNameLst>
                                          <p:attrName>style.visibility</p:attrName>
                                        </p:attrNameLst>
                                      </p:cBhvr>
                                      <p:to>
                                        <p:strVal val="visible"/>
                                      </p:to>
                                    </p:set>
                                    <p:animEffect transition="in" filter="wipe(up)">
                                      <p:cBhvr>
                                        <p:cTn id="48" dur="500"/>
                                        <p:tgtEl>
                                          <p:spTgt spid="28">
                                            <p:bg/>
                                          </p:spTgt>
                                        </p:tgtEl>
                                      </p:cBhvr>
                                    </p:animEffect>
                                  </p:childTnLst>
                                </p:cTn>
                              </p:par>
                            </p:childTnLst>
                          </p:cTn>
                        </p:par>
                        <p:par>
                          <p:cTn id="49" fill="hold">
                            <p:stCondLst>
                              <p:cond delay="3750"/>
                            </p:stCondLst>
                            <p:childTnLst>
                              <p:par>
                                <p:cTn id="50" presetID="22" presetClass="entr" presetSubtype="1" fill="hold" grpId="0" nodeType="afterEffect" nodePh="1">
                                  <p:stCondLst>
                                    <p:cond delay="0"/>
                                  </p:stCondLst>
                                  <p:endCondLst>
                                    <p:cond evt="begin" delay="0">
                                      <p:tn val="50"/>
                                    </p:cond>
                                  </p:end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wipe(up)">
                                      <p:cBhvr>
                                        <p:cTn id="52" dur="500"/>
                                        <p:tgtEl>
                                          <p:spTgt spid="28">
                                            <p:txEl>
                                              <p:pRg st="0" end="0"/>
                                            </p:txEl>
                                          </p:spTgt>
                                        </p:tgtEl>
                                      </p:cBhvr>
                                    </p:animEffect>
                                  </p:childTnLst>
                                </p:cTn>
                              </p:par>
                            </p:childTnLst>
                          </p:cTn>
                        </p:par>
                        <p:par>
                          <p:cTn id="53" fill="hold">
                            <p:stCondLst>
                              <p:cond delay="4250"/>
                            </p:stCondLst>
                            <p:childTnLst>
                              <p:par>
                                <p:cTn id="54" presetID="22" presetClass="entr" presetSubtype="1" fill="hold" grpId="0" nodeType="afterEffect">
                                  <p:stCondLst>
                                    <p:cond delay="0"/>
                                  </p:stCondLst>
                                  <p:childTnLst>
                                    <p:set>
                                      <p:cBhvr>
                                        <p:cTn id="55" dur="1" fill="hold">
                                          <p:stCondLst>
                                            <p:cond delay="0"/>
                                          </p:stCondLst>
                                        </p:cTn>
                                        <p:tgtEl>
                                          <p:spTgt spid="37">
                                            <p:bg/>
                                          </p:spTgt>
                                        </p:tgtEl>
                                        <p:attrNameLst>
                                          <p:attrName>style.visibility</p:attrName>
                                        </p:attrNameLst>
                                      </p:cBhvr>
                                      <p:to>
                                        <p:strVal val="visible"/>
                                      </p:to>
                                    </p:set>
                                    <p:animEffect transition="in" filter="wipe(up)">
                                      <p:cBhvr>
                                        <p:cTn id="56" dur="500"/>
                                        <p:tgtEl>
                                          <p:spTgt spid="37">
                                            <p:bg/>
                                          </p:spTgt>
                                        </p:tgtEl>
                                      </p:cBhvr>
                                    </p:animEffect>
                                  </p:childTnLst>
                                </p:cTn>
                              </p:par>
                            </p:childTnLst>
                          </p:cTn>
                        </p:par>
                        <p:par>
                          <p:cTn id="57" fill="hold">
                            <p:stCondLst>
                              <p:cond delay="4750"/>
                            </p:stCondLst>
                            <p:childTnLst>
                              <p:par>
                                <p:cTn id="58" presetID="22" presetClass="entr" presetSubtype="1" fill="hold" grpId="0" nodeType="afterEffect" nodePh="1">
                                  <p:stCondLst>
                                    <p:cond delay="0"/>
                                  </p:stCondLst>
                                  <p:endCondLst>
                                    <p:cond evt="begin" delay="0">
                                      <p:tn val="58"/>
                                    </p:cond>
                                  </p:endCondLst>
                                  <p:childTnLst>
                                    <p:set>
                                      <p:cBhvr>
                                        <p:cTn id="59" dur="1" fill="hold">
                                          <p:stCondLst>
                                            <p:cond delay="0"/>
                                          </p:stCondLst>
                                        </p:cTn>
                                        <p:tgtEl>
                                          <p:spTgt spid="37">
                                            <p:txEl>
                                              <p:pRg st="0" end="0"/>
                                            </p:txEl>
                                          </p:spTgt>
                                        </p:tgtEl>
                                        <p:attrNameLst>
                                          <p:attrName>style.visibility</p:attrName>
                                        </p:attrNameLst>
                                      </p:cBhvr>
                                      <p:to>
                                        <p:strVal val="visible"/>
                                      </p:to>
                                    </p:set>
                                    <p:animEffect transition="in" filter="wipe(up)">
                                      <p:cBhvr>
                                        <p:cTn id="60" dur="500"/>
                                        <p:tgtEl>
                                          <p:spTgt spid="37">
                                            <p:txEl>
                                              <p:pRg st="0" end="0"/>
                                            </p:txEl>
                                          </p:spTgt>
                                        </p:tgtEl>
                                      </p:cBhvr>
                                    </p:animEffect>
                                  </p:childTnLst>
                                </p:cTn>
                              </p:par>
                            </p:childTnLst>
                          </p:cTn>
                        </p:par>
                        <p:par>
                          <p:cTn id="61" fill="hold">
                            <p:stCondLst>
                              <p:cond delay="5250"/>
                            </p:stCondLst>
                            <p:childTnLst>
                              <p:par>
                                <p:cTn id="62" presetID="22" presetClass="entr" presetSubtype="1" fill="hold" grpId="0" nodeType="afterEffect">
                                  <p:stCondLst>
                                    <p:cond delay="0"/>
                                  </p:stCondLst>
                                  <p:childTnLst>
                                    <p:set>
                                      <p:cBhvr>
                                        <p:cTn id="63" dur="1" fill="hold">
                                          <p:stCondLst>
                                            <p:cond delay="0"/>
                                          </p:stCondLst>
                                        </p:cTn>
                                        <p:tgtEl>
                                          <p:spTgt spid="22">
                                            <p:bg/>
                                          </p:spTgt>
                                        </p:tgtEl>
                                        <p:attrNameLst>
                                          <p:attrName>style.visibility</p:attrName>
                                        </p:attrNameLst>
                                      </p:cBhvr>
                                      <p:to>
                                        <p:strVal val="visible"/>
                                      </p:to>
                                    </p:set>
                                    <p:animEffect transition="in" filter="wipe(up)">
                                      <p:cBhvr>
                                        <p:cTn id="64" dur="500"/>
                                        <p:tgtEl>
                                          <p:spTgt spid="22">
                                            <p:bg/>
                                          </p:spTgt>
                                        </p:tgtEl>
                                      </p:cBhvr>
                                    </p:animEffect>
                                  </p:childTnLst>
                                </p:cTn>
                              </p:par>
                            </p:childTnLst>
                          </p:cTn>
                        </p:par>
                        <p:par>
                          <p:cTn id="65" fill="hold">
                            <p:stCondLst>
                              <p:cond delay="5750"/>
                            </p:stCondLst>
                            <p:childTnLst>
                              <p:par>
                                <p:cTn id="66" presetID="22" presetClass="entr" presetSubtype="1" fill="hold" grpId="0" nodeType="afterEffect" nodePh="1">
                                  <p:stCondLst>
                                    <p:cond delay="0"/>
                                  </p:stCondLst>
                                  <p:endCondLst>
                                    <p:cond evt="begin" delay="0">
                                      <p:tn val="66"/>
                                    </p:cond>
                                  </p:end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wipe(up)">
                                      <p:cBhvr>
                                        <p:cTn id="6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9" grpId="0" build="p">
        <p:tmplLst>
          <p:tmpl lvl="1">
            <p:tnLst>
              <p:par>
                <p:cTn presetID="1"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childTnLst>
                </p:cTn>
              </p:par>
            </p:tnLst>
          </p:tmpl>
        </p:tmplLst>
      </p:bldP>
      <p:bldP spid="17" grpId="0" build="p" animBg="1">
        <p:tmplLst>
          <p:tmpl>
            <p:tnLst>
              <p:par>
                <p:cTn presetID="22" presetClass="entr" presetSubtype="1"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 lvl="1">
            <p:tnLst>
              <p:par>
                <p:cTn presetID="22" presetClass="entr" presetSubtype="1"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0" grpId="0" build="p"/>
      <p:bldP spid="22" grpId="0" build="p" animBg="1">
        <p:tmplLst>
          <p:tmpl>
            <p:tnLst>
              <p:par>
                <p:cTn presetID="22" presetClass="entr" presetSubtype="1"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up)">
                      <p:cBhvr>
                        <p:cTn dur="500"/>
                        <p:tgtEl>
                          <p:spTgt spid="22"/>
                        </p:tgtEl>
                      </p:cBhvr>
                    </p:animEffect>
                  </p:childTnLst>
                </p:cTn>
              </p:par>
            </p:tnLst>
          </p:tmpl>
          <p:tmpl lvl="1">
            <p:tnLst>
              <p:par>
                <p:cTn presetID="22" presetClass="entr" presetSubtype="1"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wipe(up)">
                      <p:cBhvr>
                        <p:cTn dur="500"/>
                        <p:tgtEl>
                          <p:spTgt spid="22"/>
                        </p:tgtEl>
                      </p:cBhvr>
                    </p:animEffect>
                  </p:childTnLst>
                </p:cTn>
              </p:par>
            </p:tnLst>
          </p:tmpl>
        </p:tmplLst>
      </p:bldP>
      <p:bldP spid="23" grpId="0" build="p"/>
      <p:bldP spid="25" grpId="0" build="p" animBg="1">
        <p:tmplLst>
          <p:tmpl>
            <p:tnLst>
              <p:par>
                <p:cTn presetID="22" presetClass="entr" presetSubtype="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500"/>
                        <p:tgtEl>
                          <p:spTgt spid="25"/>
                        </p:tgtEl>
                      </p:cBhvr>
                    </p:animEffect>
                  </p:childTnLst>
                </p:cTn>
              </p:par>
            </p:tnLst>
          </p:tmpl>
          <p:tmpl lvl="1">
            <p:tnLst>
              <p:par>
                <p:cTn presetID="22" presetClass="entr" presetSubtype="1"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wipe(up)">
                      <p:cBhvr>
                        <p:cTn dur="500"/>
                        <p:tgtEl>
                          <p:spTgt spid="25"/>
                        </p:tgtEl>
                      </p:cBhvr>
                    </p:animEffect>
                  </p:childTnLst>
                </p:cTn>
              </p:par>
            </p:tnLst>
          </p:tmpl>
        </p:tmplLst>
      </p:bldP>
      <p:bldP spid="26" grpId="0" build="p"/>
      <p:bldP spid="28" grpId="0" build="p" animBg="1">
        <p:tmplLst>
          <p:tmpl>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500"/>
                        <p:tgtEl>
                          <p:spTgt spid="28"/>
                        </p:tgtEl>
                      </p:cBhvr>
                    </p:animEffect>
                  </p:childTnLst>
                </p:cTn>
              </p:par>
            </p:tnLst>
          </p:tmpl>
          <p:tmpl lvl="1">
            <p:tnLst>
              <p:par>
                <p:cTn presetID="22" presetClass="entr" presetSubtype="1" fill="hold" nodeType="after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wipe(up)">
                      <p:cBhvr>
                        <p:cTn dur="500"/>
                        <p:tgtEl>
                          <p:spTgt spid="28"/>
                        </p:tgtEl>
                      </p:cBhvr>
                    </p:animEffect>
                  </p:childTnLst>
                </p:cTn>
              </p:par>
            </p:tnLst>
          </p:tmpl>
        </p:tmplLst>
      </p:bldP>
      <p:bldP spid="35" grpId="0" build="p"/>
      <p:bldP spid="37" grpId="0" build="p" animBg="1">
        <p:tmplLst>
          <p:tmpl>
            <p:tnLst>
              <p:par>
                <p:cTn presetID="22" presetClass="entr" presetSubtype="1"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 lvl="1">
            <p:tnLst>
              <p:par>
                <p:cTn presetID="22" presetClass="entr" presetSubtype="1" fill="hold" nodeType="after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ltius Blank" userDrawn="1">
  <p:cSld name="Altius Blank">
    <p:spTree>
      <p:nvGrpSpPr>
        <p:cNvPr id="1" name="Shape 46"/>
        <p:cNvGrpSpPr/>
        <p:nvPr/>
      </p:nvGrpSpPr>
      <p:grpSpPr>
        <a:xfrm>
          <a:off x="0" y="0"/>
          <a:ext cx="0" cy="0"/>
          <a:chOff x="0" y="0"/>
          <a:chExt cx="0" cy="0"/>
        </a:xfrm>
      </p:grpSpPr>
      <p:sp>
        <p:nvSpPr>
          <p:cNvPr id="47" name="Google Shape;47;p5"/>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 name="Graphic 1">
            <a:extLst>
              <a:ext uri="{FF2B5EF4-FFF2-40B4-BE49-F238E27FC236}">
                <a16:creationId xmlns:a16="http://schemas.microsoft.com/office/drawing/2014/main" id="{FE838CAD-1682-5D52-317C-9EF02F082F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3" name="Google Shape;140;p12">
            <a:extLst>
              <a:ext uri="{FF2B5EF4-FFF2-40B4-BE49-F238E27FC236}">
                <a16:creationId xmlns:a16="http://schemas.microsoft.com/office/drawing/2014/main" id="{6472686C-B20A-C2DF-E3ED-64F9285BBBC8}"/>
              </a:ext>
            </a:extLst>
          </p:cNvPr>
          <p:cNvSpPr txBox="1">
            <a:spLocks noGrp="1"/>
          </p:cNvSpPr>
          <p:nvPr>
            <p:ph type="body" idx="1"/>
          </p:nvPr>
        </p:nvSpPr>
        <p:spPr>
          <a:xfrm>
            <a:off x="539998" y="791000"/>
            <a:ext cx="5860802" cy="477054"/>
          </a:xfrm>
          <a:prstGeom prst="rect">
            <a:avLst/>
          </a:prstGeom>
          <a:noFill/>
          <a:ln>
            <a:noFill/>
          </a:ln>
        </p:spPr>
        <p:txBody>
          <a:bodyPr spcFirstLastPara="1" wrap="square" lIns="0" tIns="0" rIns="0" bIns="0" anchor="t" anchorCtr="0">
            <a:spAutoFit/>
          </a:bodyPr>
          <a:lstStyle>
            <a:lvl1pPr>
              <a:defRPr/>
            </a:lvl1pPr>
          </a:lstStyle>
          <a:p>
            <a:pPr marL="0" lvl="0" indent="0" algn="l" rtl="0">
              <a:lnSpc>
                <a:spcPct val="100000"/>
              </a:lnSpc>
              <a:spcBef>
                <a:spcPts val="0"/>
              </a:spcBef>
              <a:spcAft>
                <a:spcPts val="0"/>
              </a:spcAft>
              <a:buClr>
                <a:schemeClr val="accent2"/>
              </a:buClr>
              <a:buSzPts val="3600"/>
              <a:buNone/>
            </a:pPr>
            <a:endParaRPr sz="3100">
              <a:solidFill>
                <a:schemeClr val="accent3"/>
              </a:solidFill>
              <a:latin typeface="Georgia" panose="02040502050405020303" pitchFamily="18" charset="0"/>
              <a:ea typeface="Hedvig Letters Serif"/>
              <a:cs typeface="Hedvig Letters Serif"/>
              <a:sym typeface="Hedvig Letters Serif"/>
            </a:endParaRPr>
          </a:p>
        </p:txBody>
      </p:sp>
      <p:sp>
        <p:nvSpPr>
          <p:cNvPr id="11" name="Text Placeholder 10">
            <a:extLst>
              <a:ext uri="{FF2B5EF4-FFF2-40B4-BE49-F238E27FC236}">
                <a16:creationId xmlns:a16="http://schemas.microsoft.com/office/drawing/2014/main" id="{6DD3904F-51D4-85AE-B921-4040D29B2C7D}"/>
              </a:ext>
            </a:extLst>
          </p:cNvPr>
          <p:cNvSpPr>
            <a:spLocks noGrp="1"/>
          </p:cNvSpPr>
          <p:nvPr>
            <p:ph type="body" sz="quarter" idx="13"/>
          </p:nvPr>
        </p:nvSpPr>
        <p:spPr>
          <a:xfrm>
            <a:off x="539997" y="2083600"/>
            <a:ext cx="5860801" cy="200055"/>
          </a:xfrm>
          <a:prstGeom prst="rect">
            <a:avLst/>
          </a:prstGeom>
        </p:spPr>
        <p:txBody>
          <a:bodyPr wrap="square" lIns="0" tIns="0" rIns="0" bIns="0">
            <a:spAutoFit/>
          </a:bodyPr>
          <a:lstStyle>
            <a:lvl1pPr>
              <a:defRPr lang="en-US" sz="13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2" name="Text Placeholder 10">
            <a:extLst>
              <a:ext uri="{FF2B5EF4-FFF2-40B4-BE49-F238E27FC236}">
                <a16:creationId xmlns:a16="http://schemas.microsoft.com/office/drawing/2014/main" id="{CE0BC046-86A2-7CCB-C5D4-1AB005B8CACB}"/>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4" name="Picture Placeholder 10">
            <a:extLst>
              <a:ext uri="{FF2B5EF4-FFF2-40B4-BE49-F238E27FC236}">
                <a16:creationId xmlns:a16="http://schemas.microsoft.com/office/drawing/2014/main" id="{1886981C-058F-3B76-8452-60A3090EB7D8}"/>
              </a:ext>
            </a:extLst>
          </p:cNvPr>
          <p:cNvSpPr>
            <a:spLocks noGrp="1"/>
          </p:cNvSpPr>
          <p:nvPr>
            <p:ph type="pic" sz="quarter" idx="11"/>
          </p:nvPr>
        </p:nvSpPr>
        <p:spPr>
          <a:xfrm>
            <a:off x="6960550" y="0"/>
            <a:ext cx="5231449" cy="6858000"/>
          </a:xfrm>
          <a:prstGeom prst="rect">
            <a:avLst/>
          </a:prstGeom>
        </p:spPr>
        <p:txBody>
          <a:bodyPr/>
          <a:lstStyle>
            <a:lvl1pPr>
              <a:defRPr>
                <a:latin typeface="Georgia" panose="02040502050405020303" pitchFamily="18" charset="0"/>
              </a:defRPr>
            </a:lvl1pPr>
          </a:lstStyle>
          <a:p>
            <a:endParaRPr lang="en-US"/>
          </a:p>
        </p:txBody>
      </p:sp>
      <p:sp>
        <p:nvSpPr>
          <p:cNvPr id="4" name="Google Shape;43;p3">
            <a:extLst>
              <a:ext uri="{FF2B5EF4-FFF2-40B4-BE49-F238E27FC236}">
                <a16:creationId xmlns:a16="http://schemas.microsoft.com/office/drawing/2014/main" id="{1CEBB154-8315-4815-09DB-621AA070CF0F}"/>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 name="Google Shape;44;p3">
            <a:extLst>
              <a:ext uri="{FF2B5EF4-FFF2-40B4-BE49-F238E27FC236}">
                <a16:creationId xmlns:a16="http://schemas.microsoft.com/office/drawing/2014/main" id="{54EFB3E2-1B74-1123-831A-6A889BC03046}"/>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7250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allAtOnce"/>
      <p:bldP spid="12" grpId="0" bui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32CBBAA2-473A-A8FA-5D2F-D73812A4DE4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4769E706-2871-EA51-3A04-846B8DCB4F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grpSp>
        <p:nvGrpSpPr>
          <p:cNvPr id="3" name="Group 2">
            <a:extLst>
              <a:ext uri="{FF2B5EF4-FFF2-40B4-BE49-F238E27FC236}">
                <a16:creationId xmlns:a16="http://schemas.microsoft.com/office/drawing/2014/main" id="{E2862E02-FF57-CCAF-659A-79971B8521D3}"/>
              </a:ext>
            </a:extLst>
          </p:cNvPr>
          <p:cNvGrpSpPr/>
          <p:nvPr userDrawn="1"/>
        </p:nvGrpSpPr>
        <p:grpSpPr>
          <a:xfrm>
            <a:off x="528399" y="3640559"/>
            <a:ext cx="11663741" cy="167400"/>
            <a:chOff x="528399" y="3640559"/>
            <a:chExt cx="11663741" cy="167400"/>
          </a:xfrm>
        </p:grpSpPr>
        <p:cxnSp>
          <p:nvCxnSpPr>
            <p:cNvPr id="150" name="Google Shape;150;p13"/>
            <p:cNvCxnSpPr/>
            <p:nvPr userDrawn="1"/>
          </p:nvCxnSpPr>
          <p:spPr>
            <a:xfrm>
              <a:off x="612140" y="3724300"/>
              <a:ext cx="11580000" cy="0"/>
            </a:xfrm>
            <a:prstGeom prst="straightConnector1">
              <a:avLst/>
            </a:prstGeom>
            <a:noFill/>
            <a:ln w="9525" cap="flat" cmpd="sng">
              <a:solidFill>
                <a:schemeClr val="lt1"/>
              </a:solidFill>
              <a:prstDash val="solid"/>
              <a:miter lim="800000"/>
              <a:headEnd type="none" w="sm" len="sm"/>
              <a:tailEnd type="none" w="sm" len="sm"/>
            </a:ln>
          </p:spPr>
        </p:cxnSp>
        <p:sp>
          <p:nvSpPr>
            <p:cNvPr id="153" name="Google Shape;153;p13"/>
            <p:cNvSpPr/>
            <p:nvPr userDrawn="1"/>
          </p:nvSpPr>
          <p:spPr>
            <a:xfrm>
              <a:off x="528399" y="3640559"/>
              <a:ext cx="167400" cy="167400"/>
            </a:xfrm>
            <a:prstGeom prst="ellipse">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grpSp>
      <p:sp>
        <p:nvSpPr>
          <p:cNvPr id="154" name="Google Shape;154;p13"/>
          <p:cNvSpPr/>
          <p:nvPr userDrawn="1"/>
        </p:nvSpPr>
        <p:spPr>
          <a:xfrm>
            <a:off x="1627668"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55" name="Google Shape;155;p13"/>
          <p:cNvSpPr/>
          <p:nvPr userDrawn="1"/>
        </p:nvSpPr>
        <p:spPr>
          <a:xfrm>
            <a:off x="2726937"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56" name="Google Shape;156;p13"/>
          <p:cNvSpPr/>
          <p:nvPr userDrawn="1"/>
        </p:nvSpPr>
        <p:spPr>
          <a:xfrm>
            <a:off x="3826206"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57" name="Google Shape;157;p13"/>
          <p:cNvSpPr/>
          <p:nvPr userDrawn="1"/>
        </p:nvSpPr>
        <p:spPr>
          <a:xfrm>
            <a:off x="4925475"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58" name="Google Shape;158;p13"/>
          <p:cNvSpPr/>
          <p:nvPr userDrawn="1"/>
        </p:nvSpPr>
        <p:spPr>
          <a:xfrm>
            <a:off x="6024744"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59" name="Google Shape;159;p13"/>
          <p:cNvSpPr/>
          <p:nvPr userDrawn="1"/>
        </p:nvSpPr>
        <p:spPr>
          <a:xfrm>
            <a:off x="7124013"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60" name="Google Shape;160;p13"/>
          <p:cNvSpPr/>
          <p:nvPr userDrawn="1"/>
        </p:nvSpPr>
        <p:spPr>
          <a:xfrm>
            <a:off x="8223282"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61" name="Google Shape;161;p13"/>
          <p:cNvSpPr/>
          <p:nvPr userDrawn="1"/>
        </p:nvSpPr>
        <p:spPr>
          <a:xfrm>
            <a:off x="9322548"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sp>
        <p:nvSpPr>
          <p:cNvPr id="178" name="Google Shape;178;p13"/>
          <p:cNvSpPr/>
          <p:nvPr userDrawn="1"/>
        </p:nvSpPr>
        <p:spPr>
          <a:xfrm>
            <a:off x="10413362"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01C16"/>
              </a:solidFill>
              <a:latin typeface="Georgia" panose="02040502050405020303" pitchFamily="18" charset="0"/>
              <a:ea typeface="Arial"/>
              <a:cs typeface="Arial"/>
              <a:sym typeface="Arial"/>
            </a:endParaRPr>
          </a:p>
        </p:txBody>
      </p:sp>
      <p:grpSp>
        <p:nvGrpSpPr>
          <p:cNvPr id="183" name="Google Shape;183;p13"/>
          <p:cNvGrpSpPr/>
          <p:nvPr userDrawn="1"/>
        </p:nvGrpSpPr>
        <p:grpSpPr>
          <a:xfrm>
            <a:off x="565705" y="2864790"/>
            <a:ext cx="93000" cy="775769"/>
            <a:chOff x="565705" y="2864790"/>
            <a:chExt cx="93000" cy="775769"/>
          </a:xfrm>
        </p:grpSpPr>
        <p:cxnSp>
          <p:nvCxnSpPr>
            <p:cNvPr id="184" name="Google Shape;184;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85" name="Google Shape;185;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186" name="Google Shape;186;p13"/>
          <p:cNvGrpSpPr/>
          <p:nvPr userDrawn="1"/>
        </p:nvGrpSpPr>
        <p:grpSpPr>
          <a:xfrm>
            <a:off x="2764143" y="2864790"/>
            <a:ext cx="93000" cy="775769"/>
            <a:chOff x="565705" y="2864790"/>
            <a:chExt cx="93000" cy="775769"/>
          </a:xfrm>
        </p:grpSpPr>
        <p:cxnSp>
          <p:nvCxnSpPr>
            <p:cNvPr id="187" name="Google Shape;187;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88" name="Google Shape;188;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189" name="Google Shape;189;p13"/>
          <p:cNvGrpSpPr/>
          <p:nvPr userDrawn="1"/>
        </p:nvGrpSpPr>
        <p:grpSpPr>
          <a:xfrm>
            <a:off x="4973147" y="2864790"/>
            <a:ext cx="93000" cy="775769"/>
            <a:chOff x="565705" y="2864790"/>
            <a:chExt cx="93000" cy="775769"/>
          </a:xfrm>
        </p:grpSpPr>
        <p:cxnSp>
          <p:nvCxnSpPr>
            <p:cNvPr id="190" name="Google Shape;190;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91" name="Google Shape;191;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192" name="Google Shape;192;p13"/>
          <p:cNvGrpSpPr/>
          <p:nvPr userDrawn="1"/>
        </p:nvGrpSpPr>
        <p:grpSpPr>
          <a:xfrm>
            <a:off x="7161218" y="2864790"/>
            <a:ext cx="93000" cy="775769"/>
            <a:chOff x="565705" y="2864790"/>
            <a:chExt cx="93000" cy="775769"/>
          </a:xfrm>
        </p:grpSpPr>
        <p:cxnSp>
          <p:nvCxnSpPr>
            <p:cNvPr id="193" name="Google Shape;193;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94" name="Google Shape;194;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195" name="Google Shape;195;p13"/>
          <p:cNvGrpSpPr/>
          <p:nvPr userDrawn="1"/>
        </p:nvGrpSpPr>
        <p:grpSpPr>
          <a:xfrm>
            <a:off x="9365985" y="2864790"/>
            <a:ext cx="93000" cy="775769"/>
            <a:chOff x="565705" y="2864790"/>
            <a:chExt cx="93000" cy="775769"/>
          </a:xfrm>
        </p:grpSpPr>
        <p:cxnSp>
          <p:nvCxnSpPr>
            <p:cNvPr id="196" name="Google Shape;196;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197" name="Google Shape;197;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198" name="Google Shape;198;p13"/>
          <p:cNvGrpSpPr/>
          <p:nvPr userDrawn="1"/>
        </p:nvGrpSpPr>
        <p:grpSpPr>
          <a:xfrm rot="10800000">
            <a:off x="10458980" y="3808040"/>
            <a:ext cx="93000" cy="775769"/>
            <a:chOff x="565705" y="2864790"/>
            <a:chExt cx="93000" cy="775769"/>
          </a:xfrm>
        </p:grpSpPr>
        <p:cxnSp>
          <p:nvCxnSpPr>
            <p:cNvPr id="199" name="Google Shape;199;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00" name="Google Shape;200;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01" name="Google Shape;201;p13"/>
          <p:cNvGrpSpPr/>
          <p:nvPr userDrawn="1"/>
        </p:nvGrpSpPr>
        <p:grpSpPr>
          <a:xfrm rot="10800000">
            <a:off x="8260455" y="3808040"/>
            <a:ext cx="93000" cy="775769"/>
            <a:chOff x="565705" y="2864790"/>
            <a:chExt cx="93000" cy="775769"/>
          </a:xfrm>
        </p:grpSpPr>
        <p:cxnSp>
          <p:nvCxnSpPr>
            <p:cNvPr id="202" name="Google Shape;202;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03" name="Google Shape;203;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04" name="Google Shape;204;p13"/>
          <p:cNvGrpSpPr/>
          <p:nvPr userDrawn="1"/>
        </p:nvGrpSpPr>
        <p:grpSpPr>
          <a:xfrm rot="10800000">
            <a:off x="6061930" y="3808040"/>
            <a:ext cx="93000" cy="775769"/>
            <a:chOff x="565705" y="2864790"/>
            <a:chExt cx="93000" cy="775769"/>
          </a:xfrm>
        </p:grpSpPr>
        <p:cxnSp>
          <p:nvCxnSpPr>
            <p:cNvPr id="205" name="Google Shape;205;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06" name="Google Shape;206;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07" name="Google Shape;207;p13"/>
          <p:cNvGrpSpPr/>
          <p:nvPr userDrawn="1"/>
        </p:nvGrpSpPr>
        <p:grpSpPr>
          <a:xfrm rot="10800000">
            <a:off x="3863405" y="3808040"/>
            <a:ext cx="93000" cy="775769"/>
            <a:chOff x="565705" y="2864790"/>
            <a:chExt cx="93000" cy="775769"/>
          </a:xfrm>
        </p:grpSpPr>
        <p:cxnSp>
          <p:nvCxnSpPr>
            <p:cNvPr id="208" name="Google Shape;208;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09" name="Google Shape;209;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10" name="Google Shape;210;p13"/>
          <p:cNvGrpSpPr/>
          <p:nvPr userDrawn="1"/>
        </p:nvGrpSpPr>
        <p:grpSpPr>
          <a:xfrm rot="10800000">
            <a:off x="1664880" y="3808040"/>
            <a:ext cx="93000" cy="775769"/>
            <a:chOff x="565705" y="2864790"/>
            <a:chExt cx="93000" cy="775769"/>
          </a:xfrm>
        </p:grpSpPr>
        <p:cxnSp>
          <p:nvCxnSpPr>
            <p:cNvPr id="211" name="Google Shape;211;p13"/>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12" name="Google Shape;212;p13"/>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sp>
        <p:nvSpPr>
          <p:cNvPr id="12" name="Text Placeholder 10">
            <a:extLst>
              <a:ext uri="{FF2B5EF4-FFF2-40B4-BE49-F238E27FC236}">
                <a16:creationId xmlns:a16="http://schemas.microsoft.com/office/drawing/2014/main" id="{F232B0FD-DFA5-E5D4-04CC-CAE7B798D7EE}"/>
              </a:ext>
            </a:extLst>
          </p:cNvPr>
          <p:cNvSpPr>
            <a:spLocks noGrp="1"/>
          </p:cNvSpPr>
          <p:nvPr>
            <p:ph type="body" sz="quarter" idx="15" hasCustomPrompt="1"/>
          </p:nvPr>
        </p:nvSpPr>
        <p:spPr>
          <a:xfrm>
            <a:off x="612099"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3" name="Text Placeholder 10">
            <a:extLst>
              <a:ext uri="{FF2B5EF4-FFF2-40B4-BE49-F238E27FC236}">
                <a16:creationId xmlns:a16="http://schemas.microsoft.com/office/drawing/2014/main" id="{81846223-8612-FEAD-6A66-4FBBDC6DE648}"/>
              </a:ext>
            </a:extLst>
          </p:cNvPr>
          <p:cNvSpPr>
            <a:spLocks noGrp="1"/>
          </p:cNvSpPr>
          <p:nvPr>
            <p:ph type="body" sz="quarter" idx="16"/>
          </p:nvPr>
        </p:nvSpPr>
        <p:spPr>
          <a:xfrm>
            <a:off x="612140"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4" name="Text Placeholder 10">
            <a:extLst>
              <a:ext uri="{FF2B5EF4-FFF2-40B4-BE49-F238E27FC236}">
                <a16:creationId xmlns:a16="http://schemas.microsoft.com/office/drawing/2014/main" id="{4AE38848-B2C9-6468-0CF3-45A0A3CB878F}"/>
              </a:ext>
            </a:extLst>
          </p:cNvPr>
          <p:cNvSpPr>
            <a:spLocks noGrp="1"/>
          </p:cNvSpPr>
          <p:nvPr>
            <p:ph type="body" sz="quarter" idx="17" hasCustomPrompt="1"/>
          </p:nvPr>
        </p:nvSpPr>
        <p:spPr>
          <a:xfrm>
            <a:off x="2810535"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5" name="Text Placeholder 10">
            <a:extLst>
              <a:ext uri="{FF2B5EF4-FFF2-40B4-BE49-F238E27FC236}">
                <a16:creationId xmlns:a16="http://schemas.microsoft.com/office/drawing/2014/main" id="{8997D361-018D-5FEE-AC3A-59159789B9DB}"/>
              </a:ext>
            </a:extLst>
          </p:cNvPr>
          <p:cNvSpPr>
            <a:spLocks noGrp="1"/>
          </p:cNvSpPr>
          <p:nvPr>
            <p:ph type="body" sz="quarter" idx="18"/>
          </p:nvPr>
        </p:nvSpPr>
        <p:spPr>
          <a:xfrm>
            <a:off x="2810576"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6" name="Text Placeholder 10">
            <a:extLst>
              <a:ext uri="{FF2B5EF4-FFF2-40B4-BE49-F238E27FC236}">
                <a16:creationId xmlns:a16="http://schemas.microsoft.com/office/drawing/2014/main" id="{9F60A8E3-3259-C259-C2C3-ECB0413459AD}"/>
              </a:ext>
            </a:extLst>
          </p:cNvPr>
          <p:cNvSpPr>
            <a:spLocks noGrp="1"/>
          </p:cNvSpPr>
          <p:nvPr>
            <p:ph type="body" sz="quarter" idx="19" hasCustomPrompt="1"/>
          </p:nvPr>
        </p:nvSpPr>
        <p:spPr>
          <a:xfrm>
            <a:off x="5019540"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7" name="Text Placeholder 10">
            <a:extLst>
              <a:ext uri="{FF2B5EF4-FFF2-40B4-BE49-F238E27FC236}">
                <a16:creationId xmlns:a16="http://schemas.microsoft.com/office/drawing/2014/main" id="{044F58DC-B204-5EB5-0077-C9102259713A}"/>
              </a:ext>
            </a:extLst>
          </p:cNvPr>
          <p:cNvSpPr>
            <a:spLocks noGrp="1"/>
          </p:cNvSpPr>
          <p:nvPr>
            <p:ph type="body" sz="quarter" idx="20"/>
          </p:nvPr>
        </p:nvSpPr>
        <p:spPr>
          <a:xfrm>
            <a:off x="5019581"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8" name="Text Placeholder 10">
            <a:extLst>
              <a:ext uri="{FF2B5EF4-FFF2-40B4-BE49-F238E27FC236}">
                <a16:creationId xmlns:a16="http://schemas.microsoft.com/office/drawing/2014/main" id="{C569C00E-B178-5690-1D5A-7AFBF7ADA6F0}"/>
              </a:ext>
            </a:extLst>
          </p:cNvPr>
          <p:cNvSpPr>
            <a:spLocks noGrp="1"/>
          </p:cNvSpPr>
          <p:nvPr>
            <p:ph type="body" sz="quarter" idx="21" hasCustomPrompt="1"/>
          </p:nvPr>
        </p:nvSpPr>
        <p:spPr>
          <a:xfrm>
            <a:off x="7207652"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9" name="Text Placeholder 10">
            <a:extLst>
              <a:ext uri="{FF2B5EF4-FFF2-40B4-BE49-F238E27FC236}">
                <a16:creationId xmlns:a16="http://schemas.microsoft.com/office/drawing/2014/main" id="{0982C59C-5EB4-9CC3-DA71-B0296BC0CCA0}"/>
              </a:ext>
            </a:extLst>
          </p:cNvPr>
          <p:cNvSpPr>
            <a:spLocks noGrp="1"/>
          </p:cNvSpPr>
          <p:nvPr>
            <p:ph type="body" sz="quarter" idx="22"/>
          </p:nvPr>
        </p:nvSpPr>
        <p:spPr>
          <a:xfrm>
            <a:off x="7207693"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0" name="Text Placeholder 10">
            <a:extLst>
              <a:ext uri="{FF2B5EF4-FFF2-40B4-BE49-F238E27FC236}">
                <a16:creationId xmlns:a16="http://schemas.microsoft.com/office/drawing/2014/main" id="{C05C48C5-8263-115B-FA5F-0E36D69FB423}"/>
              </a:ext>
            </a:extLst>
          </p:cNvPr>
          <p:cNvSpPr>
            <a:spLocks noGrp="1"/>
          </p:cNvSpPr>
          <p:nvPr>
            <p:ph type="body" sz="quarter" idx="23" hasCustomPrompt="1"/>
          </p:nvPr>
        </p:nvSpPr>
        <p:spPr>
          <a:xfrm>
            <a:off x="9412419"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1" name="Text Placeholder 10">
            <a:extLst>
              <a:ext uri="{FF2B5EF4-FFF2-40B4-BE49-F238E27FC236}">
                <a16:creationId xmlns:a16="http://schemas.microsoft.com/office/drawing/2014/main" id="{46DE6A5B-E1C4-6F4E-D537-7D167AE797BD}"/>
              </a:ext>
            </a:extLst>
          </p:cNvPr>
          <p:cNvSpPr>
            <a:spLocks noGrp="1"/>
          </p:cNvSpPr>
          <p:nvPr>
            <p:ph type="body" sz="quarter" idx="24"/>
          </p:nvPr>
        </p:nvSpPr>
        <p:spPr>
          <a:xfrm>
            <a:off x="9412460"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2" name="Text Placeholder 10">
            <a:extLst>
              <a:ext uri="{FF2B5EF4-FFF2-40B4-BE49-F238E27FC236}">
                <a16:creationId xmlns:a16="http://schemas.microsoft.com/office/drawing/2014/main" id="{2C5D5DF8-8AEF-FAE2-C7AA-B6E682399584}"/>
              </a:ext>
            </a:extLst>
          </p:cNvPr>
          <p:cNvSpPr>
            <a:spLocks noGrp="1"/>
          </p:cNvSpPr>
          <p:nvPr>
            <p:ph type="body" sz="quarter" idx="25" hasCustomPrompt="1"/>
          </p:nvPr>
        </p:nvSpPr>
        <p:spPr>
          <a:xfrm>
            <a:off x="1711405"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3" name="Text Placeholder 10">
            <a:extLst>
              <a:ext uri="{FF2B5EF4-FFF2-40B4-BE49-F238E27FC236}">
                <a16:creationId xmlns:a16="http://schemas.microsoft.com/office/drawing/2014/main" id="{E21BA469-80B8-ED12-D796-2A302126E354}"/>
              </a:ext>
            </a:extLst>
          </p:cNvPr>
          <p:cNvSpPr>
            <a:spLocks noGrp="1"/>
          </p:cNvSpPr>
          <p:nvPr>
            <p:ph type="body" sz="quarter" idx="26"/>
          </p:nvPr>
        </p:nvSpPr>
        <p:spPr>
          <a:xfrm>
            <a:off x="1711446"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5" name="Text Placeholder 10">
            <a:extLst>
              <a:ext uri="{FF2B5EF4-FFF2-40B4-BE49-F238E27FC236}">
                <a16:creationId xmlns:a16="http://schemas.microsoft.com/office/drawing/2014/main" id="{9D97C988-1643-9D7B-1A40-3BE4302183C5}"/>
              </a:ext>
            </a:extLst>
          </p:cNvPr>
          <p:cNvSpPr>
            <a:spLocks noGrp="1"/>
          </p:cNvSpPr>
          <p:nvPr>
            <p:ph type="body" sz="quarter" idx="27" hasCustomPrompt="1"/>
          </p:nvPr>
        </p:nvSpPr>
        <p:spPr>
          <a:xfrm>
            <a:off x="390993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6" name="Text Placeholder 10">
            <a:extLst>
              <a:ext uri="{FF2B5EF4-FFF2-40B4-BE49-F238E27FC236}">
                <a16:creationId xmlns:a16="http://schemas.microsoft.com/office/drawing/2014/main" id="{EC3F7CA3-B68A-A202-D85D-7D87DCC8521D}"/>
              </a:ext>
            </a:extLst>
          </p:cNvPr>
          <p:cNvSpPr>
            <a:spLocks noGrp="1"/>
          </p:cNvSpPr>
          <p:nvPr>
            <p:ph type="body" sz="quarter" idx="28"/>
          </p:nvPr>
        </p:nvSpPr>
        <p:spPr>
          <a:xfrm>
            <a:off x="390997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7" name="Text Placeholder 10">
            <a:extLst>
              <a:ext uri="{FF2B5EF4-FFF2-40B4-BE49-F238E27FC236}">
                <a16:creationId xmlns:a16="http://schemas.microsoft.com/office/drawing/2014/main" id="{3AD65943-E73E-3EF6-1501-2726FD91D5BC}"/>
              </a:ext>
            </a:extLst>
          </p:cNvPr>
          <p:cNvSpPr>
            <a:spLocks noGrp="1"/>
          </p:cNvSpPr>
          <p:nvPr>
            <p:ph type="body" sz="quarter" idx="29" hasCustomPrompt="1"/>
          </p:nvPr>
        </p:nvSpPr>
        <p:spPr>
          <a:xfrm>
            <a:off x="6108455"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8" name="Text Placeholder 10">
            <a:extLst>
              <a:ext uri="{FF2B5EF4-FFF2-40B4-BE49-F238E27FC236}">
                <a16:creationId xmlns:a16="http://schemas.microsoft.com/office/drawing/2014/main" id="{CA433AFE-DBC2-039A-512A-0BC0DA538019}"/>
              </a:ext>
            </a:extLst>
          </p:cNvPr>
          <p:cNvSpPr>
            <a:spLocks noGrp="1"/>
          </p:cNvSpPr>
          <p:nvPr>
            <p:ph type="body" sz="quarter" idx="30"/>
          </p:nvPr>
        </p:nvSpPr>
        <p:spPr>
          <a:xfrm>
            <a:off x="6108496"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9" name="Text Placeholder 10">
            <a:extLst>
              <a:ext uri="{FF2B5EF4-FFF2-40B4-BE49-F238E27FC236}">
                <a16:creationId xmlns:a16="http://schemas.microsoft.com/office/drawing/2014/main" id="{925A5595-9437-7B3C-38D1-C5D13C275561}"/>
              </a:ext>
            </a:extLst>
          </p:cNvPr>
          <p:cNvSpPr>
            <a:spLocks noGrp="1"/>
          </p:cNvSpPr>
          <p:nvPr>
            <p:ph type="body" sz="quarter" idx="31" hasCustomPrompt="1"/>
          </p:nvPr>
        </p:nvSpPr>
        <p:spPr>
          <a:xfrm>
            <a:off x="830698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0" name="Text Placeholder 10">
            <a:extLst>
              <a:ext uri="{FF2B5EF4-FFF2-40B4-BE49-F238E27FC236}">
                <a16:creationId xmlns:a16="http://schemas.microsoft.com/office/drawing/2014/main" id="{20882562-303F-8B9F-89F4-CDEC78BF4C93}"/>
              </a:ext>
            </a:extLst>
          </p:cNvPr>
          <p:cNvSpPr>
            <a:spLocks noGrp="1"/>
          </p:cNvSpPr>
          <p:nvPr>
            <p:ph type="body" sz="quarter" idx="32"/>
          </p:nvPr>
        </p:nvSpPr>
        <p:spPr>
          <a:xfrm>
            <a:off x="830702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31" name="Text Placeholder 10">
            <a:extLst>
              <a:ext uri="{FF2B5EF4-FFF2-40B4-BE49-F238E27FC236}">
                <a16:creationId xmlns:a16="http://schemas.microsoft.com/office/drawing/2014/main" id="{95B437AB-7DCA-13D4-7176-8822B4A522F9}"/>
              </a:ext>
            </a:extLst>
          </p:cNvPr>
          <p:cNvSpPr>
            <a:spLocks noGrp="1"/>
          </p:cNvSpPr>
          <p:nvPr>
            <p:ph type="body" sz="quarter" idx="33" hasCustomPrompt="1"/>
          </p:nvPr>
        </p:nvSpPr>
        <p:spPr>
          <a:xfrm>
            <a:off x="10505505"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2" name="Text Placeholder 10">
            <a:extLst>
              <a:ext uri="{FF2B5EF4-FFF2-40B4-BE49-F238E27FC236}">
                <a16:creationId xmlns:a16="http://schemas.microsoft.com/office/drawing/2014/main" id="{2EDB32EA-EB5C-29AF-93EA-E51EC8B9E88A}"/>
              </a:ext>
            </a:extLst>
          </p:cNvPr>
          <p:cNvSpPr>
            <a:spLocks noGrp="1"/>
          </p:cNvSpPr>
          <p:nvPr>
            <p:ph type="body" sz="quarter" idx="34"/>
          </p:nvPr>
        </p:nvSpPr>
        <p:spPr>
          <a:xfrm>
            <a:off x="10505546"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 name="Google Shape;43;p3">
            <a:extLst>
              <a:ext uri="{FF2B5EF4-FFF2-40B4-BE49-F238E27FC236}">
                <a16:creationId xmlns:a16="http://schemas.microsoft.com/office/drawing/2014/main" id="{FAEAB18A-A401-D3F2-841C-E9F8EC363038}"/>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9" name="Google Shape;44;p3">
            <a:extLst>
              <a:ext uri="{FF2B5EF4-FFF2-40B4-BE49-F238E27FC236}">
                <a16:creationId xmlns:a16="http://schemas.microsoft.com/office/drawing/2014/main" id="{ABC2C93B-CE1B-9673-7E02-9BF9374BDC71}"/>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 name="Text Placeholder 10">
            <a:extLst>
              <a:ext uri="{FF2B5EF4-FFF2-40B4-BE49-F238E27FC236}">
                <a16:creationId xmlns:a16="http://schemas.microsoft.com/office/drawing/2014/main" id="{84A6346A-6FF9-394F-13E0-A86E042D586E}"/>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4" name="Text Placeholder 9">
            <a:extLst>
              <a:ext uri="{FF2B5EF4-FFF2-40B4-BE49-F238E27FC236}">
                <a16:creationId xmlns:a16="http://schemas.microsoft.com/office/drawing/2014/main" id="{385E18B0-C3EA-EFCA-F0C4-61A9659D2AF3}"/>
              </a:ext>
            </a:extLst>
          </p:cNvPr>
          <p:cNvSpPr>
            <a:spLocks noGrp="1"/>
          </p:cNvSpPr>
          <p:nvPr>
            <p:ph type="body" sz="quarter" idx="3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7411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750"/>
                                        <p:tgtEl>
                                          <p:spTgt spid="24">
                                            <p:txEl>
                                              <p:pRg st="0" end="0"/>
                                            </p:txEl>
                                          </p:spTgt>
                                        </p:tgtEl>
                                      </p:cBhvr>
                                    </p:animEffect>
                                    <p:anim calcmode="lin" valueType="num">
                                      <p:cBhvr>
                                        <p:cTn id="12" dur="75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wipe(down)">
                                      <p:cBhvr>
                                        <p:cTn id="21" dur="500"/>
                                        <p:tgtEl>
                                          <p:spTgt spid="183"/>
                                        </p:tgtEl>
                                      </p:cBhvr>
                                    </p:animEffect>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000"/>
                                        <p:tgtEl>
                                          <p:spTgt spid="12">
                                            <p:txEl>
                                              <p:pRg st="0" end="0"/>
                                            </p:txEl>
                                          </p:spTgt>
                                        </p:tgtEl>
                                      </p:cBhvr>
                                    </p:animEffect>
                                    <p:anim calcmode="lin" valueType="num">
                                      <p:cBhvr>
                                        <p:cTn id="2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250"/>
                            </p:stCondLst>
                            <p:childTnLst>
                              <p:par>
                                <p:cTn id="29" presetID="42"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1000"/>
                                        <p:tgtEl>
                                          <p:spTgt spid="13">
                                            <p:txEl>
                                              <p:pRg st="0" end="0"/>
                                            </p:txEl>
                                          </p:spTgt>
                                        </p:tgtEl>
                                      </p:cBhvr>
                                    </p:animEffect>
                                    <p:anim calcmode="lin" valueType="num">
                                      <p:cBhvr>
                                        <p:cTn id="3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4250"/>
                            </p:stCondLst>
                            <p:childTnLst>
                              <p:par>
                                <p:cTn id="35" presetID="22" presetClass="entr" presetSubtype="1" fill="hold" nodeType="afterEffect">
                                  <p:stCondLst>
                                    <p:cond delay="0"/>
                                  </p:stCondLst>
                                  <p:childTnLst>
                                    <p:set>
                                      <p:cBhvr>
                                        <p:cTn id="36" dur="1" fill="hold">
                                          <p:stCondLst>
                                            <p:cond delay="0"/>
                                          </p:stCondLst>
                                        </p:cTn>
                                        <p:tgtEl>
                                          <p:spTgt spid="210"/>
                                        </p:tgtEl>
                                        <p:attrNameLst>
                                          <p:attrName>style.visibility</p:attrName>
                                        </p:attrNameLst>
                                      </p:cBhvr>
                                      <p:to>
                                        <p:strVal val="visible"/>
                                      </p:to>
                                    </p:set>
                                    <p:animEffect transition="in" filter="wipe(up)">
                                      <p:cBhvr>
                                        <p:cTn id="37" dur="500"/>
                                        <p:tgtEl>
                                          <p:spTgt spid="210"/>
                                        </p:tgtEl>
                                      </p:cBhvr>
                                    </p:animEffect>
                                  </p:childTnLst>
                                </p:cTn>
                              </p:par>
                            </p:childTnLst>
                          </p:cTn>
                        </p:par>
                        <p:par>
                          <p:cTn id="38" fill="hold">
                            <p:stCondLst>
                              <p:cond delay="4750"/>
                            </p:stCondLst>
                            <p:childTnLst>
                              <p:par>
                                <p:cTn id="39" presetID="42" presetClass="entr" presetSubtype="0"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fade">
                                      <p:cBhvr>
                                        <p:cTn id="41" dur="1000"/>
                                        <p:tgtEl>
                                          <p:spTgt spid="22">
                                            <p:txEl>
                                              <p:pRg st="0" end="0"/>
                                            </p:txEl>
                                          </p:spTgt>
                                        </p:tgtEl>
                                      </p:cBhvr>
                                    </p:animEffect>
                                    <p:anim calcmode="lin" valueType="num">
                                      <p:cBhvr>
                                        <p:cTn id="42"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5750"/>
                            </p:stCondLst>
                            <p:childTnLst>
                              <p:par>
                                <p:cTn id="45" presetID="42" presetClass="entr" presetSubtype="0" fill="hold" grpId="0" nodeType="afterEffect" nodePh="1">
                                  <p:stCondLst>
                                    <p:cond delay="0"/>
                                  </p:stCondLst>
                                  <p:endCondLst>
                                    <p:cond evt="begin" delay="0">
                                      <p:tn val="45"/>
                                    </p:cond>
                                  </p:end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fade">
                                      <p:cBhvr>
                                        <p:cTn id="47" dur="1000"/>
                                        <p:tgtEl>
                                          <p:spTgt spid="23">
                                            <p:txEl>
                                              <p:pRg st="0" end="0"/>
                                            </p:txEl>
                                          </p:spTgt>
                                        </p:tgtEl>
                                      </p:cBhvr>
                                    </p:animEffect>
                                    <p:anim calcmode="lin" valueType="num">
                                      <p:cBhvr>
                                        <p:cTn id="4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6750"/>
                            </p:stCondLst>
                            <p:childTnLst>
                              <p:par>
                                <p:cTn id="51" presetID="22" presetClass="entr" presetSubtype="4" fill="hold" nodeType="afterEffect">
                                  <p:stCondLst>
                                    <p:cond delay="0"/>
                                  </p:stCondLst>
                                  <p:childTnLst>
                                    <p:set>
                                      <p:cBhvr>
                                        <p:cTn id="52" dur="1" fill="hold">
                                          <p:stCondLst>
                                            <p:cond delay="0"/>
                                          </p:stCondLst>
                                        </p:cTn>
                                        <p:tgtEl>
                                          <p:spTgt spid="186"/>
                                        </p:tgtEl>
                                        <p:attrNameLst>
                                          <p:attrName>style.visibility</p:attrName>
                                        </p:attrNameLst>
                                      </p:cBhvr>
                                      <p:to>
                                        <p:strVal val="visible"/>
                                      </p:to>
                                    </p:set>
                                    <p:animEffect transition="in" filter="wipe(down)">
                                      <p:cBhvr>
                                        <p:cTn id="53" dur="500"/>
                                        <p:tgtEl>
                                          <p:spTgt spid="186"/>
                                        </p:tgtEl>
                                      </p:cBhvr>
                                    </p:animEffect>
                                  </p:childTnLst>
                                </p:cTn>
                              </p:par>
                            </p:childTnLst>
                          </p:cTn>
                        </p:par>
                        <p:par>
                          <p:cTn id="54" fill="hold">
                            <p:stCondLst>
                              <p:cond delay="7250"/>
                            </p:stCondLst>
                            <p:childTnLst>
                              <p:par>
                                <p:cTn id="55" presetID="42" presetClass="entr" presetSubtype="0" fill="hold" grpId="0" nodeType="after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fade">
                                      <p:cBhvr>
                                        <p:cTn id="57" dur="1000"/>
                                        <p:tgtEl>
                                          <p:spTgt spid="14">
                                            <p:txEl>
                                              <p:pRg st="0" end="0"/>
                                            </p:txEl>
                                          </p:spTgt>
                                        </p:tgtEl>
                                      </p:cBhvr>
                                    </p:animEffect>
                                    <p:anim calcmode="lin" valueType="num">
                                      <p:cBhvr>
                                        <p:cTn id="5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8250"/>
                            </p:stCondLst>
                            <p:childTnLst>
                              <p:par>
                                <p:cTn id="61" presetID="42"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xEl>
                                              <p:pRg st="0" end="0"/>
                                            </p:txEl>
                                          </p:spTgt>
                                        </p:tgtEl>
                                        <p:attrNameLst>
                                          <p:attrName>style.visibility</p:attrName>
                                        </p:attrNameLst>
                                      </p:cBhvr>
                                      <p:to>
                                        <p:strVal val="visible"/>
                                      </p:to>
                                    </p:set>
                                    <p:animEffect transition="in" filter="fade">
                                      <p:cBhvr>
                                        <p:cTn id="63" dur="1000"/>
                                        <p:tgtEl>
                                          <p:spTgt spid="15">
                                            <p:txEl>
                                              <p:pRg st="0" end="0"/>
                                            </p:txEl>
                                          </p:spTgt>
                                        </p:tgtEl>
                                      </p:cBhvr>
                                    </p:animEffect>
                                    <p:anim calcmode="lin" valueType="num">
                                      <p:cBhvr>
                                        <p:cTn id="6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66" fill="hold">
                            <p:stCondLst>
                              <p:cond delay="9250"/>
                            </p:stCondLst>
                            <p:childTnLst>
                              <p:par>
                                <p:cTn id="67" presetID="22" presetClass="entr" presetSubtype="1" fill="hold" nodeType="afterEffect">
                                  <p:stCondLst>
                                    <p:cond delay="0"/>
                                  </p:stCondLst>
                                  <p:childTnLst>
                                    <p:set>
                                      <p:cBhvr>
                                        <p:cTn id="68" dur="1" fill="hold">
                                          <p:stCondLst>
                                            <p:cond delay="0"/>
                                          </p:stCondLst>
                                        </p:cTn>
                                        <p:tgtEl>
                                          <p:spTgt spid="207"/>
                                        </p:tgtEl>
                                        <p:attrNameLst>
                                          <p:attrName>style.visibility</p:attrName>
                                        </p:attrNameLst>
                                      </p:cBhvr>
                                      <p:to>
                                        <p:strVal val="visible"/>
                                      </p:to>
                                    </p:set>
                                    <p:animEffect transition="in" filter="wipe(up)">
                                      <p:cBhvr>
                                        <p:cTn id="69" dur="500"/>
                                        <p:tgtEl>
                                          <p:spTgt spid="207"/>
                                        </p:tgtEl>
                                      </p:cBhvr>
                                    </p:animEffect>
                                  </p:childTnLst>
                                </p:cTn>
                              </p:par>
                            </p:childTnLst>
                          </p:cTn>
                        </p:par>
                        <p:par>
                          <p:cTn id="70" fill="hold">
                            <p:stCondLst>
                              <p:cond delay="9750"/>
                            </p:stCondLst>
                            <p:childTnLst>
                              <p:par>
                                <p:cTn id="71" presetID="42" presetClass="entr" presetSubtype="0" fill="hold" grpId="0" nodeType="after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Effect transition="in" filter="fade">
                                      <p:cBhvr>
                                        <p:cTn id="73" dur="1000"/>
                                        <p:tgtEl>
                                          <p:spTgt spid="25">
                                            <p:txEl>
                                              <p:pRg st="0" end="0"/>
                                            </p:txEl>
                                          </p:spTgt>
                                        </p:tgtEl>
                                      </p:cBhvr>
                                    </p:animEffect>
                                    <p:anim calcmode="lin" valueType="num">
                                      <p:cBhvr>
                                        <p:cTn id="7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76" fill="hold">
                            <p:stCondLst>
                              <p:cond delay="10750"/>
                            </p:stCondLst>
                            <p:childTnLst>
                              <p:par>
                                <p:cTn id="77" presetID="42" presetClass="entr" presetSubtype="0" fill="hold" grpId="0" nodeType="afterEffect" nodePh="1">
                                  <p:stCondLst>
                                    <p:cond delay="0"/>
                                  </p:stCondLst>
                                  <p:endCondLst>
                                    <p:cond evt="begin" delay="0">
                                      <p:tn val="77"/>
                                    </p:cond>
                                  </p:end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1000"/>
                                        <p:tgtEl>
                                          <p:spTgt spid="26">
                                            <p:txEl>
                                              <p:pRg st="0" end="0"/>
                                            </p:txEl>
                                          </p:spTgt>
                                        </p:tgtEl>
                                      </p:cBhvr>
                                    </p:animEffect>
                                    <p:anim calcmode="lin" valueType="num">
                                      <p:cBhvr>
                                        <p:cTn id="8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82" fill="hold">
                            <p:stCondLst>
                              <p:cond delay="11750"/>
                            </p:stCondLst>
                            <p:childTnLst>
                              <p:par>
                                <p:cTn id="83" presetID="22" presetClass="entr" presetSubtype="4" fill="hold" nodeType="afterEffect">
                                  <p:stCondLst>
                                    <p:cond delay="0"/>
                                  </p:stCondLst>
                                  <p:childTnLst>
                                    <p:set>
                                      <p:cBhvr>
                                        <p:cTn id="84" dur="1" fill="hold">
                                          <p:stCondLst>
                                            <p:cond delay="0"/>
                                          </p:stCondLst>
                                        </p:cTn>
                                        <p:tgtEl>
                                          <p:spTgt spid="189"/>
                                        </p:tgtEl>
                                        <p:attrNameLst>
                                          <p:attrName>style.visibility</p:attrName>
                                        </p:attrNameLst>
                                      </p:cBhvr>
                                      <p:to>
                                        <p:strVal val="visible"/>
                                      </p:to>
                                    </p:set>
                                    <p:animEffect transition="in" filter="wipe(down)">
                                      <p:cBhvr>
                                        <p:cTn id="85" dur="500"/>
                                        <p:tgtEl>
                                          <p:spTgt spid="189"/>
                                        </p:tgtEl>
                                      </p:cBhvr>
                                    </p:animEffect>
                                  </p:childTnLst>
                                </p:cTn>
                              </p:par>
                            </p:childTnLst>
                          </p:cTn>
                        </p:par>
                        <p:par>
                          <p:cTn id="86" fill="hold">
                            <p:stCondLst>
                              <p:cond delay="12250"/>
                            </p:stCondLst>
                            <p:childTnLst>
                              <p:par>
                                <p:cTn id="87" presetID="42" presetClass="entr" presetSubtype="0" fill="hold" grpId="0" nodeType="afterEffect">
                                  <p:stCondLst>
                                    <p:cond delay="0"/>
                                  </p:stCondLst>
                                  <p:childTnLst>
                                    <p:set>
                                      <p:cBhvr>
                                        <p:cTn id="88" dur="1" fill="hold">
                                          <p:stCondLst>
                                            <p:cond delay="0"/>
                                          </p:stCondLst>
                                        </p:cTn>
                                        <p:tgtEl>
                                          <p:spTgt spid="16">
                                            <p:txEl>
                                              <p:pRg st="0" end="0"/>
                                            </p:txEl>
                                          </p:spTgt>
                                        </p:tgtEl>
                                        <p:attrNameLst>
                                          <p:attrName>style.visibility</p:attrName>
                                        </p:attrNameLst>
                                      </p:cBhvr>
                                      <p:to>
                                        <p:strVal val="visible"/>
                                      </p:to>
                                    </p:set>
                                    <p:animEffect transition="in" filter="fade">
                                      <p:cBhvr>
                                        <p:cTn id="89" dur="1000"/>
                                        <p:tgtEl>
                                          <p:spTgt spid="16">
                                            <p:txEl>
                                              <p:pRg st="0" end="0"/>
                                            </p:txEl>
                                          </p:spTgt>
                                        </p:tgtEl>
                                      </p:cBhvr>
                                    </p:animEffect>
                                    <p:anim calcmode="lin" valueType="num">
                                      <p:cBhvr>
                                        <p:cTn id="9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92" fill="hold">
                            <p:stCondLst>
                              <p:cond delay="13250"/>
                            </p:stCondLst>
                            <p:childTnLst>
                              <p:par>
                                <p:cTn id="93" presetID="42" presetClass="entr" presetSubtype="0" fill="hold" grpId="0" nodeType="afterEffect" nodePh="1">
                                  <p:stCondLst>
                                    <p:cond delay="0"/>
                                  </p:stCondLst>
                                  <p:endCondLst>
                                    <p:cond evt="begin" delay="0">
                                      <p:tn val="93"/>
                                    </p:cond>
                                  </p:endCondLst>
                                  <p:childTnLst>
                                    <p:set>
                                      <p:cBhvr>
                                        <p:cTn id="94" dur="1" fill="hold">
                                          <p:stCondLst>
                                            <p:cond delay="0"/>
                                          </p:stCondLst>
                                        </p:cTn>
                                        <p:tgtEl>
                                          <p:spTgt spid="17">
                                            <p:txEl>
                                              <p:pRg st="0" end="0"/>
                                            </p:txEl>
                                          </p:spTgt>
                                        </p:tgtEl>
                                        <p:attrNameLst>
                                          <p:attrName>style.visibility</p:attrName>
                                        </p:attrNameLst>
                                      </p:cBhvr>
                                      <p:to>
                                        <p:strVal val="visible"/>
                                      </p:to>
                                    </p:set>
                                    <p:animEffect transition="in" filter="fade">
                                      <p:cBhvr>
                                        <p:cTn id="95" dur="1000"/>
                                        <p:tgtEl>
                                          <p:spTgt spid="17">
                                            <p:txEl>
                                              <p:pRg st="0" end="0"/>
                                            </p:txEl>
                                          </p:spTgt>
                                        </p:tgtEl>
                                      </p:cBhvr>
                                    </p:animEffect>
                                    <p:anim calcmode="lin" valueType="num">
                                      <p:cBhvr>
                                        <p:cTn id="96"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7"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98" fill="hold">
                            <p:stCondLst>
                              <p:cond delay="14250"/>
                            </p:stCondLst>
                            <p:childTnLst>
                              <p:par>
                                <p:cTn id="99" presetID="22" presetClass="entr" presetSubtype="1" fill="hold" nodeType="afterEffect">
                                  <p:stCondLst>
                                    <p:cond delay="0"/>
                                  </p:stCondLst>
                                  <p:childTnLst>
                                    <p:set>
                                      <p:cBhvr>
                                        <p:cTn id="100" dur="1" fill="hold">
                                          <p:stCondLst>
                                            <p:cond delay="0"/>
                                          </p:stCondLst>
                                        </p:cTn>
                                        <p:tgtEl>
                                          <p:spTgt spid="204"/>
                                        </p:tgtEl>
                                        <p:attrNameLst>
                                          <p:attrName>style.visibility</p:attrName>
                                        </p:attrNameLst>
                                      </p:cBhvr>
                                      <p:to>
                                        <p:strVal val="visible"/>
                                      </p:to>
                                    </p:set>
                                    <p:animEffect transition="in" filter="wipe(up)">
                                      <p:cBhvr>
                                        <p:cTn id="101" dur="500"/>
                                        <p:tgtEl>
                                          <p:spTgt spid="204"/>
                                        </p:tgtEl>
                                      </p:cBhvr>
                                    </p:animEffect>
                                  </p:childTnLst>
                                </p:cTn>
                              </p:par>
                            </p:childTnLst>
                          </p:cTn>
                        </p:par>
                        <p:par>
                          <p:cTn id="102" fill="hold">
                            <p:stCondLst>
                              <p:cond delay="14750"/>
                            </p:stCondLst>
                            <p:childTnLst>
                              <p:par>
                                <p:cTn id="103" presetID="42" presetClass="entr" presetSubtype="0" fill="hold" grpId="0" nodeType="afterEffect">
                                  <p:stCondLst>
                                    <p:cond delay="0"/>
                                  </p:stCondLst>
                                  <p:childTnLst>
                                    <p:set>
                                      <p:cBhvr>
                                        <p:cTn id="104" dur="1" fill="hold">
                                          <p:stCondLst>
                                            <p:cond delay="0"/>
                                          </p:stCondLst>
                                        </p:cTn>
                                        <p:tgtEl>
                                          <p:spTgt spid="27">
                                            <p:txEl>
                                              <p:pRg st="0" end="0"/>
                                            </p:txEl>
                                          </p:spTgt>
                                        </p:tgtEl>
                                        <p:attrNameLst>
                                          <p:attrName>style.visibility</p:attrName>
                                        </p:attrNameLst>
                                      </p:cBhvr>
                                      <p:to>
                                        <p:strVal val="visible"/>
                                      </p:to>
                                    </p:set>
                                    <p:animEffect transition="in" filter="fade">
                                      <p:cBhvr>
                                        <p:cTn id="105" dur="1000"/>
                                        <p:tgtEl>
                                          <p:spTgt spid="27">
                                            <p:txEl>
                                              <p:pRg st="0" end="0"/>
                                            </p:txEl>
                                          </p:spTgt>
                                        </p:tgtEl>
                                      </p:cBhvr>
                                    </p:animEffect>
                                    <p:anim calcmode="lin" valueType="num">
                                      <p:cBhvr>
                                        <p:cTn id="106"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08" fill="hold">
                            <p:stCondLst>
                              <p:cond delay="15750"/>
                            </p:stCondLst>
                            <p:childTnLst>
                              <p:par>
                                <p:cTn id="109" presetID="42" presetClass="entr" presetSubtype="0" fill="hold" grpId="0" nodeType="afterEffect" nodePh="1">
                                  <p:stCondLst>
                                    <p:cond delay="0"/>
                                  </p:stCondLst>
                                  <p:endCondLst>
                                    <p:cond evt="begin" delay="0">
                                      <p:tn val="109"/>
                                    </p:cond>
                                  </p:endCondLst>
                                  <p:childTnLst>
                                    <p:set>
                                      <p:cBhvr>
                                        <p:cTn id="110" dur="1" fill="hold">
                                          <p:stCondLst>
                                            <p:cond delay="0"/>
                                          </p:stCondLst>
                                        </p:cTn>
                                        <p:tgtEl>
                                          <p:spTgt spid="28">
                                            <p:txEl>
                                              <p:pRg st="0" end="0"/>
                                            </p:txEl>
                                          </p:spTgt>
                                        </p:tgtEl>
                                        <p:attrNameLst>
                                          <p:attrName>style.visibility</p:attrName>
                                        </p:attrNameLst>
                                      </p:cBhvr>
                                      <p:to>
                                        <p:strVal val="visible"/>
                                      </p:to>
                                    </p:set>
                                    <p:animEffect transition="in" filter="fade">
                                      <p:cBhvr>
                                        <p:cTn id="111" dur="1000"/>
                                        <p:tgtEl>
                                          <p:spTgt spid="28">
                                            <p:txEl>
                                              <p:pRg st="0" end="0"/>
                                            </p:txEl>
                                          </p:spTgt>
                                        </p:tgtEl>
                                      </p:cBhvr>
                                    </p:animEffect>
                                    <p:anim calcmode="lin" valueType="num">
                                      <p:cBhvr>
                                        <p:cTn id="11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par>
                          <p:cTn id="114" fill="hold">
                            <p:stCondLst>
                              <p:cond delay="16750"/>
                            </p:stCondLst>
                            <p:childTnLst>
                              <p:par>
                                <p:cTn id="115" presetID="22" presetClass="entr" presetSubtype="4" fill="hold" nodeType="afterEffect">
                                  <p:stCondLst>
                                    <p:cond delay="0"/>
                                  </p:stCondLst>
                                  <p:childTnLst>
                                    <p:set>
                                      <p:cBhvr>
                                        <p:cTn id="116" dur="1" fill="hold">
                                          <p:stCondLst>
                                            <p:cond delay="0"/>
                                          </p:stCondLst>
                                        </p:cTn>
                                        <p:tgtEl>
                                          <p:spTgt spid="192"/>
                                        </p:tgtEl>
                                        <p:attrNameLst>
                                          <p:attrName>style.visibility</p:attrName>
                                        </p:attrNameLst>
                                      </p:cBhvr>
                                      <p:to>
                                        <p:strVal val="visible"/>
                                      </p:to>
                                    </p:set>
                                    <p:animEffect transition="in" filter="wipe(down)">
                                      <p:cBhvr>
                                        <p:cTn id="117" dur="500"/>
                                        <p:tgtEl>
                                          <p:spTgt spid="192"/>
                                        </p:tgtEl>
                                      </p:cBhvr>
                                    </p:animEffect>
                                  </p:childTnLst>
                                </p:cTn>
                              </p:par>
                            </p:childTnLst>
                          </p:cTn>
                        </p:par>
                        <p:par>
                          <p:cTn id="118" fill="hold">
                            <p:stCondLst>
                              <p:cond delay="17250"/>
                            </p:stCondLst>
                            <p:childTnLst>
                              <p:par>
                                <p:cTn id="119" presetID="42" presetClass="entr" presetSubtype="0" fill="hold" grpId="0" nodeType="afterEffect">
                                  <p:stCondLst>
                                    <p:cond delay="0"/>
                                  </p:stCondLst>
                                  <p:childTnLst>
                                    <p:set>
                                      <p:cBhvr>
                                        <p:cTn id="120" dur="1" fill="hold">
                                          <p:stCondLst>
                                            <p:cond delay="0"/>
                                          </p:stCondLst>
                                        </p:cTn>
                                        <p:tgtEl>
                                          <p:spTgt spid="18">
                                            <p:txEl>
                                              <p:pRg st="0" end="0"/>
                                            </p:txEl>
                                          </p:spTgt>
                                        </p:tgtEl>
                                        <p:attrNameLst>
                                          <p:attrName>style.visibility</p:attrName>
                                        </p:attrNameLst>
                                      </p:cBhvr>
                                      <p:to>
                                        <p:strVal val="visible"/>
                                      </p:to>
                                    </p:set>
                                    <p:animEffect transition="in" filter="fade">
                                      <p:cBhvr>
                                        <p:cTn id="121" dur="1000"/>
                                        <p:tgtEl>
                                          <p:spTgt spid="18">
                                            <p:txEl>
                                              <p:pRg st="0" end="0"/>
                                            </p:txEl>
                                          </p:spTgt>
                                        </p:tgtEl>
                                      </p:cBhvr>
                                    </p:animEffect>
                                    <p:anim calcmode="lin" valueType="num">
                                      <p:cBhvr>
                                        <p:cTn id="12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24" fill="hold">
                            <p:stCondLst>
                              <p:cond delay="18250"/>
                            </p:stCondLst>
                            <p:childTnLst>
                              <p:par>
                                <p:cTn id="125" presetID="42" presetClass="entr" presetSubtype="0" fill="hold" grpId="0" nodeType="afterEffect" nodePh="1">
                                  <p:stCondLst>
                                    <p:cond delay="0"/>
                                  </p:stCondLst>
                                  <p:endCondLst>
                                    <p:cond evt="begin" delay="0">
                                      <p:tn val="125"/>
                                    </p:cond>
                                  </p:endCondLst>
                                  <p:childTnLst>
                                    <p:set>
                                      <p:cBhvr>
                                        <p:cTn id="126" dur="1" fill="hold">
                                          <p:stCondLst>
                                            <p:cond delay="0"/>
                                          </p:stCondLst>
                                        </p:cTn>
                                        <p:tgtEl>
                                          <p:spTgt spid="19">
                                            <p:txEl>
                                              <p:pRg st="0" end="0"/>
                                            </p:txEl>
                                          </p:spTgt>
                                        </p:tgtEl>
                                        <p:attrNameLst>
                                          <p:attrName>style.visibility</p:attrName>
                                        </p:attrNameLst>
                                      </p:cBhvr>
                                      <p:to>
                                        <p:strVal val="visible"/>
                                      </p:to>
                                    </p:set>
                                    <p:animEffect transition="in" filter="fade">
                                      <p:cBhvr>
                                        <p:cTn id="127" dur="1000"/>
                                        <p:tgtEl>
                                          <p:spTgt spid="19">
                                            <p:txEl>
                                              <p:pRg st="0" end="0"/>
                                            </p:txEl>
                                          </p:spTgt>
                                        </p:tgtEl>
                                      </p:cBhvr>
                                    </p:animEffect>
                                    <p:anim calcmode="lin" valueType="num">
                                      <p:cBhvr>
                                        <p:cTn id="1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30" fill="hold">
                            <p:stCondLst>
                              <p:cond delay="19250"/>
                            </p:stCondLst>
                            <p:childTnLst>
                              <p:par>
                                <p:cTn id="131" presetID="22" presetClass="entr" presetSubtype="1" fill="hold" nodeType="afterEffect">
                                  <p:stCondLst>
                                    <p:cond delay="0"/>
                                  </p:stCondLst>
                                  <p:childTnLst>
                                    <p:set>
                                      <p:cBhvr>
                                        <p:cTn id="132" dur="1" fill="hold">
                                          <p:stCondLst>
                                            <p:cond delay="0"/>
                                          </p:stCondLst>
                                        </p:cTn>
                                        <p:tgtEl>
                                          <p:spTgt spid="201"/>
                                        </p:tgtEl>
                                        <p:attrNameLst>
                                          <p:attrName>style.visibility</p:attrName>
                                        </p:attrNameLst>
                                      </p:cBhvr>
                                      <p:to>
                                        <p:strVal val="visible"/>
                                      </p:to>
                                    </p:set>
                                    <p:animEffect transition="in" filter="wipe(up)">
                                      <p:cBhvr>
                                        <p:cTn id="133" dur="500"/>
                                        <p:tgtEl>
                                          <p:spTgt spid="201"/>
                                        </p:tgtEl>
                                      </p:cBhvr>
                                    </p:animEffect>
                                  </p:childTnLst>
                                </p:cTn>
                              </p:par>
                            </p:childTnLst>
                          </p:cTn>
                        </p:par>
                        <p:par>
                          <p:cTn id="134" fill="hold">
                            <p:stCondLst>
                              <p:cond delay="19750"/>
                            </p:stCondLst>
                            <p:childTnLst>
                              <p:par>
                                <p:cTn id="135" presetID="42" presetClass="entr" presetSubtype="0" fill="hold" grpId="0" nodeType="afterEffect">
                                  <p:stCondLst>
                                    <p:cond delay="0"/>
                                  </p:stCondLst>
                                  <p:childTnLst>
                                    <p:set>
                                      <p:cBhvr>
                                        <p:cTn id="136" dur="1" fill="hold">
                                          <p:stCondLst>
                                            <p:cond delay="0"/>
                                          </p:stCondLst>
                                        </p:cTn>
                                        <p:tgtEl>
                                          <p:spTgt spid="29">
                                            <p:txEl>
                                              <p:pRg st="0" end="0"/>
                                            </p:txEl>
                                          </p:spTgt>
                                        </p:tgtEl>
                                        <p:attrNameLst>
                                          <p:attrName>style.visibility</p:attrName>
                                        </p:attrNameLst>
                                      </p:cBhvr>
                                      <p:to>
                                        <p:strVal val="visible"/>
                                      </p:to>
                                    </p:set>
                                    <p:animEffect transition="in" filter="fade">
                                      <p:cBhvr>
                                        <p:cTn id="137" dur="1000"/>
                                        <p:tgtEl>
                                          <p:spTgt spid="29">
                                            <p:txEl>
                                              <p:pRg st="0" end="0"/>
                                            </p:txEl>
                                          </p:spTgt>
                                        </p:tgtEl>
                                      </p:cBhvr>
                                    </p:animEffect>
                                    <p:anim calcmode="lin" valueType="num">
                                      <p:cBhvr>
                                        <p:cTn id="13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3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140" fill="hold">
                            <p:stCondLst>
                              <p:cond delay="20750"/>
                            </p:stCondLst>
                            <p:childTnLst>
                              <p:par>
                                <p:cTn id="141" presetID="42" presetClass="entr" presetSubtype="0" fill="hold" grpId="0" nodeType="afterEffect" nodePh="1">
                                  <p:stCondLst>
                                    <p:cond delay="0"/>
                                  </p:stCondLst>
                                  <p:endCondLst>
                                    <p:cond evt="begin" delay="0">
                                      <p:tn val="141"/>
                                    </p:cond>
                                  </p:endCondLst>
                                  <p:childTnLst>
                                    <p:set>
                                      <p:cBhvr>
                                        <p:cTn id="142" dur="1" fill="hold">
                                          <p:stCondLst>
                                            <p:cond delay="0"/>
                                          </p:stCondLst>
                                        </p:cTn>
                                        <p:tgtEl>
                                          <p:spTgt spid="30">
                                            <p:txEl>
                                              <p:pRg st="0" end="0"/>
                                            </p:txEl>
                                          </p:spTgt>
                                        </p:tgtEl>
                                        <p:attrNameLst>
                                          <p:attrName>style.visibility</p:attrName>
                                        </p:attrNameLst>
                                      </p:cBhvr>
                                      <p:to>
                                        <p:strVal val="visible"/>
                                      </p:to>
                                    </p:set>
                                    <p:animEffect transition="in" filter="fade">
                                      <p:cBhvr>
                                        <p:cTn id="143" dur="1000"/>
                                        <p:tgtEl>
                                          <p:spTgt spid="30">
                                            <p:txEl>
                                              <p:pRg st="0" end="0"/>
                                            </p:txEl>
                                          </p:spTgt>
                                        </p:tgtEl>
                                      </p:cBhvr>
                                    </p:animEffect>
                                    <p:anim calcmode="lin" valueType="num">
                                      <p:cBhvr>
                                        <p:cTn id="14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146" fill="hold">
                            <p:stCondLst>
                              <p:cond delay="21750"/>
                            </p:stCondLst>
                            <p:childTnLst>
                              <p:par>
                                <p:cTn id="147" presetID="22" presetClass="entr" presetSubtype="4" fill="hold" nodeType="afterEffect">
                                  <p:stCondLst>
                                    <p:cond delay="0"/>
                                  </p:stCondLst>
                                  <p:childTnLst>
                                    <p:set>
                                      <p:cBhvr>
                                        <p:cTn id="148" dur="1" fill="hold">
                                          <p:stCondLst>
                                            <p:cond delay="0"/>
                                          </p:stCondLst>
                                        </p:cTn>
                                        <p:tgtEl>
                                          <p:spTgt spid="195"/>
                                        </p:tgtEl>
                                        <p:attrNameLst>
                                          <p:attrName>style.visibility</p:attrName>
                                        </p:attrNameLst>
                                      </p:cBhvr>
                                      <p:to>
                                        <p:strVal val="visible"/>
                                      </p:to>
                                    </p:set>
                                    <p:animEffect transition="in" filter="wipe(down)">
                                      <p:cBhvr>
                                        <p:cTn id="149" dur="500"/>
                                        <p:tgtEl>
                                          <p:spTgt spid="195"/>
                                        </p:tgtEl>
                                      </p:cBhvr>
                                    </p:animEffect>
                                  </p:childTnLst>
                                </p:cTn>
                              </p:par>
                            </p:childTnLst>
                          </p:cTn>
                        </p:par>
                        <p:par>
                          <p:cTn id="150" fill="hold">
                            <p:stCondLst>
                              <p:cond delay="22250"/>
                            </p:stCondLst>
                            <p:childTnLst>
                              <p:par>
                                <p:cTn id="151" presetID="42" presetClass="entr" presetSubtype="0" fill="hold" grpId="0" nodeType="afterEffect">
                                  <p:stCondLst>
                                    <p:cond delay="0"/>
                                  </p:stCondLst>
                                  <p:childTnLst>
                                    <p:set>
                                      <p:cBhvr>
                                        <p:cTn id="152" dur="1" fill="hold">
                                          <p:stCondLst>
                                            <p:cond delay="0"/>
                                          </p:stCondLst>
                                        </p:cTn>
                                        <p:tgtEl>
                                          <p:spTgt spid="20">
                                            <p:txEl>
                                              <p:pRg st="0" end="0"/>
                                            </p:txEl>
                                          </p:spTgt>
                                        </p:tgtEl>
                                        <p:attrNameLst>
                                          <p:attrName>style.visibility</p:attrName>
                                        </p:attrNameLst>
                                      </p:cBhvr>
                                      <p:to>
                                        <p:strVal val="visible"/>
                                      </p:to>
                                    </p:set>
                                    <p:animEffect transition="in" filter="fade">
                                      <p:cBhvr>
                                        <p:cTn id="153" dur="1000"/>
                                        <p:tgtEl>
                                          <p:spTgt spid="20">
                                            <p:txEl>
                                              <p:pRg st="0" end="0"/>
                                            </p:txEl>
                                          </p:spTgt>
                                        </p:tgtEl>
                                      </p:cBhvr>
                                    </p:animEffect>
                                    <p:anim calcmode="lin" valueType="num">
                                      <p:cBhvr>
                                        <p:cTn id="154"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5"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56" fill="hold">
                            <p:stCondLst>
                              <p:cond delay="23250"/>
                            </p:stCondLst>
                            <p:childTnLst>
                              <p:par>
                                <p:cTn id="157" presetID="42" presetClass="entr" presetSubtype="0" fill="hold" grpId="0" nodeType="afterEffect" nodePh="1">
                                  <p:stCondLst>
                                    <p:cond delay="0"/>
                                  </p:stCondLst>
                                  <p:endCondLst>
                                    <p:cond evt="begin" delay="0">
                                      <p:tn val="157"/>
                                    </p:cond>
                                  </p:endCondLst>
                                  <p:childTnLst>
                                    <p:set>
                                      <p:cBhvr>
                                        <p:cTn id="158" dur="1" fill="hold">
                                          <p:stCondLst>
                                            <p:cond delay="0"/>
                                          </p:stCondLst>
                                        </p:cTn>
                                        <p:tgtEl>
                                          <p:spTgt spid="21">
                                            <p:txEl>
                                              <p:pRg st="0" end="0"/>
                                            </p:txEl>
                                          </p:spTgt>
                                        </p:tgtEl>
                                        <p:attrNameLst>
                                          <p:attrName>style.visibility</p:attrName>
                                        </p:attrNameLst>
                                      </p:cBhvr>
                                      <p:to>
                                        <p:strVal val="visible"/>
                                      </p:to>
                                    </p:set>
                                    <p:animEffect transition="in" filter="fade">
                                      <p:cBhvr>
                                        <p:cTn id="159" dur="1000"/>
                                        <p:tgtEl>
                                          <p:spTgt spid="21">
                                            <p:txEl>
                                              <p:pRg st="0" end="0"/>
                                            </p:txEl>
                                          </p:spTgt>
                                        </p:tgtEl>
                                      </p:cBhvr>
                                    </p:animEffect>
                                    <p:anim calcmode="lin" valueType="num">
                                      <p:cBhvr>
                                        <p:cTn id="16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61"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2" fill="hold">
                            <p:stCondLst>
                              <p:cond delay="24250"/>
                            </p:stCondLst>
                            <p:childTnLst>
                              <p:par>
                                <p:cTn id="163" presetID="22" presetClass="entr" presetSubtype="1" fill="hold" nodeType="afterEffect">
                                  <p:stCondLst>
                                    <p:cond delay="0"/>
                                  </p:stCondLst>
                                  <p:childTnLst>
                                    <p:set>
                                      <p:cBhvr>
                                        <p:cTn id="164" dur="1" fill="hold">
                                          <p:stCondLst>
                                            <p:cond delay="0"/>
                                          </p:stCondLst>
                                        </p:cTn>
                                        <p:tgtEl>
                                          <p:spTgt spid="198"/>
                                        </p:tgtEl>
                                        <p:attrNameLst>
                                          <p:attrName>style.visibility</p:attrName>
                                        </p:attrNameLst>
                                      </p:cBhvr>
                                      <p:to>
                                        <p:strVal val="visible"/>
                                      </p:to>
                                    </p:set>
                                    <p:animEffect transition="in" filter="wipe(up)">
                                      <p:cBhvr>
                                        <p:cTn id="165" dur="500"/>
                                        <p:tgtEl>
                                          <p:spTgt spid="198"/>
                                        </p:tgtEl>
                                      </p:cBhvr>
                                    </p:animEffect>
                                  </p:childTnLst>
                                </p:cTn>
                              </p:par>
                            </p:childTnLst>
                          </p:cTn>
                        </p:par>
                        <p:par>
                          <p:cTn id="166" fill="hold">
                            <p:stCondLst>
                              <p:cond delay="24750"/>
                            </p:stCondLst>
                            <p:childTnLst>
                              <p:par>
                                <p:cTn id="167" presetID="42" presetClass="entr" presetSubtype="0" fill="hold" grpId="0" nodeType="afterEffect">
                                  <p:stCondLst>
                                    <p:cond delay="0"/>
                                  </p:stCondLst>
                                  <p:childTnLst>
                                    <p:set>
                                      <p:cBhvr>
                                        <p:cTn id="168" dur="1" fill="hold">
                                          <p:stCondLst>
                                            <p:cond delay="0"/>
                                          </p:stCondLst>
                                        </p:cTn>
                                        <p:tgtEl>
                                          <p:spTgt spid="31">
                                            <p:txEl>
                                              <p:pRg st="0" end="0"/>
                                            </p:txEl>
                                          </p:spTgt>
                                        </p:tgtEl>
                                        <p:attrNameLst>
                                          <p:attrName>style.visibility</p:attrName>
                                        </p:attrNameLst>
                                      </p:cBhvr>
                                      <p:to>
                                        <p:strVal val="visible"/>
                                      </p:to>
                                    </p:set>
                                    <p:animEffect transition="in" filter="fade">
                                      <p:cBhvr>
                                        <p:cTn id="169" dur="1000"/>
                                        <p:tgtEl>
                                          <p:spTgt spid="31">
                                            <p:txEl>
                                              <p:pRg st="0" end="0"/>
                                            </p:txEl>
                                          </p:spTgt>
                                        </p:tgtEl>
                                      </p:cBhvr>
                                    </p:animEffect>
                                    <p:anim calcmode="lin" valueType="num">
                                      <p:cBhvr>
                                        <p:cTn id="17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71"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172" fill="hold">
                            <p:stCondLst>
                              <p:cond delay="25750"/>
                            </p:stCondLst>
                            <p:childTnLst>
                              <p:par>
                                <p:cTn id="173" presetID="42" presetClass="entr" presetSubtype="0" fill="hold" grpId="0" nodeType="afterEffect" nodePh="1">
                                  <p:stCondLst>
                                    <p:cond delay="0"/>
                                  </p:stCondLst>
                                  <p:endCondLst>
                                    <p:cond evt="begin" delay="0">
                                      <p:tn val="173"/>
                                    </p:cond>
                                  </p:endCondLst>
                                  <p:childTnLst>
                                    <p:set>
                                      <p:cBhvr>
                                        <p:cTn id="174" dur="1" fill="hold">
                                          <p:stCondLst>
                                            <p:cond delay="0"/>
                                          </p:stCondLst>
                                        </p:cTn>
                                        <p:tgtEl>
                                          <p:spTgt spid="32">
                                            <p:txEl>
                                              <p:pRg st="0" end="0"/>
                                            </p:txEl>
                                          </p:spTgt>
                                        </p:tgtEl>
                                        <p:attrNameLst>
                                          <p:attrName>style.visibility</p:attrName>
                                        </p:attrNameLst>
                                      </p:cBhvr>
                                      <p:to>
                                        <p:strVal val="visible"/>
                                      </p:to>
                                    </p:set>
                                    <p:animEffect transition="in" filter="fade">
                                      <p:cBhvr>
                                        <p:cTn id="175" dur="1000"/>
                                        <p:tgtEl>
                                          <p:spTgt spid="32">
                                            <p:txEl>
                                              <p:pRg st="0" end="0"/>
                                            </p:txEl>
                                          </p:spTgt>
                                        </p:tgtEl>
                                      </p:cBhvr>
                                    </p:animEffect>
                                    <p:anim calcmode="lin" valueType="num">
                                      <p:cBhvr>
                                        <p:cTn id="176"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77"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42" presetClass="entr" presetSubtype="0" fill="hold" nodeType="afterEffect" nodePh="1">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9"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anim calcmode="lin" valueType="num">
                      <p:cBhvr>
                        <p:cTn dur="1000" fill="hold"/>
                        <p:tgtEl>
                          <p:spTgt spid="20"/>
                        </p:tgtEl>
                        <p:attrNameLst>
                          <p:attrName>ppt_x</p:attrName>
                        </p:attrNameLst>
                      </p:cBhvr>
                      <p:tavLst>
                        <p:tav tm="0">
                          <p:val>
                            <p:strVal val="#ppt_x"/>
                          </p:val>
                        </p:tav>
                        <p:tav tm="100000">
                          <p:val>
                            <p:strVal val="#ppt_x"/>
                          </p:val>
                        </p:tav>
                      </p:tavLst>
                    </p:anim>
                    <p:anim calcmode="lin" valueType="num">
                      <p:cBhvr>
                        <p:cTn dur="10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bldP spid="23" grpId="0" build="p"/>
      <p:bldP spid="25" grpId="0" build="p">
        <p:tmplLst>
          <p:tmpl lvl="1">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42"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4"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fade">
                      <p:cBhvr>
                        <p:cTn dur="750"/>
                        <p:tgtEl>
                          <p:spTgt spid="24"/>
                        </p:tgtEl>
                      </p:cBhvr>
                    </p:animEffect>
                    <p:anim calcmode="lin" valueType="num">
                      <p:cBhvr>
                        <p:cTn dur="750" fill="hold"/>
                        <p:tgtEl>
                          <p:spTgt spid="24"/>
                        </p:tgtEl>
                        <p:attrNameLst>
                          <p:attrName>ppt_x</p:attrName>
                        </p:attrNameLst>
                      </p:cBhvr>
                      <p:tavLst>
                        <p:tav tm="0">
                          <p:val>
                            <p:strVal val="#ppt_x"/>
                          </p:val>
                        </p:tav>
                        <p:tav tm="100000">
                          <p:val>
                            <p:strVal val="#ppt_x"/>
                          </p:val>
                        </p:tav>
                      </p:tavLst>
                    </p:anim>
                    <p:anim calcmode="lin" valueType="num">
                      <p:cBhvr>
                        <p:cTn dur="750" fill="hold"/>
                        <p:tgtEl>
                          <p:spTgt spid="2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450902-DCC3-3B87-DCF4-8726566D865F}"/>
              </a:ext>
            </a:extLst>
          </p:cNvPr>
          <p:cNvGrpSpPr/>
          <p:nvPr userDrawn="1"/>
        </p:nvGrpSpPr>
        <p:grpSpPr>
          <a:xfrm>
            <a:off x="0" y="3640559"/>
            <a:ext cx="10473809" cy="167400"/>
            <a:chOff x="0" y="3640559"/>
            <a:chExt cx="10473809" cy="167400"/>
          </a:xfrm>
        </p:grpSpPr>
        <p:cxnSp>
          <p:nvCxnSpPr>
            <p:cNvPr id="224" name="Google Shape;224;p14"/>
            <p:cNvCxnSpPr/>
            <p:nvPr userDrawn="1"/>
          </p:nvCxnSpPr>
          <p:spPr>
            <a:xfrm>
              <a:off x="0" y="3724300"/>
              <a:ext cx="10395900" cy="0"/>
            </a:xfrm>
            <a:prstGeom prst="straightConnector1">
              <a:avLst/>
            </a:prstGeom>
            <a:noFill/>
            <a:ln w="9525" cap="flat" cmpd="sng">
              <a:solidFill>
                <a:schemeClr val="lt1"/>
              </a:solidFill>
              <a:prstDash val="solid"/>
              <a:miter lim="800000"/>
              <a:headEnd type="none" w="sm" len="sm"/>
              <a:tailEnd type="none" w="sm" len="sm"/>
            </a:ln>
          </p:spPr>
        </p:cxnSp>
        <p:sp>
          <p:nvSpPr>
            <p:cNvPr id="249" name="Google Shape;249;p14"/>
            <p:cNvSpPr/>
            <p:nvPr userDrawn="1"/>
          </p:nvSpPr>
          <p:spPr>
            <a:xfrm>
              <a:off x="10306409" y="3640559"/>
              <a:ext cx="167400" cy="167400"/>
            </a:xfrm>
            <a:prstGeom prst="ellipse">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4" name="Google Shape;47;p5">
            <a:extLst>
              <a:ext uri="{FF2B5EF4-FFF2-40B4-BE49-F238E27FC236}">
                <a16:creationId xmlns:a16="http://schemas.microsoft.com/office/drawing/2014/main" id="{32CBBAA2-473A-A8FA-5D2F-D73812A4DE4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4769E706-2871-EA51-3A04-846B8DCB4F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2" name="Text Placeholder 10">
            <a:extLst>
              <a:ext uri="{FF2B5EF4-FFF2-40B4-BE49-F238E27FC236}">
                <a16:creationId xmlns:a16="http://schemas.microsoft.com/office/drawing/2014/main" id="{F232B0FD-DFA5-E5D4-04CC-CAE7B798D7EE}"/>
              </a:ext>
            </a:extLst>
          </p:cNvPr>
          <p:cNvSpPr>
            <a:spLocks noGrp="1"/>
          </p:cNvSpPr>
          <p:nvPr>
            <p:ph type="body" sz="quarter" idx="15" hasCustomPrompt="1"/>
          </p:nvPr>
        </p:nvSpPr>
        <p:spPr>
          <a:xfrm>
            <a:off x="612098"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3" name="Text Placeholder 10">
            <a:extLst>
              <a:ext uri="{FF2B5EF4-FFF2-40B4-BE49-F238E27FC236}">
                <a16:creationId xmlns:a16="http://schemas.microsoft.com/office/drawing/2014/main" id="{81846223-8612-FEAD-6A66-4FBBDC6DE648}"/>
              </a:ext>
            </a:extLst>
          </p:cNvPr>
          <p:cNvSpPr>
            <a:spLocks noGrp="1"/>
          </p:cNvSpPr>
          <p:nvPr>
            <p:ph type="body" sz="quarter" idx="16"/>
          </p:nvPr>
        </p:nvSpPr>
        <p:spPr>
          <a:xfrm>
            <a:off x="612139"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4" name="Text Placeholder 10">
            <a:extLst>
              <a:ext uri="{FF2B5EF4-FFF2-40B4-BE49-F238E27FC236}">
                <a16:creationId xmlns:a16="http://schemas.microsoft.com/office/drawing/2014/main" id="{4AE38848-B2C9-6468-0CF3-45A0A3CB878F}"/>
              </a:ext>
            </a:extLst>
          </p:cNvPr>
          <p:cNvSpPr>
            <a:spLocks noGrp="1"/>
          </p:cNvSpPr>
          <p:nvPr>
            <p:ph type="body" sz="quarter" idx="17" hasCustomPrompt="1"/>
          </p:nvPr>
        </p:nvSpPr>
        <p:spPr>
          <a:xfrm>
            <a:off x="2567597"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5" name="Text Placeholder 10">
            <a:extLst>
              <a:ext uri="{FF2B5EF4-FFF2-40B4-BE49-F238E27FC236}">
                <a16:creationId xmlns:a16="http://schemas.microsoft.com/office/drawing/2014/main" id="{8997D361-018D-5FEE-AC3A-59159789B9DB}"/>
              </a:ext>
            </a:extLst>
          </p:cNvPr>
          <p:cNvSpPr>
            <a:spLocks noGrp="1"/>
          </p:cNvSpPr>
          <p:nvPr>
            <p:ph type="body" sz="quarter" idx="18"/>
          </p:nvPr>
        </p:nvSpPr>
        <p:spPr>
          <a:xfrm>
            <a:off x="2567638"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6" name="Text Placeholder 10">
            <a:extLst>
              <a:ext uri="{FF2B5EF4-FFF2-40B4-BE49-F238E27FC236}">
                <a16:creationId xmlns:a16="http://schemas.microsoft.com/office/drawing/2014/main" id="{9F60A8E3-3259-C259-C2C3-ECB0413459AD}"/>
              </a:ext>
            </a:extLst>
          </p:cNvPr>
          <p:cNvSpPr>
            <a:spLocks noGrp="1"/>
          </p:cNvSpPr>
          <p:nvPr>
            <p:ph type="body" sz="quarter" idx="19" hasCustomPrompt="1"/>
          </p:nvPr>
        </p:nvSpPr>
        <p:spPr>
          <a:xfrm>
            <a:off x="4523055"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7" name="Text Placeholder 10">
            <a:extLst>
              <a:ext uri="{FF2B5EF4-FFF2-40B4-BE49-F238E27FC236}">
                <a16:creationId xmlns:a16="http://schemas.microsoft.com/office/drawing/2014/main" id="{044F58DC-B204-5EB5-0077-C9102259713A}"/>
              </a:ext>
            </a:extLst>
          </p:cNvPr>
          <p:cNvSpPr>
            <a:spLocks noGrp="1"/>
          </p:cNvSpPr>
          <p:nvPr>
            <p:ph type="body" sz="quarter" idx="20"/>
          </p:nvPr>
        </p:nvSpPr>
        <p:spPr>
          <a:xfrm>
            <a:off x="4523096"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8" name="Text Placeholder 10">
            <a:extLst>
              <a:ext uri="{FF2B5EF4-FFF2-40B4-BE49-F238E27FC236}">
                <a16:creationId xmlns:a16="http://schemas.microsoft.com/office/drawing/2014/main" id="{C569C00E-B178-5690-1D5A-7AFBF7ADA6F0}"/>
              </a:ext>
            </a:extLst>
          </p:cNvPr>
          <p:cNvSpPr>
            <a:spLocks noGrp="1"/>
          </p:cNvSpPr>
          <p:nvPr>
            <p:ph type="body" sz="quarter" idx="21" hasCustomPrompt="1"/>
          </p:nvPr>
        </p:nvSpPr>
        <p:spPr>
          <a:xfrm>
            <a:off x="6478472"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9" name="Text Placeholder 10">
            <a:extLst>
              <a:ext uri="{FF2B5EF4-FFF2-40B4-BE49-F238E27FC236}">
                <a16:creationId xmlns:a16="http://schemas.microsoft.com/office/drawing/2014/main" id="{0982C59C-5EB4-9CC3-DA71-B0296BC0CCA0}"/>
              </a:ext>
            </a:extLst>
          </p:cNvPr>
          <p:cNvSpPr>
            <a:spLocks noGrp="1"/>
          </p:cNvSpPr>
          <p:nvPr>
            <p:ph type="body" sz="quarter" idx="22"/>
          </p:nvPr>
        </p:nvSpPr>
        <p:spPr>
          <a:xfrm>
            <a:off x="6478513"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0" name="Text Placeholder 10">
            <a:extLst>
              <a:ext uri="{FF2B5EF4-FFF2-40B4-BE49-F238E27FC236}">
                <a16:creationId xmlns:a16="http://schemas.microsoft.com/office/drawing/2014/main" id="{C05C48C5-8263-115B-FA5F-0E36D69FB423}"/>
              </a:ext>
            </a:extLst>
          </p:cNvPr>
          <p:cNvSpPr>
            <a:spLocks noGrp="1"/>
          </p:cNvSpPr>
          <p:nvPr>
            <p:ph type="body" sz="quarter" idx="23" hasCustomPrompt="1"/>
          </p:nvPr>
        </p:nvSpPr>
        <p:spPr>
          <a:xfrm>
            <a:off x="8433848"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1" name="Text Placeholder 10">
            <a:extLst>
              <a:ext uri="{FF2B5EF4-FFF2-40B4-BE49-F238E27FC236}">
                <a16:creationId xmlns:a16="http://schemas.microsoft.com/office/drawing/2014/main" id="{46DE6A5B-E1C4-6F4E-D537-7D167AE797BD}"/>
              </a:ext>
            </a:extLst>
          </p:cNvPr>
          <p:cNvSpPr>
            <a:spLocks noGrp="1"/>
          </p:cNvSpPr>
          <p:nvPr>
            <p:ph type="body" sz="quarter" idx="24"/>
          </p:nvPr>
        </p:nvSpPr>
        <p:spPr>
          <a:xfrm>
            <a:off x="8433889"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2" name="Text Placeholder 10">
            <a:extLst>
              <a:ext uri="{FF2B5EF4-FFF2-40B4-BE49-F238E27FC236}">
                <a16:creationId xmlns:a16="http://schemas.microsoft.com/office/drawing/2014/main" id="{2C5D5DF8-8AEF-FAE2-C7AA-B6E682399584}"/>
              </a:ext>
            </a:extLst>
          </p:cNvPr>
          <p:cNvSpPr>
            <a:spLocks noGrp="1"/>
          </p:cNvSpPr>
          <p:nvPr>
            <p:ph type="body" sz="quarter" idx="25" hasCustomPrompt="1"/>
          </p:nvPr>
        </p:nvSpPr>
        <p:spPr>
          <a:xfrm>
            <a:off x="158993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3" name="Text Placeholder 10">
            <a:extLst>
              <a:ext uri="{FF2B5EF4-FFF2-40B4-BE49-F238E27FC236}">
                <a16:creationId xmlns:a16="http://schemas.microsoft.com/office/drawing/2014/main" id="{E21BA469-80B8-ED12-D796-2A302126E354}"/>
              </a:ext>
            </a:extLst>
          </p:cNvPr>
          <p:cNvSpPr>
            <a:spLocks noGrp="1"/>
          </p:cNvSpPr>
          <p:nvPr>
            <p:ph type="body" sz="quarter" idx="26"/>
          </p:nvPr>
        </p:nvSpPr>
        <p:spPr>
          <a:xfrm>
            <a:off x="158997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5" name="Text Placeholder 10">
            <a:extLst>
              <a:ext uri="{FF2B5EF4-FFF2-40B4-BE49-F238E27FC236}">
                <a16:creationId xmlns:a16="http://schemas.microsoft.com/office/drawing/2014/main" id="{9D97C988-1643-9D7B-1A40-3BE4302183C5}"/>
              </a:ext>
            </a:extLst>
          </p:cNvPr>
          <p:cNvSpPr>
            <a:spLocks noGrp="1"/>
          </p:cNvSpPr>
          <p:nvPr>
            <p:ph type="body" sz="quarter" idx="27" hasCustomPrompt="1"/>
          </p:nvPr>
        </p:nvSpPr>
        <p:spPr>
          <a:xfrm>
            <a:off x="3545571"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6" name="Text Placeholder 10">
            <a:extLst>
              <a:ext uri="{FF2B5EF4-FFF2-40B4-BE49-F238E27FC236}">
                <a16:creationId xmlns:a16="http://schemas.microsoft.com/office/drawing/2014/main" id="{EC3F7CA3-B68A-A202-D85D-7D87DCC8521D}"/>
              </a:ext>
            </a:extLst>
          </p:cNvPr>
          <p:cNvSpPr>
            <a:spLocks noGrp="1"/>
          </p:cNvSpPr>
          <p:nvPr>
            <p:ph type="body" sz="quarter" idx="28"/>
          </p:nvPr>
        </p:nvSpPr>
        <p:spPr>
          <a:xfrm>
            <a:off x="3545612"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7" name="Text Placeholder 10">
            <a:extLst>
              <a:ext uri="{FF2B5EF4-FFF2-40B4-BE49-F238E27FC236}">
                <a16:creationId xmlns:a16="http://schemas.microsoft.com/office/drawing/2014/main" id="{3AD65943-E73E-3EF6-1501-2726FD91D5BC}"/>
              </a:ext>
            </a:extLst>
          </p:cNvPr>
          <p:cNvSpPr>
            <a:spLocks noGrp="1"/>
          </p:cNvSpPr>
          <p:nvPr>
            <p:ph type="body" sz="quarter" idx="29" hasCustomPrompt="1"/>
          </p:nvPr>
        </p:nvSpPr>
        <p:spPr>
          <a:xfrm>
            <a:off x="550113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8" name="Text Placeholder 10">
            <a:extLst>
              <a:ext uri="{FF2B5EF4-FFF2-40B4-BE49-F238E27FC236}">
                <a16:creationId xmlns:a16="http://schemas.microsoft.com/office/drawing/2014/main" id="{CA433AFE-DBC2-039A-512A-0BC0DA538019}"/>
              </a:ext>
            </a:extLst>
          </p:cNvPr>
          <p:cNvSpPr>
            <a:spLocks noGrp="1"/>
          </p:cNvSpPr>
          <p:nvPr>
            <p:ph type="body" sz="quarter" idx="30"/>
          </p:nvPr>
        </p:nvSpPr>
        <p:spPr>
          <a:xfrm>
            <a:off x="550117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9" name="Text Placeholder 10">
            <a:extLst>
              <a:ext uri="{FF2B5EF4-FFF2-40B4-BE49-F238E27FC236}">
                <a16:creationId xmlns:a16="http://schemas.microsoft.com/office/drawing/2014/main" id="{925A5595-9437-7B3C-38D1-C5D13C275561}"/>
              </a:ext>
            </a:extLst>
          </p:cNvPr>
          <p:cNvSpPr>
            <a:spLocks noGrp="1"/>
          </p:cNvSpPr>
          <p:nvPr>
            <p:ph type="body" sz="quarter" idx="31" hasCustomPrompt="1"/>
          </p:nvPr>
        </p:nvSpPr>
        <p:spPr>
          <a:xfrm>
            <a:off x="7456689"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0" name="Text Placeholder 10">
            <a:extLst>
              <a:ext uri="{FF2B5EF4-FFF2-40B4-BE49-F238E27FC236}">
                <a16:creationId xmlns:a16="http://schemas.microsoft.com/office/drawing/2014/main" id="{20882562-303F-8B9F-89F4-CDEC78BF4C93}"/>
              </a:ext>
            </a:extLst>
          </p:cNvPr>
          <p:cNvSpPr>
            <a:spLocks noGrp="1"/>
          </p:cNvSpPr>
          <p:nvPr>
            <p:ph type="body" sz="quarter" idx="32"/>
          </p:nvPr>
        </p:nvSpPr>
        <p:spPr>
          <a:xfrm>
            <a:off x="7456730"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31" name="Text Placeholder 10">
            <a:extLst>
              <a:ext uri="{FF2B5EF4-FFF2-40B4-BE49-F238E27FC236}">
                <a16:creationId xmlns:a16="http://schemas.microsoft.com/office/drawing/2014/main" id="{95B437AB-7DCA-13D4-7176-8822B4A522F9}"/>
              </a:ext>
            </a:extLst>
          </p:cNvPr>
          <p:cNvSpPr>
            <a:spLocks noGrp="1"/>
          </p:cNvSpPr>
          <p:nvPr>
            <p:ph type="body" sz="quarter" idx="33" hasCustomPrompt="1"/>
          </p:nvPr>
        </p:nvSpPr>
        <p:spPr>
          <a:xfrm>
            <a:off x="9412248"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2" name="Text Placeholder 10">
            <a:extLst>
              <a:ext uri="{FF2B5EF4-FFF2-40B4-BE49-F238E27FC236}">
                <a16:creationId xmlns:a16="http://schemas.microsoft.com/office/drawing/2014/main" id="{2EDB32EA-EB5C-29AF-93EA-E51EC8B9E88A}"/>
              </a:ext>
            </a:extLst>
          </p:cNvPr>
          <p:cNvSpPr>
            <a:spLocks noGrp="1"/>
          </p:cNvSpPr>
          <p:nvPr>
            <p:ph type="body" sz="quarter" idx="34"/>
          </p:nvPr>
        </p:nvSpPr>
        <p:spPr>
          <a:xfrm>
            <a:off x="9412289"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grpSp>
        <p:nvGrpSpPr>
          <p:cNvPr id="221" name="Google Shape;221;p14"/>
          <p:cNvGrpSpPr/>
          <p:nvPr userDrawn="1"/>
        </p:nvGrpSpPr>
        <p:grpSpPr>
          <a:xfrm>
            <a:off x="565705" y="2864790"/>
            <a:ext cx="93000" cy="775769"/>
            <a:chOff x="565705" y="2864790"/>
            <a:chExt cx="93000" cy="775769"/>
          </a:xfrm>
        </p:grpSpPr>
        <p:cxnSp>
          <p:nvCxnSpPr>
            <p:cNvPr id="222" name="Google Shape;222;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23" name="Google Shape;223;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sp>
        <p:nvSpPr>
          <p:cNvPr id="226" name="Google Shape;226;p14"/>
          <p:cNvSpPr/>
          <p:nvPr userDrawn="1"/>
        </p:nvSpPr>
        <p:spPr>
          <a:xfrm>
            <a:off x="528399"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27" name="Google Shape;227;p14"/>
          <p:cNvSpPr/>
          <p:nvPr userDrawn="1"/>
        </p:nvSpPr>
        <p:spPr>
          <a:xfrm>
            <a:off x="1506200"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28" name="Google Shape;228;p14"/>
          <p:cNvSpPr/>
          <p:nvPr userDrawn="1"/>
        </p:nvSpPr>
        <p:spPr>
          <a:xfrm>
            <a:off x="3461802"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29" name="Google Shape;229;p14"/>
          <p:cNvSpPr/>
          <p:nvPr userDrawn="1"/>
        </p:nvSpPr>
        <p:spPr>
          <a:xfrm>
            <a:off x="4439603"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0" name="Google Shape;230;p14"/>
          <p:cNvSpPr/>
          <p:nvPr userDrawn="1"/>
        </p:nvSpPr>
        <p:spPr>
          <a:xfrm>
            <a:off x="5417404"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1" name="Google Shape;231;p14"/>
          <p:cNvSpPr/>
          <p:nvPr userDrawn="1"/>
        </p:nvSpPr>
        <p:spPr>
          <a:xfrm>
            <a:off x="6395205"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2" name="Google Shape;232;p14"/>
          <p:cNvSpPr/>
          <p:nvPr userDrawn="1"/>
        </p:nvSpPr>
        <p:spPr>
          <a:xfrm>
            <a:off x="7373006"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3" name="Google Shape;233;p14"/>
          <p:cNvSpPr/>
          <p:nvPr userDrawn="1"/>
        </p:nvSpPr>
        <p:spPr>
          <a:xfrm>
            <a:off x="8350807"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46" name="Google Shape;246;p14"/>
          <p:cNvSpPr/>
          <p:nvPr userDrawn="1"/>
        </p:nvSpPr>
        <p:spPr>
          <a:xfrm>
            <a:off x="9328608"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51" name="Google Shape;251;p14"/>
          <p:cNvSpPr/>
          <p:nvPr userDrawn="1"/>
        </p:nvSpPr>
        <p:spPr>
          <a:xfrm>
            <a:off x="2484001"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nvGrpSpPr>
          <p:cNvPr id="258" name="Google Shape;258;p14"/>
          <p:cNvGrpSpPr/>
          <p:nvPr userDrawn="1"/>
        </p:nvGrpSpPr>
        <p:grpSpPr>
          <a:xfrm>
            <a:off x="2521205" y="2864790"/>
            <a:ext cx="93000" cy="775769"/>
            <a:chOff x="565705" y="2864790"/>
            <a:chExt cx="93000" cy="775769"/>
          </a:xfrm>
        </p:grpSpPr>
        <p:cxnSp>
          <p:nvCxnSpPr>
            <p:cNvPr id="259" name="Google Shape;259;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0" name="Google Shape;260;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61" name="Google Shape;261;p14"/>
          <p:cNvGrpSpPr/>
          <p:nvPr userDrawn="1"/>
        </p:nvGrpSpPr>
        <p:grpSpPr>
          <a:xfrm>
            <a:off x="4476805" y="2864790"/>
            <a:ext cx="93000" cy="775769"/>
            <a:chOff x="565705" y="2864790"/>
            <a:chExt cx="93000" cy="775769"/>
          </a:xfrm>
        </p:grpSpPr>
        <p:cxnSp>
          <p:nvCxnSpPr>
            <p:cNvPr id="262" name="Google Shape;262;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3" name="Google Shape;263;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64" name="Google Shape;264;p14"/>
          <p:cNvGrpSpPr/>
          <p:nvPr userDrawn="1"/>
        </p:nvGrpSpPr>
        <p:grpSpPr>
          <a:xfrm>
            <a:off x="6432405" y="2864790"/>
            <a:ext cx="93000" cy="775769"/>
            <a:chOff x="565705" y="2864790"/>
            <a:chExt cx="93000" cy="775769"/>
          </a:xfrm>
        </p:grpSpPr>
        <p:cxnSp>
          <p:nvCxnSpPr>
            <p:cNvPr id="265" name="Google Shape;265;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6" name="Google Shape;266;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67" name="Google Shape;267;p14"/>
          <p:cNvGrpSpPr/>
          <p:nvPr userDrawn="1"/>
        </p:nvGrpSpPr>
        <p:grpSpPr>
          <a:xfrm>
            <a:off x="8388005" y="2864790"/>
            <a:ext cx="93000" cy="775769"/>
            <a:chOff x="565705" y="2864790"/>
            <a:chExt cx="93000" cy="775769"/>
          </a:xfrm>
        </p:grpSpPr>
        <p:cxnSp>
          <p:nvCxnSpPr>
            <p:cNvPr id="268" name="Google Shape;268;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9" name="Google Shape;269;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70" name="Google Shape;270;p14"/>
          <p:cNvGrpSpPr/>
          <p:nvPr userDrawn="1"/>
        </p:nvGrpSpPr>
        <p:grpSpPr>
          <a:xfrm rot="10800000">
            <a:off x="9365805" y="3808040"/>
            <a:ext cx="93000" cy="775769"/>
            <a:chOff x="565705" y="2864790"/>
            <a:chExt cx="93000" cy="775769"/>
          </a:xfrm>
        </p:grpSpPr>
        <p:cxnSp>
          <p:nvCxnSpPr>
            <p:cNvPr id="271" name="Google Shape;271;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72" name="Google Shape;272;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73" name="Google Shape;273;p14"/>
          <p:cNvGrpSpPr/>
          <p:nvPr userDrawn="1"/>
        </p:nvGrpSpPr>
        <p:grpSpPr>
          <a:xfrm rot="10800000">
            <a:off x="7410205" y="3808040"/>
            <a:ext cx="93000" cy="775769"/>
            <a:chOff x="565705" y="2864790"/>
            <a:chExt cx="93000" cy="775769"/>
          </a:xfrm>
        </p:grpSpPr>
        <p:cxnSp>
          <p:nvCxnSpPr>
            <p:cNvPr id="274" name="Google Shape;274;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75" name="Google Shape;275;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76" name="Google Shape;276;p14"/>
          <p:cNvGrpSpPr/>
          <p:nvPr userDrawn="1"/>
        </p:nvGrpSpPr>
        <p:grpSpPr>
          <a:xfrm rot="10800000">
            <a:off x="5454605" y="3808040"/>
            <a:ext cx="93000" cy="775769"/>
            <a:chOff x="565705" y="2864790"/>
            <a:chExt cx="93000" cy="775769"/>
          </a:xfrm>
        </p:grpSpPr>
        <p:cxnSp>
          <p:nvCxnSpPr>
            <p:cNvPr id="277" name="Google Shape;277;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78" name="Google Shape;278;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79" name="Google Shape;279;p14"/>
          <p:cNvGrpSpPr/>
          <p:nvPr userDrawn="1"/>
        </p:nvGrpSpPr>
        <p:grpSpPr>
          <a:xfrm rot="10800000">
            <a:off x="3499005" y="3808040"/>
            <a:ext cx="93000" cy="775769"/>
            <a:chOff x="565705" y="2864790"/>
            <a:chExt cx="93000" cy="775769"/>
          </a:xfrm>
        </p:grpSpPr>
        <p:cxnSp>
          <p:nvCxnSpPr>
            <p:cNvPr id="280" name="Google Shape;280;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81" name="Google Shape;281;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82" name="Google Shape;282;p14"/>
          <p:cNvGrpSpPr/>
          <p:nvPr userDrawn="1"/>
        </p:nvGrpSpPr>
        <p:grpSpPr>
          <a:xfrm rot="10800000">
            <a:off x="1543405" y="3808040"/>
            <a:ext cx="93000" cy="775769"/>
            <a:chOff x="565705" y="2864790"/>
            <a:chExt cx="93000" cy="775769"/>
          </a:xfrm>
        </p:grpSpPr>
        <p:cxnSp>
          <p:nvCxnSpPr>
            <p:cNvPr id="283" name="Google Shape;283;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84" name="Google Shape;284;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grpSp>
        <p:nvGrpSpPr>
          <p:cNvPr id="285" name="Google Shape;285;p14"/>
          <p:cNvGrpSpPr/>
          <p:nvPr userDrawn="1"/>
        </p:nvGrpSpPr>
        <p:grpSpPr>
          <a:xfrm>
            <a:off x="10353036" y="2864790"/>
            <a:ext cx="93000" cy="775769"/>
            <a:chOff x="565705" y="2864790"/>
            <a:chExt cx="93000" cy="775769"/>
          </a:xfrm>
        </p:grpSpPr>
        <p:cxnSp>
          <p:nvCxnSpPr>
            <p:cNvPr id="286" name="Google Shape;286;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87" name="Google Shape;287;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grpSp>
      <p:sp>
        <p:nvSpPr>
          <p:cNvPr id="2" name="Text Placeholder 10">
            <a:extLst>
              <a:ext uri="{FF2B5EF4-FFF2-40B4-BE49-F238E27FC236}">
                <a16:creationId xmlns:a16="http://schemas.microsoft.com/office/drawing/2014/main" id="{C594B6AA-DC7A-FBE1-BA58-0CAFCEE57E42}"/>
              </a:ext>
            </a:extLst>
          </p:cNvPr>
          <p:cNvSpPr>
            <a:spLocks noGrp="1"/>
          </p:cNvSpPr>
          <p:nvPr>
            <p:ph type="body" sz="quarter" idx="35" hasCustomPrompt="1"/>
          </p:nvPr>
        </p:nvSpPr>
        <p:spPr>
          <a:xfrm>
            <a:off x="10391609"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9" name="Text Placeholder 10">
            <a:extLst>
              <a:ext uri="{FF2B5EF4-FFF2-40B4-BE49-F238E27FC236}">
                <a16:creationId xmlns:a16="http://schemas.microsoft.com/office/drawing/2014/main" id="{868B117B-AD8F-C3B1-30BB-ACDC05DCFCB4}"/>
              </a:ext>
            </a:extLst>
          </p:cNvPr>
          <p:cNvSpPr>
            <a:spLocks noGrp="1"/>
          </p:cNvSpPr>
          <p:nvPr>
            <p:ph type="body" sz="quarter" idx="36"/>
          </p:nvPr>
        </p:nvSpPr>
        <p:spPr>
          <a:xfrm>
            <a:off x="10391650"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10" name="Google Shape;43;p3">
            <a:extLst>
              <a:ext uri="{FF2B5EF4-FFF2-40B4-BE49-F238E27FC236}">
                <a16:creationId xmlns:a16="http://schemas.microsoft.com/office/drawing/2014/main" id="{6BD80B6B-674F-7CDC-2277-C1637CA96542}"/>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1" name="Google Shape;44;p3">
            <a:extLst>
              <a:ext uri="{FF2B5EF4-FFF2-40B4-BE49-F238E27FC236}">
                <a16:creationId xmlns:a16="http://schemas.microsoft.com/office/drawing/2014/main" id="{14B7E343-AD99-A09D-380D-CEFA41479C83}"/>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3" name="Text Placeholder 10">
            <a:extLst>
              <a:ext uri="{FF2B5EF4-FFF2-40B4-BE49-F238E27FC236}">
                <a16:creationId xmlns:a16="http://schemas.microsoft.com/office/drawing/2014/main" id="{D1BCDE98-D169-3873-E698-48D7F212669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4" name="Text Placeholder 9">
            <a:extLst>
              <a:ext uri="{FF2B5EF4-FFF2-40B4-BE49-F238E27FC236}">
                <a16:creationId xmlns:a16="http://schemas.microsoft.com/office/drawing/2014/main" id="{F0560E3A-8353-D54B-76D0-E4BF4C4B5F85}"/>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81507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750"/>
                                        <p:tgtEl>
                                          <p:spTgt spid="34">
                                            <p:txEl>
                                              <p:pRg st="0" end="0"/>
                                            </p:txEl>
                                          </p:spTgt>
                                        </p:tgtEl>
                                      </p:cBhvr>
                                    </p:animEffect>
                                    <p:anim calcmode="lin" valueType="num">
                                      <p:cBhvr>
                                        <p:cTn id="12" dur="75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221"/>
                                        </p:tgtEl>
                                        <p:attrNameLst>
                                          <p:attrName>style.visibility</p:attrName>
                                        </p:attrNameLst>
                                      </p:cBhvr>
                                      <p:to>
                                        <p:strVal val="visible"/>
                                      </p:to>
                                    </p:set>
                                    <p:animEffect transition="in" filter="wipe(down)">
                                      <p:cBhvr>
                                        <p:cTn id="21" dur="500"/>
                                        <p:tgtEl>
                                          <p:spTgt spid="221"/>
                                        </p:tgtEl>
                                      </p:cBhvr>
                                    </p:animEffect>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000"/>
                                        <p:tgtEl>
                                          <p:spTgt spid="12">
                                            <p:txEl>
                                              <p:pRg st="0" end="0"/>
                                            </p:txEl>
                                          </p:spTgt>
                                        </p:tgtEl>
                                      </p:cBhvr>
                                    </p:animEffect>
                                    <p:anim calcmode="lin" valueType="num">
                                      <p:cBhvr>
                                        <p:cTn id="2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250"/>
                            </p:stCondLst>
                            <p:childTnLst>
                              <p:par>
                                <p:cTn id="29" presetID="42"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1000"/>
                                        <p:tgtEl>
                                          <p:spTgt spid="13">
                                            <p:txEl>
                                              <p:pRg st="0" end="0"/>
                                            </p:txEl>
                                          </p:spTgt>
                                        </p:tgtEl>
                                      </p:cBhvr>
                                    </p:animEffect>
                                    <p:anim calcmode="lin" valueType="num">
                                      <p:cBhvr>
                                        <p:cTn id="3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4250"/>
                            </p:stCondLst>
                            <p:childTnLst>
                              <p:par>
                                <p:cTn id="35" presetID="22" presetClass="entr" presetSubtype="1" fill="hold" nodeType="afterEffect">
                                  <p:stCondLst>
                                    <p:cond delay="0"/>
                                  </p:stCondLst>
                                  <p:childTnLst>
                                    <p:set>
                                      <p:cBhvr>
                                        <p:cTn id="36" dur="1" fill="hold">
                                          <p:stCondLst>
                                            <p:cond delay="0"/>
                                          </p:stCondLst>
                                        </p:cTn>
                                        <p:tgtEl>
                                          <p:spTgt spid="282"/>
                                        </p:tgtEl>
                                        <p:attrNameLst>
                                          <p:attrName>style.visibility</p:attrName>
                                        </p:attrNameLst>
                                      </p:cBhvr>
                                      <p:to>
                                        <p:strVal val="visible"/>
                                      </p:to>
                                    </p:set>
                                    <p:animEffect transition="in" filter="wipe(up)">
                                      <p:cBhvr>
                                        <p:cTn id="37" dur="500"/>
                                        <p:tgtEl>
                                          <p:spTgt spid="282"/>
                                        </p:tgtEl>
                                      </p:cBhvr>
                                    </p:animEffect>
                                  </p:childTnLst>
                                </p:cTn>
                              </p:par>
                            </p:childTnLst>
                          </p:cTn>
                        </p:par>
                        <p:par>
                          <p:cTn id="38" fill="hold">
                            <p:stCondLst>
                              <p:cond delay="4750"/>
                            </p:stCondLst>
                            <p:childTnLst>
                              <p:par>
                                <p:cTn id="39" presetID="42" presetClass="entr" presetSubtype="0"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fade">
                                      <p:cBhvr>
                                        <p:cTn id="41" dur="1000"/>
                                        <p:tgtEl>
                                          <p:spTgt spid="22">
                                            <p:txEl>
                                              <p:pRg st="0" end="0"/>
                                            </p:txEl>
                                          </p:spTgt>
                                        </p:tgtEl>
                                      </p:cBhvr>
                                    </p:animEffect>
                                    <p:anim calcmode="lin" valueType="num">
                                      <p:cBhvr>
                                        <p:cTn id="42"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5750"/>
                            </p:stCondLst>
                            <p:childTnLst>
                              <p:par>
                                <p:cTn id="45" presetID="42" presetClass="entr" presetSubtype="0" fill="hold" grpId="0" nodeType="afterEffect" nodePh="1">
                                  <p:stCondLst>
                                    <p:cond delay="0"/>
                                  </p:stCondLst>
                                  <p:endCondLst>
                                    <p:cond evt="begin" delay="0">
                                      <p:tn val="45"/>
                                    </p:cond>
                                  </p:end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fade">
                                      <p:cBhvr>
                                        <p:cTn id="47" dur="1000"/>
                                        <p:tgtEl>
                                          <p:spTgt spid="23">
                                            <p:txEl>
                                              <p:pRg st="0" end="0"/>
                                            </p:txEl>
                                          </p:spTgt>
                                        </p:tgtEl>
                                      </p:cBhvr>
                                    </p:animEffect>
                                    <p:anim calcmode="lin" valueType="num">
                                      <p:cBhvr>
                                        <p:cTn id="4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6750"/>
                            </p:stCondLst>
                            <p:childTnLst>
                              <p:par>
                                <p:cTn id="51" presetID="22" presetClass="entr" presetSubtype="4" fill="hold" nodeType="afterEffect">
                                  <p:stCondLst>
                                    <p:cond delay="0"/>
                                  </p:stCondLst>
                                  <p:childTnLst>
                                    <p:set>
                                      <p:cBhvr>
                                        <p:cTn id="52" dur="1" fill="hold">
                                          <p:stCondLst>
                                            <p:cond delay="0"/>
                                          </p:stCondLst>
                                        </p:cTn>
                                        <p:tgtEl>
                                          <p:spTgt spid="258"/>
                                        </p:tgtEl>
                                        <p:attrNameLst>
                                          <p:attrName>style.visibility</p:attrName>
                                        </p:attrNameLst>
                                      </p:cBhvr>
                                      <p:to>
                                        <p:strVal val="visible"/>
                                      </p:to>
                                    </p:set>
                                    <p:animEffect transition="in" filter="wipe(down)">
                                      <p:cBhvr>
                                        <p:cTn id="53" dur="500"/>
                                        <p:tgtEl>
                                          <p:spTgt spid="258"/>
                                        </p:tgtEl>
                                      </p:cBhvr>
                                    </p:animEffect>
                                  </p:childTnLst>
                                </p:cTn>
                              </p:par>
                            </p:childTnLst>
                          </p:cTn>
                        </p:par>
                        <p:par>
                          <p:cTn id="54" fill="hold">
                            <p:stCondLst>
                              <p:cond delay="7250"/>
                            </p:stCondLst>
                            <p:childTnLst>
                              <p:par>
                                <p:cTn id="55" presetID="42" presetClass="entr" presetSubtype="0" fill="hold" grpId="0" nodeType="after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fade">
                                      <p:cBhvr>
                                        <p:cTn id="57" dur="1000"/>
                                        <p:tgtEl>
                                          <p:spTgt spid="14">
                                            <p:txEl>
                                              <p:pRg st="0" end="0"/>
                                            </p:txEl>
                                          </p:spTgt>
                                        </p:tgtEl>
                                      </p:cBhvr>
                                    </p:animEffect>
                                    <p:anim calcmode="lin" valueType="num">
                                      <p:cBhvr>
                                        <p:cTn id="5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8250"/>
                            </p:stCondLst>
                            <p:childTnLst>
                              <p:par>
                                <p:cTn id="61" presetID="42"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xEl>
                                              <p:pRg st="0" end="0"/>
                                            </p:txEl>
                                          </p:spTgt>
                                        </p:tgtEl>
                                        <p:attrNameLst>
                                          <p:attrName>style.visibility</p:attrName>
                                        </p:attrNameLst>
                                      </p:cBhvr>
                                      <p:to>
                                        <p:strVal val="visible"/>
                                      </p:to>
                                    </p:set>
                                    <p:animEffect transition="in" filter="fade">
                                      <p:cBhvr>
                                        <p:cTn id="63" dur="1000"/>
                                        <p:tgtEl>
                                          <p:spTgt spid="15">
                                            <p:txEl>
                                              <p:pRg st="0" end="0"/>
                                            </p:txEl>
                                          </p:spTgt>
                                        </p:tgtEl>
                                      </p:cBhvr>
                                    </p:animEffect>
                                    <p:anim calcmode="lin" valueType="num">
                                      <p:cBhvr>
                                        <p:cTn id="6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66" fill="hold">
                            <p:stCondLst>
                              <p:cond delay="9250"/>
                            </p:stCondLst>
                            <p:childTnLst>
                              <p:par>
                                <p:cTn id="67" presetID="22" presetClass="entr" presetSubtype="1" fill="hold" nodeType="afterEffect">
                                  <p:stCondLst>
                                    <p:cond delay="0"/>
                                  </p:stCondLst>
                                  <p:childTnLst>
                                    <p:set>
                                      <p:cBhvr>
                                        <p:cTn id="68" dur="1" fill="hold">
                                          <p:stCondLst>
                                            <p:cond delay="0"/>
                                          </p:stCondLst>
                                        </p:cTn>
                                        <p:tgtEl>
                                          <p:spTgt spid="279"/>
                                        </p:tgtEl>
                                        <p:attrNameLst>
                                          <p:attrName>style.visibility</p:attrName>
                                        </p:attrNameLst>
                                      </p:cBhvr>
                                      <p:to>
                                        <p:strVal val="visible"/>
                                      </p:to>
                                    </p:set>
                                    <p:animEffect transition="in" filter="wipe(up)">
                                      <p:cBhvr>
                                        <p:cTn id="69" dur="500"/>
                                        <p:tgtEl>
                                          <p:spTgt spid="279"/>
                                        </p:tgtEl>
                                      </p:cBhvr>
                                    </p:animEffect>
                                  </p:childTnLst>
                                </p:cTn>
                              </p:par>
                            </p:childTnLst>
                          </p:cTn>
                        </p:par>
                        <p:par>
                          <p:cTn id="70" fill="hold">
                            <p:stCondLst>
                              <p:cond delay="9750"/>
                            </p:stCondLst>
                            <p:childTnLst>
                              <p:par>
                                <p:cTn id="71" presetID="42" presetClass="entr" presetSubtype="0" fill="hold" grpId="0" nodeType="after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Effect transition="in" filter="fade">
                                      <p:cBhvr>
                                        <p:cTn id="73" dur="1000"/>
                                        <p:tgtEl>
                                          <p:spTgt spid="25">
                                            <p:txEl>
                                              <p:pRg st="0" end="0"/>
                                            </p:txEl>
                                          </p:spTgt>
                                        </p:tgtEl>
                                      </p:cBhvr>
                                    </p:animEffect>
                                    <p:anim calcmode="lin" valueType="num">
                                      <p:cBhvr>
                                        <p:cTn id="7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76" fill="hold">
                            <p:stCondLst>
                              <p:cond delay="10750"/>
                            </p:stCondLst>
                            <p:childTnLst>
                              <p:par>
                                <p:cTn id="77" presetID="42" presetClass="entr" presetSubtype="0" fill="hold" grpId="0" nodeType="afterEffect" nodePh="1">
                                  <p:stCondLst>
                                    <p:cond delay="0"/>
                                  </p:stCondLst>
                                  <p:endCondLst>
                                    <p:cond evt="begin" delay="0">
                                      <p:tn val="77"/>
                                    </p:cond>
                                  </p:end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1000"/>
                                        <p:tgtEl>
                                          <p:spTgt spid="26">
                                            <p:txEl>
                                              <p:pRg st="0" end="0"/>
                                            </p:txEl>
                                          </p:spTgt>
                                        </p:tgtEl>
                                      </p:cBhvr>
                                    </p:animEffect>
                                    <p:anim calcmode="lin" valueType="num">
                                      <p:cBhvr>
                                        <p:cTn id="8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82" fill="hold">
                            <p:stCondLst>
                              <p:cond delay="11750"/>
                            </p:stCondLst>
                            <p:childTnLst>
                              <p:par>
                                <p:cTn id="83" presetID="22" presetClass="entr" presetSubtype="4" fill="hold" nodeType="afterEffect">
                                  <p:stCondLst>
                                    <p:cond delay="0"/>
                                  </p:stCondLst>
                                  <p:childTnLst>
                                    <p:set>
                                      <p:cBhvr>
                                        <p:cTn id="84" dur="1" fill="hold">
                                          <p:stCondLst>
                                            <p:cond delay="0"/>
                                          </p:stCondLst>
                                        </p:cTn>
                                        <p:tgtEl>
                                          <p:spTgt spid="261"/>
                                        </p:tgtEl>
                                        <p:attrNameLst>
                                          <p:attrName>style.visibility</p:attrName>
                                        </p:attrNameLst>
                                      </p:cBhvr>
                                      <p:to>
                                        <p:strVal val="visible"/>
                                      </p:to>
                                    </p:set>
                                    <p:animEffect transition="in" filter="wipe(down)">
                                      <p:cBhvr>
                                        <p:cTn id="85" dur="500"/>
                                        <p:tgtEl>
                                          <p:spTgt spid="261"/>
                                        </p:tgtEl>
                                      </p:cBhvr>
                                    </p:animEffect>
                                  </p:childTnLst>
                                </p:cTn>
                              </p:par>
                            </p:childTnLst>
                          </p:cTn>
                        </p:par>
                        <p:par>
                          <p:cTn id="86" fill="hold">
                            <p:stCondLst>
                              <p:cond delay="12250"/>
                            </p:stCondLst>
                            <p:childTnLst>
                              <p:par>
                                <p:cTn id="87" presetID="42" presetClass="entr" presetSubtype="0" fill="hold" grpId="0" nodeType="afterEffect">
                                  <p:stCondLst>
                                    <p:cond delay="0"/>
                                  </p:stCondLst>
                                  <p:childTnLst>
                                    <p:set>
                                      <p:cBhvr>
                                        <p:cTn id="88" dur="1" fill="hold">
                                          <p:stCondLst>
                                            <p:cond delay="0"/>
                                          </p:stCondLst>
                                        </p:cTn>
                                        <p:tgtEl>
                                          <p:spTgt spid="16">
                                            <p:txEl>
                                              <p:pRg st="0" end="0"/>
                                            </p:txEl>
                                          </p:spTgt>
                                        </p:tgtEl>
                                        <p:attrNameLst>
                                          <p:attrName>style.visibility</p:attrName>
                                        </p:attrNameLst>
                                      </p:cBhvr>
                                      <p:to>
                                        <p:strVal val="visible"/>
                                      </p:to>
                                    </p:set>
                                    <p:animEffect transition="in" filter="fade">
                                      <p:cBhvr>
                                        <p:cTn id="89" dur="1000"/>
                                        <p:tgtEl>
                                          <p:spTgt spid="16">
                                            <p:txEl>
                                              <p:pRg st="0" end="0"/>
                                            </p:txEl>
                                          </p:spTgt>
                                        </p:tgtEl>
                                      </p:cBhvr>
                                    </p:animEffect>
                                    <p:anim calcmode="lin" valueType="num">
                                      <p:cBhvr>
                                        <p:cTn id="9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92" fill="hold">
                            <p:stCondLst>
                              <p:cond delay="13250"/>
                            </p:stCondLst>
                            <p:childTnLst>
                              <p:par>
                                <p:cTn id="93" presetID="42" presetClass="entr" presetSubtype="0" fill="hold" grpId="0" nodeType="afterEffect" nodePh="1">
                                  <p:stCondLst>
                                    <p:cond delay="0"/>
                                  </p:stCondLst>
                                  <p:endCondLst>
                                    <p:cond evt="begin" delay="0">
                                      <p:tn val="93"/>
                                    </p:cond>
                                  </p:endCondLst>
                                  <p:childTnLst>
                                    <p:set>
                                      <p:cBhvr>
                                        <p:cTn id="94" dur="1" fill="hold">
                                          <p:stCondLst>
                                            <p:cond delay="0"/>
                                          </p:stCondLst>
                                        </p:cTn>
                                        <p:tgtEl>
                                          <p:spTgt spid="17">
                                            <p:txEl>
                                              <p:pRg st="0" end="0"/>
                                            </p:txEl>
                                          </p:spTgt>
                                        </p:tgtEl>
                                        <p:attrNameLst>
                                          <p:attrName>style.visibility</p:attrName>
                                        </p:attrNameLst>
                                      </p:cBhvr>
                                      <p:to>
                                        <p:strVal val="visible"/>
                                      </p:to>
                                    </p:set>
                                    <p:animEffect transition="in" filter="fade">
                                      <p:cBhvr>
                                        <p:cTn id="95" dur="1000"/>
                                        <p:tgtEl>
                                          <p:spTgt spid="17">
                                            <p:txEl>
                                              <p:pRg st="0" end="0"/>
                                            </p:txEl>
                                          </p:spTgt>
                                        </p:tgtEl>
                                      </p:cBhvr>
                                    </p:animEffect>
                                    <p:anim calcmode="lin" valueType="num">
                                      <p:cBhvr>
                                        <p:cTn id="96"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7"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98" fill="hold">
                            <p:stCondLst>
                              <p:cond delay="14250"/>
                            </p:stCondLst>
                            <p:childTnLst>
                              <p:par>
                                <p:cTn id="99" presetID="22" presetClass="entr" presetSubtype="1" fill="hold" nodeType="afterEffect">
                                  <p:stCondLst>
                                    <p:cond delay="0"/>
                                  </p:stCondLst>
                                  <p:childTnLst>
                                    <p:set>
                                      <p:cBhvr>
                                        <p:cTn id="100" dur="1" fill="hold">
                                          <p:stCondLst>
                                            <p:cond delay="0"/>
                                          </p:stCondLst>
                                        </p:cTn>
                                        <p:tgtEl>
                                          <p:spTgt spid="276"/>
                                        </p:tgtEl>
                                        <p:attrNameLst>
                                          <p:attrName>style.visibility</p:attrName>
                                        </p:attrNameLst>
                                      </p:cBhvr>
                                      <p:to>
                                        <p:strVal val="visible"/>
                                      </p:to>
                                    </p:set>
                                    <p:animEffect transition="in" filter="wipe(up)">
                                      <p:cBhvr>
                                        <p:cTn id="101" dur="500"/>
                                        <p:tgtEl>
                                          <p:spTgt spid="276"/>
                                        </p:tgtEl>
                                      </p:cBhvr>
                                    </p:animEffect>
                                  </p:childTnLst>
                                </p:cTn>
                              </p:par>
                            </p:childTnLst>
                          </p:cTn>
                        </p:par>
                        <p:par>
                          <p:cTn id="102" fill="hold">
                            <p:stCondLst>
                              <p:cond delay="14750"/>
                            </p:stCondLst>
                            <p:childTnLst>
                              <p:par>
                                <p:cTn id="103" presetID="42" presetClass="entr" presetSubtype="0" fill="hold" grpId="0" nodeType="afterEffect">
                                  <p:stCondLst>
                                    <p:cond delay="0"/>
                                  </p:stCondLst>
                                  <p:childTnLst>
                                    <p:set>
                                      <p:cBhvr>
                                        <p:cTn id="104" dur="1" fill="hold">
                                          <p:stCondLst>
                                            <p:cond delay="0"/>
                                          </p:stCondLst>
                                        </p:cTn>
                                        <p:tgtEl>
                                          <p:spTgt spid="27">
                                            <p:txEl>
                                              <p:pRg st="0" end="0"/>
                                            </p:txEl>
                                          </p:spTgt>
                                        </p:tgtEl>
                                        <p:attrNameLst>
                                          <p:attrName>style.visibility</p:attrName>
                                        </p:attrNameLst>
                                      </p:cBhvr>
                                      <p:to>
                                        <p:strVal val="visible"/>
                                      </p:to>
                                    </p:set>
                                    <p:animEffect transition="in" filter="fade">
                                      <p:cBhvr>
                                        <p:cTn id="105" dur="1000"/>
                                        <p:tgtEl>
                                          <p:spTgt spid="27">
                                            <p:txEl>
                                              <p:pRg st="0" end="0"/>
                                            </p:txEl>
                                          </p:spTgt>
                                        </p:tgtEl>
                                      </p:cBhvr>
                                    </p:animEffect>
                                    <p:anim calcmode="lin" valueType="num">
                                      <p:cBhvr>
                                        <p:cTn id="106"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08" fill="hold">
                            <p:stCondLst>
                              <p:cond delay="15750"/>
                            </p:stCondLst>
                            <p:childTnLst>
                              <p:par>
                                <p:cTn id="109" presetID="42" presetClass="entr" presetSubtype="0" fill="hold" grpId="0" nodeType="afterEffect" nodePh="1">
                                  <p:stCondLst>
                                    <p:cond delay="0"/>
                                  </p:stCondLst>
                                  <p:endCondLst>
                                    <p:cond evt="begin" delay="0">
                                      <p:tn val="109"/>
                                    </p:cond>
                                  </p:endCondLst>
                                  <p:childTnLst>
                                    <p:set>
                                      <p:cBhvr>
                                        <p:cTn id="110" dur="1" fill="hold">
                                          <p:stCondLst>
                                            <p:cond delay="0"/>
                                          </p:stCondLst>
                                        </p:cTn>
                                        <p:tgtEl>
                                          <p:spTgt spid="28">
                                            <p:txEl>
                                              <p:pRg st="0" end="0"/>
                                            </p:txEl>
                                          </p:spTgt>
                                        </p:tgtEl>
                                        <p:attrNameLst>
                                          <p:attrName>style.visibility</p:attrName>
                                        </p:attrNameLst>
                                      </p:cBhvr>
                                      <p:to>
                                        <p:strVal val="visible"/>
                                      </p:to>
                                    </p:set>
                                    <p:animEffect transition="in" filter="fade">
                                      <p:cBhvr>
                                        <p:cTn id="111" dur="1000"/>
                                        <p:tgtEl>
                                          <p:spTgt spid="28">
                                            <p:txEl>
                                              <p:pRg st="0" end="0"/>
                                            </p:txEl>
                                          </p:spTgt>
                                        </p:tgtEl>
                                      </p:cBhvr>
                                    </p:animEffect>
                                    <p:anim calcmode="lin" valueType="num">
                                      <p:cBhvr>
                                        <p:cTn id="11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par>
                          <p:cTn id="114" fill="hold">
                            <p:stCondLst>
                              <p:cond delay="16750"/>
                            </p:stCondLst>
                            <p:childTnLst>
                              <p:par>
                                <p:cTn id="115" presetID="22" presetClass="entr" presetSubtype="4" fill="hold" nodeType="afterEffect">
                                  <p:stCondLst>
                                    <p:cond delay="0"/>
                                  </p:stCondLst>
                                  <p:childTnLst>
                                    <p:set>
                                      <p:cBhvr>
                                        <p:cTn id="116" dur="1" fill="hold">
                                          <p:stCondLst>
                                            <p:cond delay="0"/>
                                          </p:stCondLst>
                                        </p:cTn>
                                        <p:tgtEl>
                                          <p:spTgt spid="264"/>
                                        </p:tgtEl>
                                        <p:attrNameLst>
                                          <p:attrName>style.visibility</p:attrName>
                                        </p:attrNameLst>
                                      </p:cBhvr>
                                      <p:to>
                                        <p:strVal val="visible"/>
                                      </p:to>
                                    </p:set>
                                    <p:animEffect transition="in" filter="wipe(down)">
                                      <p:cBhvr>
                                        <p:cTn id="117" dur="500"/>
                                        <p:tgtEl>
                                          <p:spTgt spid="264"/>
                                        </p:tgtEl>
                                      </p:cBhvr>
                                    </p:animEffect>
                                  </p:childTnLst>
                                </p:cTn>
                              </p:par>
                            </p:childTnLst>
                          </p:cTn>
                        </p:par>
                        <p:par>
                          <p:cTn id="118" fill="hold">
                            <p:stCondLst>
                              <p:cond delay="17250"/>
                            </p:stCondLst>
                            <p:childTnLst>
                              <p:par>
                                <p:cTn id="119" presetID="42" presetClass="entr" presetSubtype="0" fill="hold" grpId="0" nodeType="afterEffect">
                                  <p:stCondLst>
                                    <p:cond delay="0"/>
                                  </p:stCondLst>
                                  <p:childTnLst>
                                    <p:set>
                                      <p:cBhvr>
                                        <p:cTn id="120" dur="1" fill="hold">
                                          <p:stCondLst>
                                            <p:cond delay="0"/>
                                          </p:stCondLst>
                                        </p:cTn>
                                        <p:tgtEl>
                                          <p:spTgt spid="18">
                                            <p:txEl>
                                              <p:pRg st="0" end="0"/>
                                            </p:txEl>
                                          </p:spTgt>
                                        </p:tgtEl>
                                        <p:attrNameLst>
                                          <p:attrName>style.visibility</p:attrName>
                                        </p:attrNameLst>
                                      </p:cBhvr>
                                      <p:to>
                                        <p:strVal val="visible"/>
                                      </p:to>
                                    </p:set>
                                    <p:animEffect transition="in" filter="fade">
                                      <p:cBhvr>
                                        <p:cTn id="121" dur="1000"/>
                                        <p:tgtEl>
                                          <p:spTgt spid="18">
                                            <p:txEl>
                                              <p:pRg st="0" end="0"/>
                                            </p:txEl>
                                          </p:spTgt>
                                        </p:tgtEl>
                                      </p:cBhvr>
                                    </p:animEffect>
                                    <p:anim calcmode="lin" valueType="num">
                                      <p:cBhvr>
                                        <p:cTn id="12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24" fill="hold">
                            <p:stCondLst>
                              <p:cond delay="18250"/>
                            </p:stCondLst>
                            <p:childTnLst>
                              <p:par>
                                <p:cTn id="125" presetID="42" presetClass="entr" presetSubtype="0" fill="hold" grpId="0" nodeType="afterEffect" nodePh="1">
                                  <p:stCondLst>
                                    <p:cond delay="0"/>
                                  </p:stCondLst>
                                  <p:endCondLst>
                                    <p:cond evt="begin" delay="0">
                                      <p:tn val="125"/>
                                    </p:cond>
                                  </p:endCondLst>
                                  <p:childTnLst>
                                    <p:set>
                                      <p:cBhvr>
                                        <p:cTn id="126" dur="1" fill="hold">
                                          <p:stCondLst>
                                            <p:cond delay="0"/>
                                          </p:stCondLst>
                                        </p:cTn>
                                        <p:tgtEl>
                                          <p:spTgt spid="19">
                                            <p:txEl>
                                              <p:pRg st="0" end="0"/>
                                            </p:txEl>
                                          </p:spTgt>
                                        </p:tgtEl>
                                        <p:attrNameLst>
                                          <p:attrName>style.visibility</p:attrName>
                                        </p:attrNameLst>
                                      </p:cBhvr>
                                      <p:to>
                                        <p:strVal val="visible"/>
                                      </p:to>
                                    </p:set>
                                    <p:animEffect transition="in" filter="fade">
                                      <p:cBhvr>
                                        <p:cTn id="127" dur="1000"/>
                                        <p:tgtEl>
                                          <p:spTgt spid="19">
                                            <p:txEl>
                                              <p:pRg st="0" end="0"/>
                                            </p:txEl>
                                          </p:spTgt>
                                        </p:tgtEl>
                                      </p:cBhvr>
                                    </p:animEffect>
                                    <p:anim calcmode="lin" valueType="num">
                                      <p:cBhvr>
                                        <p:cTn id="1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30" fill="hold">
                            <p:stCondLst>
                              <p:cond delay="19250"/>
                            </p:stCondLst>
                            <p:childTnLst>
                              <p:par>
                                <p:cTn id="131" presetID="22" presetClass="entr" presetSubtype="1" fill="hold" nodeType="afterEffect">
                                  <p:stCondLst>
                                    <p:cond delay="0"/>
                                  </p:stCondLst>
                                  <p:childTnLst>
                                    <p:set>
                                      <p:cBhvr>
                                        <p:cTn id="132" dur="1" fill="hold">
                                          <p:stCondLst>
                                            <p:cond delay="0"/>
                                          </p:stCondLst>
                                        </p:cTn>
                                        <p:tgtEl>
                                          <p:spTgt spid="273"/>
                                        </p:tgtEl>
                                        <p:attrNameLst>
                                          <p:attrName>style.visibility</p:attrName>
                                        </p:attrNameLst>
                                      </p:cBhvr>
                                      <p:to>
                                        <p:strVal val="visible"/>
                                      </p:to>
                                    </p:set>
                                    <p:animEffect transition="in" filter="wipe(up)">
                                      <p:cBhvr>
                                        <p:cTn id="133" dur="500"/>
                                        <p:tgtEl>
                                          <p:spTgt spid="273"/>
                                        </p:tgtEl>
                                      </p:cBhvr>
                                    </p:animEffect>
                                  </p:childTnLst>
                                </p:cTn>
                              </p:par>
                            </p:childTnLst>
                          </p:cTn>
                        </p:par>
                        <p:par>
                          <p:cTn id="134" fill="hold">
                            <p:stCondLst>
                              <p:cond delay="19750"/>
                            </p:stCondLst>
                            <p:childTnLst>
                              <p:par>
                                <p:cTn id="135" presetID="42" presetClass="entr" presetSubtype="0" fill="hold" grpId="0" nodeType="afterEffect">
                                  <p:stCondLst>
                                    <p:cond delay="0"/>
                                  </p:stCondLst>
                                  <p:childTnLst>
                                    <p:set>
                                      <p:cBhvr>
                                        <p:cTn id="136" dur="1" fill="hold">
                                          <p:stCondLst>
                                            <p:cond delay="0"/>
                                          </p:stCondLst>
                                        </p:cTn>
                                        <p:tgtEl>
                                          <p:spTgt spid="29">
                                            <p:txEl>
                                              <p:pRg st="0" end="0"/>
                                            </p:txEl>
                                          </p:spTgt>
                                        </p:tgtEl>
                                        <p:attrNameLst>
                                          <p:attrName>style.visibility</p:attrName>
                                        </p:attrNameLst>
                                      </p:cBhvr>
                                      <p:to>
                                        <p:strVal val="visible"/>
                                      </p:to>
                                    </p:set>
                                    <p:animEffect transition="in" filter="fade">
                                      <p:cBhvr>
                                        <p:cTn id="137" dur="1000"/>
                                        <p:tgtEl>
                                          <p:spTgt spid="29">
                                            <p:txEl>
                                              <p:pRg st="0" end="0"/>
                                            </p:txEl>
                                          </p:spTgt>
                                        </p:tgtEl>
                                      </p:cBhvr>
                                    </p:animEffect>
                                    <p:anim calcmode="lin" valueType="num">
                                      <p:cBhvr>
                                        <p:cTn id="13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3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140" fill="hold">
                            <p:stCondLst>
                              <p:cond delay="20750"/>
                            </p:stCondLst>
                            <p:childTnLst>
                              <p:par>
                                <p:cTn id="141" presetID="42" presetClass="entr" presetSubtype="0" fill="hold" grpId="0" nodeType="afterEffect" nodePh="1">
                                  <p:stCondLst>
                                    <p:cond delay="0"/>
                                  </p:stCondLst>
                                  <p:endCondLst>
                                    <p:cond evt="begin" delay="0">
                                      <p:tn val="141"/>
                                    </p:cond>
                                  </p:endCondLst>
                                  <p:childTnLst>
                                    <p:set>
                                      <p:cBhvr>
                                        <p:cTn id="142" dur="1" fill="hold">
                                          <p:stCondLst>
                                            <p:cond delay="0"/>
                                          </p:stCondLst>
                                        </p:cTn>
                                        <p:tgtEl>
                                          <p:spTgt spid="30">
                                            <p:txEl>
                                              <p:pRg st="0" end="0"/>
                                            </p:txEl>
                                          </p:spTgt>
                                        </p:tgtEl>
                                        <p:attrNameLst>
                                          <p:attrName>style.visibility</p:attrName>
                                        </p:attrNameLst>
                                      </p:cBhvr>
                                      <p:to>
                                        <p:strVal val="visible"/>
                                      </p:to>
                                    </p:set>
                                    <p:animEffect transition="in" filter="fade">
                                      <p:cBhvr>
                                        <p:cTn id="143" dur="1000"/>
                                        <p:tgtEl>
                                          <p:spTgt spid="30">
                                            <p:txEl>
                                              <p:pRg st="0" end="0"/>
                                            </p:txEl>
                                          </p:spTgt>
                                        </p:tgtEl>
                                      </p:cBhvr>
                                    </p:animEffect>
                                    <p:anim calcmode="lin" valueType="num">
                                      <p:cBhvr>
                                        <p:cTn id="14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146" fill="hold">
                            <p:stCondLst>
                              <p:cond delay="21750"/>
                            </p:stCondLst>
                            <p:childTnLst>
                              <p:par>
                                <p:cTn id="147" presetID="22" presetClass="entr" presetSubtype="4" fill="hold" nodeType="afterEffect">
                                  <p:stCondLst>
                                    <p:cond delay="0"/>
                                  </p:stCondLst>
                                  <p:childTnLst>
                                    <p:set>
                                      <p:cBhvr>
                                        <p:cTn id="148" dur="1" fill="hold">
                                          <p:stCondLst>
                                            <p:cond delay="0"/>
                                          </p:stCondLst>
                                        </p:cTn>
                                        <p:tgtEl>
                                          <p:spTgt spid="267"/>
                                        </p:tgtEl>
                                        <p:attrNameLst>
                                          <p:attrName>style.visibility</p:attrName>
                                        </p:attrNameLst>
                                      </p:cBhvr>
                                      <p:to>
                                        <p:strVal val="visible"/>
                                      </p:to>
                                    </p:set>
                                    <p:animEffect transition="in" filter="wipe(down)">
                                      <p:cBhvr>
                                        <p:cTn id="149" dur="500"/>
                                        <p:tgtEl>
                                          <p:spTgt spid="267"/>
                                        </p:tgtEl>
                                      </p:cBhvr>
                                    </p:animEffect>
                                  </p:childTnLst>
                                </p:cTn>
                              </p:par>
                            </p:childTnLst>
                          </p:cTn>
                        </p:par>
                        <p:par>
                          <p:cTn id="150" fill="hold">
                            <p:stCondLst>
                              <p:cond delay="22250"/>
                            </p:stCondLst>
                            <p:childTnLst>
                              <p:par>
                                <p:cTn id="151" presetID="42" presetClass="entr" presetSubtype="0" fill="hold" grpId="0" nodeType="afterEffect">
                                  <p:stCondLst>
                                    <p:cond delay="0"/>
                                  </p:stCondLst>
                                  <p:childTnLst>
                                    <p:set>
                                      <p:cBhvr>
                                        <p:cTn id="152" dur="1" fill="hold">
                                          <p:stCondLst>
                                            <p:cond delay="0"/>
                                          </p:stCondLst>
                                        </p:cTn>
                                        <p:tgtEl>
                                          <p:spTgt spid="20">
                                            <p:txEl>
                                              <p:pRg st="0" end="0"/>
                                            </p:txEl>
                                          </p:spTgt>
                                        </p:tgtEl>
                                        <p:attrNameLst>
                                          <p:attrName>style.visibility</p:attrName>
                                        </p:attrNameLst>
                                      </p:cBhvr>
                                      <p:to>
                                        <p:strVal val="visible"/>
                                      </p:to>
                                    </p:set>
                                    <p:animEffect transition="in" filter="fade">
                                      <p:cBhvr>
                                        <p:cTn id="153" dur="1000"/>
                                        <p:tgtEl>
                                          <p:spTgt spid="20">
                                            <p:txEl>
                                              <p:pRg st="0" end="0"/>
                                            </p:txEl>
                                          </p:spTgt>
                                        </p:tgtEl>
                                      </p:cBhvr>
                                    </p:animEffect>
                                    <p:anim calcmode="lin" valueType="num">
                                      <p:cBhvr>
                                        <p:cTn id="154"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5"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56" fill="hold">
                            <p:stCondLst>
                              <p:cond delay="23250"/>
                            </p:stCondLst>
                            <p:childTnLst>
                              <p:par>
                                <p:cTn id="157" presetID="42" presetClass="entr" presetSubtype="0" fill="hold" grpId="0" nodeType="afterEffect" nodePh="1">
                                  <p:stCondLst>
                                    <p:cond delay="0"/>
                                  </p:stCondLst>
                                  <p:endCondLst>
                                    <p:cond evt="begin" delay="0">
                                      <p:tn val="157"/>
                                    </p:cond>
                                  </p:endCondLst>
                                  <p:childTnLst>
                                    <p:set>
                                      <p:cBhvr>
                                        <p:cTn id="158" dur="1" fill="hold">
                                          <p:stCondLst>
                                            <p:cond delay="0"/>
                                          </p:stCondLst>
                                        </p:cTn>
                                        <p:tgtEl>
                                          <p:spTgt spid="21">
                                            <p:txEl>
                                              <p:pRg st="0" end="0"/>
                                            </p:txEl>
                                          </p:spTgt>
                                        </p:tgtEl>
                                        <p:attrNameLst>
                                          <p:attrName>style.visibility</p:attrName>
                                        </p:attrNameLst>
                                      </p:cBhvr>
                                      <p:to>
                                        <p:strVal val="visible"/>
                                      </p:to>
                                    </p:set>
                                    <p:animEffect transition="in" filter="fade">
                                      <p:cBhvr>
                                        <p:cTn id="159" dur="1000"/>
                                        <p:tgtEl>
                                          <p:spTgt spid="21">
                                            <p:txEl>
                                              <p:pRg st="0" end="0"/>
                                            </p:txEl>
                                          </p:spTgt>
                                        </p:tgtEl>
                                      </p:cBhvr>
                                    </p:animEffect>
                                    <p:anim calcmode="lin" valueType="num">
                                      <p:cBhvr>
                                        <p:cTn id="16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61"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2" fill="hold">
                            <p:stCondLst>
                              <p:cond delay="24250"/>
                            </p:stCondLst>
                            <p:childTnLst>
                              <p:par>
                                <p:cTn id="163" presetID="22" presetClass="entr" presetSubtype="1" fill="hold" nodeType="afterEffect">
                                  <p:stCondLst>
                                    <p:cond delay="0"/>
                                  </p:stCondLst>
                                  <p:childTnLst>
                                    <p:set>
                                      <p:cBhvr>
                                        <p:cTn id="164" dur="1" fill="hold">
                                          <p:stCondLst>
                                            <p:cond delay="0"/>
                                          </p:stCondLst>
                                        </p:cTn>
                                        <p:tgtEl>
                                          <p:spTgt spid="270"/>
                                        </p:tgtEl>
                                        <p:attrNameLst>
                                          <p:attrName>style.visibility</p:attrName>
                                        </p:attrNameLst>
                                      </p:cBhvr>
                                      <p:to>
                                        <p:strVal val="visible"/>
                                      </p:to>
                                    </p:set>
                                    <p:animEffect transition="in" filter="wipe(up)">
                                      <p:cBhvr>
                                        <p:cTn id="165" dur="500"/>
                                        <p:tgtEl>
                                          <p:spTgt spid="270"/>
                                        </p:tgtEl>
                                      </p:cBhvr>
                                    </p:animEffect>
                                  </p:childTnLst>
                                </p:cTn>
                              </p:par>
                            </p:childTnLst>
                          </p:cTn>
                        </p:par>
                        <p:par>
                          <p:cTn id="166" fill="hold">
                            <p:stCondLst>
                              <p:cond delay="24750"/>
                            </p:stCondLst>
                            <p:childTnLst>
                              <p:par>
                                <p:cTn id="167" presetID="42" presetClass="entr" presetSubtype="0" fill="hold" grpId="0" nodeType="afterEffect">
                                  <p:stCondLst>
                                    <p:cond delay="0"/>
                                  </p:stCondLst>
                                  <p:childTnLst>
                                    <p:set>
                                      <p:cBhvr>
                                        <p:cTn id="168" dur="1" fill="hold">
                                          <p:stCondLst>
                                            <p:cond delay="0"/>
                                          </p:stCondLst>
                                        </p:cTn>
                                        <p:tgtEl>
                                          <p:spTgt spid="31">
                                            <p:txEl>
                                              <p:pRg st="0" end="0"/>
                                            </p:txEl>
                                          </p:spTgt>
                                        </p:tgtEl>
                                        <p:attrNameLst>
                                          <p:attrName>style.visibility</p:attrName>
                                        </p:attrNameLst>
                                      </p:cBhvr>
                                      <p:to>
                                        <p:strVal val="visible"/>
                                      </p:to>
                                    </p:set>
                                    <p:animEffect transition="in" filter="fade">
                                      <p:cBhvr>
                                        <p:cTn id="169" dur="1000"/>
                                        <p:tgtEl>
                                          <p:spTgt spid="31">
                                            <p:txEl>
                                              <p:pRg st="0" end="0"/>
                                            </p:txEl>
                                          </p:spTgt>
                                        </p:tgtEl>
                                      </p:cBhvr>
                                    </p:animEffect>
                                    <p:anim calcmode="lin" valueType="num">
                                      <p:cBhvr>
                                        <p:cTn id="17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71"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172" fill="hold">
                            <p:stCondLst>
                              <p:cond delay="25750"/>
                            </p:stCondLst>
                            <p:childTnLst>
                              <p:par>
                                <p:cTn id="173" presetID="42" presetClass="entr" presetSubtype="0" fill="hold" grpId="0" nodeType="afterEffect" nodePh="1">
                                  <p:stCondLst>
                                    <p:cond delay="0"/>
                                  </p:stCondLst>
                                  <p:endCondLst>
                                    <p:cond evt="begin" delay="0">
                                      <p:tn val="173"/>
                                    </p:cond>
                                  </p:endCondLst>
                                  <p:childTnLst>
                                    <p:set>
                                      <p:cBhvr>
                                        <p:cTn id="174" dur="1" fill="hold">
                                          <p:stCondLst>
                                            <p:cond delay="0"/>
                                          </p:stCondLst>
                                        </p:cTn>
                                        <p:tgtEl>
                                          <p:spTgt spid="32">
                                            <p:txEl>
                                              <p:pRg st="0" end="0"/>
                                            </p:txEl>
                                          </p:spTgt>
                                        </p:tgtEl>
                                        <p:attrNameLst>
                                          <p:attrName>style.visibility</p:attrName>
                                        </p:attrNameLst>
                                      </p:cBhvr>
                                      <p:to>
                                        <p:strVal val="visible"/>
                                      </p:to>
                                    </p:set>
                                    <p:animEffect transition="in" filter="fade">
                                      <p:cBhvr>
                                        <p:cTn id="175" dur="1000"/>
                                        <p:tgtEl>
                                          <p:spTgt spid="32">
                                            <p:txEl>
                                              <p:pRg st="0" end="0"/>
                                            </p:txEl>
                                          </p:spTgt>
                                        </p:tgtEl>
                                      </p:cBhvr>
                                    </p:animEffect>
                                    <p:anim calcmode="lin" valueType="num">
                                      <p:cBhvr>
                                        <p:cTn id="176"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77"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178" fill="hold">
                            <p:stCondLst>
                              <p:cond delay="26750"/>
                            </p:stCondLst>
                            <p:childTnLst>
                              <p:par>
                                <p:cTn id="179" presetID="22" presetClass="entr" presetSubtype="4" fill="hold" nodeType="afterEffect">
                                  <p:stCondLst>
                                    <p:cond delay="0"/>
                                  </p:stCondLst>
                                  <p:childTnLst>
                                    <p:set>
                                      <p:cBhvr>
                                        <p:cTn id="180" dur="1" fill="hold">
                                          <p:stCondLst>
                                            <p:cond delay="0"/>
                                          </p:stCondLst>
                                        </p:cTn>
                                        <p:tgtEl>
                                          <p:spTgt spid="285"/>
                                        </p:tgtEl>
                                        <p:attrNameLst>
                                          <p:attrName>style.visibility</p:attrName>
                                        </p:attrNameLst>
                                      </p:cBhvr>
                                      <p:to>
                                        <p:strVal val="visible"/>
                                      </p:to>
                                    </p:set>
                                    <p:animEffect transition="in" filter="wipe(down)">
                                      <p:cBhvr>
                                        <p:cTn id="181" dur="500"/>
                                        <p:tgtEl>
                                          <p:spTgt spid="285"/>
                                        </p:tgtEl>
                                      </p:cBhvr>
                                    </p:animEffect>
                                  </p:childTnLst>
                                </p:cTn>
                              </p:par>
                            </p:childTnLst>
                          </p:cTn>
                        </p:par>
                        <p:par>
                          <p:cTn id="182" fill="hold">
                            <p:stCondLst>
                              <p:cond delay="27250"/>
                            </p:stCondLst>
                            <p:childTnLst>
                              <p:par>
                                <p:cTn id="183" presetID="42" presetClass="entr" presetSubtype="0" fill="hold" grpId="0" nodeType="afterEffect">
                                  <p:stCondLst>
                                    <p:cond delay="0"/>
                                  </p:stCondLst>
                                  <p:childTnLst>
                                    <p:set>
                                      <p:cBhvr>
                                        <p:cTn id="184" dur="1" fill="hold">
                                          <p:stCondLst>
                                            <p:cond delay="0"/>
                                          </p:stCondLst>
                                        </p:cTn>
                                        <p:tgtEl>
                                          <p:spTgt spid="2">
                                            <p:txEl>
                                              <p:pRg st="0" end="0"/>
                                            </p:txEl>
                                          </p:spTgt>
                                        </p:tgtEl>
                                        <p:attrNameLst>
                                          <p:attrName>style.visibility</p:attrName>
                                        </p:attrNameLst>
                                      </p:cBhvr>
                                      <p:to>
                                        <p:strVal val="visible"/>
                                      </p:to>
                                    </p:set>
                                    <p:animEffect transition="in" filter="fade">
                                      <p:cBhvr>
                                        <p:cTn id="185" dur="1000"/>
                                        <p:tgtEl>
                                          <p:spTgt spid="2">
                                            <p:txEl>
                                              <p:pRg st="0" end="0"/>
                                            </p:txEl>
                                          </p:spTgt>
                                        </p:tgtEl>
                                      </p:cBhvr>
                                    </p:animEffect>
                                    <p:anim calcmode="lin" valueType="num">
                                      <p:cBhvr>
                                        <p:cTn id="18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88" fill="hold">
                            <p:stCondLst>
                              <p:cond delay="28250"/>
                            </p:stCondLst>
                            <p:childTnLst>
                              <p:par>
                                <p:cTn id="189" presetID="42" presetClass="entr" presetSubtype="0" fill="hold" grpId="0" nodeType="afterEffect" nodePh="1">
                                  <p:stCondLst>
                                    <p:cond delay="0"/>
                                  </p:stCondLst>
                                  <p:endCondLst>
                                    <p:cond evt="begin" delay="0">
                                      <p:tn val="189"/>
                                    </p:cond>
                                  </p:endCondLst>
                                  <p:childTnLst>
                                    <p:set>
                                      <p:cBhvr>
                                        <p:cTn id="190" dur="1" fill="hold">
                                          <p:stCondLst>
                                            <p:cond delay="0"/>
                                          </p:stCondLst>
                                        </p:cTn>
                                        <p:tgtEl>
                                          <p:spTgt spid="9">
                                            <p:txEl>
                                              <p:pRg st="0" end="0"/>
                                            </p:txEl>
                                          </p:spTgt>
                                        </p:tgtEl>
                                        <p:attrNameLst>
                                          <p:attrName>style.visibility</p:attrName>
                                        </p:attrNameLst>
                                      </p:cBhvr>
                                      <p:to>
                                        <p:strVal val="visible"/>
                                      </p:to>
                                    </p:set>
                                    <p:animEffect transition="in" filter="fade">
                                      <p:cBhvr>
                                        <p:cTn id="191" dur="1000"/>
                                        <p:tgtEl>
                                          <p:spTgt spid="9">
                                            <p:txEl>
                                              <p:pRg st="0" end="0"/>
                                            </p:txEl>
                                          </p:spTgt>
                                        </p:tgtEl>
                                      </p:cBhvr>
                                    </p:animEffect>
                                    <p:anim calcmode="lin" valueType="num">
                                      <p:cBhvr>
                                        <p:cTn id="19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9"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anim calcmode="lin" valueType="num">
                      <p:cBhvr>
                        <p:cTn dur="1000" fill="hold"/>
                        <p:tgtEl>
                          <p:spTgt spid="20"/>
                        </p:tgtEl>
                        <p:attrNameLst>
                          <p:attrName>ppt_x</p:attrName>
                        </p:attrNameLst>
                      </p:cBhvr>
                      <p:tavLst>
                        <p:tav tm="0">
                          <p:val>
                            <p:strVal val="#ppt_x"/>
                          </p:val>
                        </p:tav>
                        <p:tav tm="100000">
                          <p:val>
                            <p:strVal val="#ppt_x"/>
                          </p:val>
                        </p:tav>
                      </p:tavLst>
                    </p:anim>
                    <p:anim calcmode="lin" valueType="num">
                      <p:cBhvr>
                        <p:cTn dur="10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10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1000" fill="hold"/>
                        <p:tgtEl>
                          <p:spTgt spid="23"/>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42"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2" grpId="0" build="p">
        <p:tmplLst>
          <p:tmpl lvl="1">
            <p:tnLst>
              <p:par>
                <p:cTn presetID="42"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anim calcmode="lin" valueType="num">
                      <p:cBhvr>
                        <p:cTn dur="1000" fill="hold"/>
                        <p:tgtEl>
                          <p:spTgt spid="2"/>
                        </p:tgtEl>
                        <p:attrNameLst>
                          <p:attrName>ppt_x</p:attrName>
                        </p:attrNameLst>
                      </p:cBhvr>
                      <p:tavLst>
                        <p:tav tm="0">
                          <p:val>
                            <p:strVal val="#ppt_x"/>
                          </p:val>
                        </p:tav>
                        <p:tav tm="100000">
                          <p:val>
                            <p:strVal val="#ppt_x"/>
                          </p:val>
                        </p:tav>
                      </p:tavLst>
                    </p:anim>
                    <p:anim calcmode="lin" valueType="num">
                      <p:cBhvr>
                        <p:cTn dur="1000" fill="hold"/>
                        <p:tgtEl>
                          <p:spTgt spid="2"/>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34"/>
                        </p:tgtEl>
                        <p:attrNameLst>
                          <p:attrName>style.visibility</p:attrName>
                        </p:attrNameLst>
                      </p:cBhvr>
                      <p:to>
                        <p:strVal val="visible"/>
                      </p:to>
                    </p:set>
                    <p:animEffect transition="in" filter="fade">
                      <p:cBhvr>
                        <p:cTn dur="750"/>
                        <p:tgtEl>
                          <p:spTgt spid="34"/>
                        </p:tgtEl>
                      </p:cBhvr>
                    </p:animEffect>
                    <p:anim calcmode="lin" valueType="num">
                      <p:cBhvr>
                        <p:cTn dur="750" fill="hold"/>
                        <p:tgtEl>
                          <p:spTgt spid="34"/>
                        </p:tgtEl>
                        <p:attrNameLst>
                          <p:attrName>ppt_x</p:attrName>
                        </p:attrNameLst>
                      </p:cBhvr>
                      <p:tavLst>
                        <p:tav tm="0">
                          <p:val>
                            <p:strVal val="#ppt_x"/>
                          </p:val>
                        </p:tav>
                        <p:tav tm="100000">
                          <p:val>
                            <p:strVal val="#ppt_x"/>
                          </p:val>
                        </p:tav>
                      </p:tavLst>
                    </p:anim>
                    <p:anim calcmode="lin" valueType="num">
                      <p:cBhvr>
                        <p:cTn dur="750" fill="hold"/>
                        <p:tgtEl>
                          <p:spTgt spid="3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Google Shape;47;p5">
            <a:extLst>
              <a:ext uri="{FF2B5EF4-FFF2-40B4-BE49-F238E27FC236}">
                <a16:creationId xmlns:a16="http://schemas.microsoft.com/office/drawing/2014/main" id="{7A89DAAF-CA07-9F37-1FBD-BD34A3307158}"/>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9" name="Graphic 8">
            <a:extLst>
              <a:ext uri="{FF2B5EF4-FFF2-40B4-BE49-F238E27FC236}">
                <a16:creationId xmlns:a16="http://schemas.microsoft.com/office/drawing/2014/main" id="{A2163AC5-9121-D4F8-157E-7A64DD4100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0" name="Google Shape;293;p15">
            <a:extLst>
              <a:ext uri="{FF2B5EF4-FFF2-40B4-BE49-F238E27FC236}">
                <a16:creationId xmlns:a16="http://schemas.microsoft.com/office/drawing/2014/main" id="{3E6E01D1-9F3A-0E91-30D1-B5F36D405769}"/>
              </a:ext>
            </a:extLst>
          </p:cNvPr>
          <p:cNvSpPr txBox="1">
            <a:spLocks noGrp="1"/>
          </p:cNvSpPr>
          <p:nvPr>
            <p:ph type="body" idx="15"/>
          </p:nvPr>
        </p:nvSpPr>
        <p:spPr>
          <a:xfrm>
            <a:off x="540001" y="1956002"/>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11" name="Google Shape;294;p15">
            <a:extLst>
              <a:ext uri="{FF2B5EF4-FFF2-40B4-BE49-F238E27FC236}">
                <a16:creationId xmlns:a16="http://schemas.microsoft.com/office/drawing/2014/main" id="{D3A2B49B-8B2B-F4F2-28F8-855FC5D5748B}"/>
              </a:ext>
            </a:extLst>
          </p:cNvPr>
          <p:cNvSpPr txBox="1">
            <a:spLocks noGrp="1"/>
          </p:cNvSpPr>
          <p:nvPr>
            <p:ph type="body" idx="2"/>
          </p:nvPr>
        </p:nvSpPr>
        <p:spPr>
          <a:xfrm>
            <a:off x="540001" y="3112985"/>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12" name="Google Shape;295;p15">
            <a:extLst>
              <a:ext uri="{FF2B5EF4-FFF2-40B4-BE49-F238E27FC236}">
                <a16:creationId xmlns:a16="http://schemas.microsoft.com/office/drawing/2014/main" id="{9458EE56-6F3B-B1EC-D288-CEACC826041E}"/>
              </a:ext>
            </a:extLst>
          </p:cNvPr>
          <p:cNvSpPr txBox="1">
            <a:spLocks noGrp="1"/>
          </p:cNvSpPr>
          <p:nvPr>
            <p:ph type="body" idx="3"/>
          </p:nvPr>
        </p:nvSpPr>
        <p:spPr>
          <a:xfrm>
            <a:off x="540001" y="4269968"/>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13" name="Google Shape;296;p15">
            <a:extLst>
              <a:ext uri="{FF2B5EF4-FFF2-40B4-BE49-F238E27FC236}">
                <a16:creationId xmlns:a16="http://schemas.microsoft.com/office/drawing/2014/main" id="{28407B49-48F2-8F64-612A-9BCCBC37D3E5}"/>
              </a:ext>
            </a:extLst>
          </p:cNvPr>
          <p:cNvSpPr txBox="1">
            <a:spLocks noGrp="1"/>
          </p:cNvSpPr>
          <p:nvPr>
            <p:ph type="body" idx="4"/>
          </p:nvPr>
        </p:nvSpPr>
        <p:spPr>
          <a:xfrm>
            <a:off x="540001" y="5426952"/>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50" name="Google Shape;302;p15">
            <a:extLst>
              <a:ext uri="{FF2B5EF4-FFF2-40B4-BE49-F238E27FC236}">
                <a16:creationId xmlns:a16="http://schemas.microsoft.com/office/drawing/2014/main" id="{E8BDAD18-1EA0-85E8-CB9F-F9817ADE5764}"/>
              </a:ext>
            </a:extLst>
          </p:cNvPr>
          <p:cNvSpPr/>
          <p:nvPr/>
        </p:nvSpPr>
        <p:spPr>
          <a:xfrm>
            <a:off x="3480451" y="17799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43" name="Google Shape;323;p15">
            <a:extLst>
              <a:ext uri="{FF2B5EF4-FFF2-40B4-BE49-F238E27FC236}">
                <a16:creationId xmlns:a16="http://schemas.microsoft.com/office/drawing/2014/main" id="{360CE428-0DA8-1D30-20AE-F114AB49BF0E}"/>
              </a:ext>
            </a:extLst>
          </p:cNvPr>
          <p:cNvSpPr/>
          <p:nvPr/>
        </p:nvSpPr>
        <p:spPr>
          <a:xfrm>
            <a:off x="6316475" y="17799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9" name="Google Shape;331;p15">
            <a:extLst>
              <a:ext uri="{FF2B5EF4-FFF2-40B4-BE49-F238E27FC236}">
                <a16:creationId xmlns:a16="http://schemas.microsoft.com/office/drawing/2014/main" id="{C933D8F5-74E6-B458-2141-52B9D4B82609}"/>
              </a:ext>
            </a:extLst>
          </p:cNvPr>
          <p:cNvSpPr/>
          <p:nvPr/>
        </p:nvSpPr>
        <p:spPr>
          <a:xfrm>
            <a:off x="9381551" y="17799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09" name="Google Shape;357;p15">
            <a:extLst>
              <a:ext uri="{FF2B5EF4-FFF2-40B4-BE49-F238E27FC236}">
                <a16:creationId xmlns:a16="http://schemas.microsoft.com/office/drawing/2014/main" id="{97A2C94F-78AC-5AE8-9580-9F305AEA3E02}"/>
              </a:ext>
            </a:extLst>
          </p:cNvPr>
          <p:cNvSpPr/>
          <p:nvPr/>
        </p:nvSpPr>
        <p:spPr>
          <a:xfrm>
            <a:off x="3480451" y="295165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89" name="Google Shape;365;p15">
            <a:extLst>
              <a:ext uri="{FF2B5EF4-FFF2-40B4-BE49-F238E27FC236}">
                <a16:creationId xmlns:a16="http://schemas.microsoft.com/office/drawing/2014/main" id="{004D54A1-1F10-281D-7298-F653B7CCD9D9}"/>
              </a:ext>
            </a:extLst>
          </p:cNvPr>
          <p:cNvSpPr/>
          <p:nvPr/>
        </p:nvSpPr>
        <p:spPr>
          <a:xfrm>
            <a:off x="6316475" y="295165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74" name="Google Shape;386;p15">
            <a:extLst>
              <a:ext uri="{FF2B5EF4-FFF2-40B4-BE49-F238E27FC236}">
                <a16:creationId xmlns:a16="http://schemas.microsoft.com/office/drawing/2014/main" id="{AC4D047E-8E1B-99A2-0741-A3DE0217663E}"/>
              </a:ext>
            </a:extLst>
          </p:cNvPr>
          <p:cNvSpPr/>
          <p:nvPr/>
        </p:nvSpPr>
        <p:spPr>
          <a:xfrm>
            <a:off x="9381551" y="295165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53" name="Google Shape;403;p15">
            <a:extLst>
              <a:ext uri="{FF2B5EF4-FFF2-40B4-BE49-F238E27FC236}">
                <a16:creationId xmlns:a16="http://schemas.microsoft.com/office/drawing/2014/main" id="{ACBC98AB-822A-8A6F-2C19-06E84A169252}"/>
              </a:ext>
            </a:extLst>
          </p:cNvPr>
          <p:cNvSpPr/>
          <p:nvPr/>
        </p:nvSpPr>
        <p:spPr>
          <a:xfrm>
            <a:off x="3480451" y="4116077"/>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36" name="Google Shape;414;p15">
            <a:extLst>
              <a:ext uri="{FF2B5EF4-FFF2-40B4-BE49-F238E27FC236}">
                <a16:creationId xmlns:a16="http://schemas.microsoft.com/office/drawing/2014/main" id="{EFBAFD7A-B512-4387-BA57-03313BD26600}"/>
              </a:ext>
            </a:extLst>
          </p:cNvPr>
          <p:cNvSpPr/>
          <p:nvPr/>
        </p:nvSpPr>
        <p:spPr>
          <a:xfrm>
            <a:off x="6316475" y="4116077"/>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20" name="Google Shape;432;p15">
            <a:extLst>
              <a:ext uri="{FF2B5EF4-FFF2-40B4-BE49-F238E27FC236}">
                <a16:creationId xmlns:a16="http://schemas.microsoft.com/office/drawing/2014/main" id="{953F6FAB-5EA7-C72D-5108-D0C4F20C8148}"/>
              </a:ext>
            </a:extLst>
          </p:cNvPr>
          <p:cNvSpPr/>
          <p:nvPr/>
        </p:nvSpPr>
        <p:spPr>
          <a:xfrm>
            <a:off x="9381551" y="4116077"/>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92" name="Google Shape;450;p15">
            <a:extLst>
              <a:ext uri="{FF2B5EF4-FFF2-40B4-BE49-F238E27FC236}">
                <a16:creationId xmlns:a16="http://schemas.microsoft.com/office/drawing/2014/main" id="{67789EB5-FF9B-45BD-710B-5B76E0C0E6B1}"/>
              </a:ext>
            </a:extLst>
          </p:cNvPr>
          <p:cNvSpPr/>
          <p:nvPr/>
        </p:nvSpPr>
        <p:spPr>
          <a:xfrm>
            <a:off x="9381551" y="52805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81" name="Google Shape;460;p15">
            <a:extLst>
              <a:ext uri="{FF2B5EF4-FFF2-40B4-BE49-F238E27FC236}">
                <a16:creationId xmlns:a16="http://schemas.microsoft.com/office/drawing/2014/main" id="{5659698C-BCCC-B298-F3D8-347D5AD3716E}"/>
              </a:ext>
            </a:extLst>
          </p:cNvPr>
          <p:cNvSpPr/>
          <p:nvPr/>
        </p:nvSpPr>
        <p:spPr>
          <a:xfrm>
            <a:off x="3480451" y="52805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67" name="Google Shape;472;p15">
            <a:extLst>
              <a:ext uri="{FF2B5EF4-FFF2-40B4-BE49-F238E27FC236}">
                <a16:creationId xmlns:a16="http://schemas.microsoft.com/office/drawing/2014/main" id="{88FDE825-B93C-BAB2-099E-6117279A791E}"/>
              </a:ext>
            </a:extLst>
          </p:cNvPr>
          <p:cNvSpPr/>
          <p:nvPr/>
        </p:nvSpPr>
        <p:spPr>
          <a:xfrm>
            <a:off x="6316475" y="52805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01" name="Picture Placeholder 200">
            <a:extLst>
              <a:ext uri="{FF2B5EF4-FFF2-40B4-BE49-F238E27FC236}">
                <a16:creationId xmlns:a16="http://schemas.microsoft.com/office/drawing/2014/main" id="{3FE5F3A1-F562-FD60-EEF8-42633A0E4759}"/>
              </a:ext>
            </a:extLst>
          </p:cNvPr>
          <p:cNvSpPr>
            <a:spLocks noGrp="1"/>
          </p:cNvSpPr>
          <p:nvPr>
            <p:ph type="pic" sz="quarter" idx="16"/>
          </p:nvPr>
        </p:nvSpPr>
        <p:spPr>
          <a:xfrm>
            <a:off x="2891867" y="1880467"/>
            <a:ext cx="424180" cy="424179"/>
          </a:xfrm>
          <a:prstGeom prst="rect">
            <a:avLst/>
          </a:prstGeom>
        </p:spPr>
        <p:txBody>
          <a:bodyPr/>
          <a:lstStyle>
            <a:lvl1pPr>
              <a:defRPr>
                <a:latin typeface="Georgia" panose="02040502050405020303" pitchFamily="18" charset="0"/>
              </a:defRPr>
            </a:lvl1pPr>
          </a:lstStyle>
          <a:p>
            <a:endParaRPr lang="en-US"/>
          </a:p>
        </p:txBody>
      </p:sp>
      <p:sp>
        <p:nvSpPr>
          <p:cNvPr id="204" name="Text Placeholder 10">
            <a:extLst>
              <a:ext uri="{FF2B5EF4-FFF2-40B4-BE49-F238E27FC236}">
                <a16:creationId xmlns:a16="http://schemas.microsoft.com/office/drawing/2014/main" id="{E5994343-BEB3-E1DA-F986-099C320262D9}"/>
              </a:ext>
            </a:extLst>
          </p:cNvPr>
          <p:cNvSpPr>
            <a:spLocks noGrp="1"/>
          </p:cNvSpPr>
          <p:nvPr>
            <p:ph type="body" sz="quarter" idx="17"/>
          </p:nvPr>
        </p:nvSpPr>
        <p:spPr>
          <a:xfrm>
            <a:off x="3714454" y="1975076"/>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05" name="Picture Placeholder 200">
            <a:extLst>
              <a:ext uri="{FF2B5EF4-FFF2-40B4-BE49-F238E27FC236}">
                <a16:creationId xmlns:a16="http://schemas.microsoft.com/office/drawing/2014/main" id="{16EB37F6-C2C1-0459-623D-12539ADD3BEC}"/>
              </a:ext>
            </a:extLst>
          </p:cNvPr>
          <p:cNvSpPr>
            <a:spLocks noGrp="1"/>
          </p:cNvSpPr>
          <p:nvPr>
            <p:ph type="pic" sz="quarter" idx="18"/>
          </p:nvPr>
        </p:nvSpPr>
        <p:spPr>
          <a:xfrm>
            <a:off x="2891867" y="3043924"/>
            <a:ext cx="424180" cy="424179"/>
          </a:xfrm>
          <a:prstGeom prst="rect">
            <a:avLst/>
          </a:prstGeom>
        </p:spPr>
        <p:txBody>
          <a:bodyPr/>
          <a:lstStyle>
            <a:lvl1pPr>
              <a:defRPr>
                <a:latin typeface="Georgia" panose="02040502050405020303" pitchFamily="18" charset="0"/>
              </a:defRPr>
            </a:lvl1pPr>
          </a:lstStyle>
          <a:p>
            <a:endParaRPr lang="en-US"/>
          </a:p>
        </p:txBody>
      </p:sp>
      <p:sp>
        <p:nvSpPr>
          <p:cNvPr id="206" name="Text Placeholder 10">
            <a:extLst>
              <a:ext uri="{FF2B5EF4-FFF2-40B4-BE49-F238E27FC236}">
                <a16:creationId xmlns:a16="http://schemas.microsoft.com/office/drawing/2014/main" id="{6C90E621-99AD-1C13-548B-027B8A2FC2E9}"/>
              </a:ext>
            </a:extLst>
          </p:cNvPr>
          <p:cNvSpPr>
            <a:spLocks noGrp="1"/>
          </p:cNvSpPr>
          <p:nvPr>
            <p:ph type="body" sz="quarter" idx="19"/>
          </p:nvPr>
        </p:nvSpPr>
        <p:spPr>
          <a:xfrm>
            <a:off x="3714454" y="3138533"/>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07" name="Picture Placeholder 200">
            <a:extLst>
              <a:ext uri="{FF2B5EF4-FFF2-40B4-BE49-F238E27FC236}">
                <a16:creationId xmlns:a16="http://schemas.microsoft.com/office/drawing/2014/main" id="{8DB01734-A4D0-DFC6-AC51-DF261F0DEA06}"/>
              </a:ext>
            </a:extLst>
          </p:cNvPr>
          <p:cNvSpPr>
            <a:spLocks noGrp="1"/>
          </p:cNvSpPr>
          <p:nvPr>
            <p:ph type="pic" sz="quarter" idx="20"/>
          </p:nvPr>
        </p:nvSpPr>
        <p:spPr>
          <a:xfrm>
            <a:off x="2891867" y="4205212"/>
            <a:ext cx="424180" cy="424179"/>
          </a:xfrm>
          <a:prstGeom prst="rect">
            <a:avLst/>
          </a:prstGeom>
        </p:spPr>
        <p:txBody>
          <a:bodyPr/>
          <a:lstStyle>
            <a:lvl1pPr>
              <a:defRPr>
                <a:latin typeface="Georgia" panose="02040502050405020303" pitchFamily="18" charset="0"/>
              </a:defRPr>
            </a:lvl1pPr>
          </a:lstStyle>
          <a:p>
            <a:endParaRPr lang="en-US"/>
          </a:p>
        </p:txBody>
      </p:sp>
      <p:sp>
        <p:nvSpPr>
          <p:cNvPr id="208" name="Text Placeholder 10">
            <a:extLst>
              <a:ext uri="{FF2B5EF4-FFF2-40B4-BE49-F238E27FC236}">
                <a16:creationId xmlns:a16="http://schemas.microsoft.com/office/drawing/2014/main" id="{519DEB62-3626-0CEF-6E11-8CAA083EBD59}"/>
              </a:ext>
            </a:extLst>
          </p:cNvPr>
          <p:cNvSpPr>
            <a:spLocks noGrp="1"/>
          </p:cNvSpPr>
          <p:nvPr>
            <p:ph type="body" sz="quarter" idx="21"/>
          </p:nvPr>
        </p:nvSpPr>
        <p:spPr>
          <a:xfrm>
            <a:off x="3714454" y="4299821"/>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09" name="Picture Placeholder 200">
            <a:extLst>
              <a:ext uri="{FF2B5EF4-FFF2-40B4-BE49-F238E27FC236}">
                <a16:creationId xmlns:a16="http://schemas.microsoft.com/office/drawing/2014/main" id="{EF0C1917-4590-36FA-B397-B2A52C12F6B1}"/>
              </a:ext>
            </a:extLst>
          </p:cNvPr>
          <p:cNvSpPr>
            <a:spLocks noGrp="1"/>
          </p:cNvSpPr>
          <p:nvPr>
            <p:ph type="pic" sz="quarter" idx="22"/>
          </p:nvPr>
        </p:nvSpPr>
        <p:spPr>
          <a:xfrm>
            <a:off x="2891867" y="5366500"/>
            <a:ext cx="424180" cy="424179"/>
          </a:xfrm>
          <a:prstGeom prst="rect">
            <a:avLst/>
          </a:prstGeom>
        </p:spPr>
        <p:txBody>
          <a:bodyPr/>
          <a:lstStyle>
            <a:lvl1pPr>
              <a:defRPr>
                <a:latin typeface="Georgia" panose="02040502050405020303" pitchFamily="18" charset="0"/>
              </a:defRPr>
            </a:lvl1pPr>
          </a:lstStyle>
          <a:p>
            <a:endParaRPr lang="en-US"/>
          </a:p>
        </p:txBody>
      </p:sp>
      <p:sp>
        <p:nvSpPr>
          <p:cNvPr id="210" name="Text Placeholder 10">
            <a:extLst>
              <a:ext uri="{FF2B5EF4-FFF2-40B4-BE49-F238E27FC236}">
                <a16:creationId xmlns:a16="http://schemas.microsoft.com/office/drawing/2014/main" id="{A3F422A8-12A2-D518-7D13-3A49D53F759A}"/>
              </a:ext>
            </a:extLst>
          </p:cNvPr>
          <p:cNvSpPr>
            <a:spLocks noGrp="1"/>
          </p:cNvSpPr>
          <p:nvPr>
            <p:ph type="body" sz="quarter" idx="23"/>
          </p:nvPr>
        </p:nvSpPr>
        <p:spPr>
          <a:xfrm>
            <a:off x="3714454" y="5461109"/>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11" name="Picture Placeholder 200">
            <a:extLst>
              <a:ext uri="{FF2B5EF4-FFF2-40B4-BE49-F238E27FC236}">
                <a16:creationId xmlns:a16="http://schemas.microsoft.com/office/drawing/2014/main" id="{E476942E-812B-CA15-145F-660431603E87}"/>
              </a:ext>
            </a:extLst>
          </p:cNvPr>
          <p:cNvSpPr>
            <a:spLocks noGrp="1"/>
          </p:cNvSpPr>
          <p:nvPr>
            <p:ph type="pic" sz="quarter" idx="24"/>
          </p:nvPr>
        </p:nvSpPr>
        <p:spPr>
          <a:xfrm>
            <a:off x="5705761" y="1880467"/>
            <a:ext cx="424180" cy="424179"/>
          </a:xfrm>
          <a:prstGeom prst="rect">
            <a:avLst/>
          </a:prstGeom>
        </p:spPr>
        <p:txBody>
          <a:bodyPr/>
          <a:lstStyle>
            <a:lvl1pPr>
              <a:defRPr>
                <a:latin typeface="Georgia" panose="02040502050405020303" pitchFamily="18" charset="0"/>
              </a:defRPr>
            </a:lvl1pPr>
          </a:lstStyle>
          <a:p>
            <a:endParaRPr lang="en-US"/>
          </a:p>
        </p:txBody>
      </p:sp>
      <p:sp>
        <p:nvSpPr>
          <p:cNvPr id="212" name="Text Placeholder 10">
            <a:extLst>
              <a:ext uri="{FF2B5EF4-FFF2-40B4-BE49-F238E27FC236}">
                <a16:creationId xmlns:a16="http://schemas.microsoft.com/office/drawing/2014/main" id="{580538BF-2982-A1D2-ED31-00BFF478511B}"/>
              </a:ext>
            </a:extLst>
          </p:cNvPr>
          <p:cNvSpPr>
            <a:spLocks noGrp="1"/>
          </p:cNvSpPr>
          <p:nvPr>
            <p:ph type="body" sz="quarter" idx="25"/>
          </p:nvPr>
        </p:nvSpPr>
        <p:spPr>
          <a:xfrm>
            <a:off x="6528347" y="1975076"/>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13" name="Picture Placeholder 200">
            <a:extLst>
              <a:ext uri="{FF2B5EF4-FFF2-40B4-BE49-F238E27FC236}">
                <a16:creationId xmlns:a16="http://schemas.microsoft.com/office/drawing/2014/main" id="{5BF16FE1-2D5E-3169-10A4-BB68BE21C260}"/>
              </a:ext>
            </a:extLst>
          </p:cNvPr>
          <p:cNvSpPr>
            <a:spLocks noGrp="1"/>
          </p:cNvSpPr>
          <p:nvPr>
            <p:ph type="pic" sz="quarter" idx="26"/>
          </p:nvPr>
        </p:nvSpPr>
        <p:spPr>
          <a:xfrm>
            <a:off x="8787099" y="1880467"/>
            <a:ext cx="424180" cy="424179"/>
          </a:xfrm>
          <a:prstGeom prst="rect">
            <a:avLst/>
          </a:prstGeom>
        </p:spPr>
        <p:txBody>
          <a:bodyPr/>
          <a:lstStyle>
            <a:lvl1pPr>
              <a:defRPr>
                <a:latin typeface="Georgia" panose="02040502050405020303" pitchFamily="18" charset="0"/>
              </a:defRPr>
            </a:lvl1pPr>
          </a:lstStyle>
          <a:p>
            <a:endParaRPr lang="en-US"/>
          </a:p>
        </p:txBody>
      </p:sp>
      <p:sp>
        <p:nvSpPr>
          <p:cNvPr id="214" name="Text Placeholder 10">
            <a:extLst>
              <a:ext uri="{FF2B5EF4-FFF2-40B4-BE49-F238E27FC236}">
                <a16:creationId xmlns:a16="http://schemas.microsoft.com/office/drawing/2014/main" id="{96402681-D0BE-5A67-726A-08327B1A66F5}"/>
              </a:ext>
            </a:extLst>
          </p:cNvPr>
          <p:cNvSpPr>
            <a:spLocks noGrp="1"/>
          </p:cNvSpPr>
          <p:nvPr>
            <p:ph type="body" sz="quarter" idx="27"/>
          </p:nvPr>
        </p:nvSpPr>
        <p:spPr>
          <a:xfrm>
            <a:off x="9609686" y="1975076"/>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15" name="Picture Placeholder 200">
            <a:extLst>
              <a:ext uri="{FF2B5EF4-FFF2-40B4-BE49-F238E27FC236}">
                <a16:creationId xmlns:a16="http://schemas.microsoft.com/office/drawing/2014/main" id="{428D79D1-0942-A9A0-1A89-8E873BA4E3BB}"/>
              </a:ext>
            </a:extLst>
          </p:cNvPr>
          <p:cNvSpPr>
            <a:spLocks noGrp="1"/>
          </p:cNvSpPr>
          <p:nvPr>
            <p:ph type="pic" sz="quarter" idx="28"/>
          </p:nvPr>
        </p:nvSpPr>
        <p:spPr>
          <a:xfrm>
            <a:off x="5705761" y="3043924"/>
            <a:ext cx="424180" cy="424179"/>
          </a:xfrm>
          <a:prstGeom prst="rect">
            <a:avLst/>
          </a:prstGeom>
        </p:spPr>
        <p:txBody>
          <a:bodyPr/>
          <a:lstStyle>
            <a:lvl1pPr>
              <a:defRPr>
                <a:latin typeface="Georgia" panose="02040502050405020303" pitchFamily="18" charset="0"/>
              </a:defRPr>
            </a:lvl1pPr>
          </a:lstStyle>
          <a:p>
            <a:endParaRPr lang="en-US"/>
          </a:p>
        </p:txBody>
      </p:sp>
      <p:sp>
        <p:nvSpPr>
          <p:cNvPr id="216" name="Text Placeholder 10">
            <a:extLst>
              <a:ext uri="{FF2B5EF4-FFF2-40B4-BE49-F238E27FC236}">
                <a16:creationId xmlns:a16="http://schemas.microsoft.com/office/drawing/2014/main" id="{A158F715-B312-22E1-6B6B-36387BC6A33E}"/>
              </a:ext>
            </a:extLst>
          </p:cNvPr>
          <p:cNvSpPr>
            <a:spLocks noGrp="1"/>
          </p:cNvSpPr>
          <p:nvPr>
            <p:ph type="body" sz="quarter" idx="29"/>
          </p:nvPr>
        </p:nvSpPr>
        <p:spPr>
          <a:xfrm>
            <a:off x="6528347" y="3138533"/>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17" name="Picture Placeholder 200">
            <a:extLst>
              <a:ext uri="{FF2B5EF4-FFF2-40B4-BE49-F238E27FC236}">
                <a16:creationId xmlns:a16="http://schemas.microsoft.com/office/drawing/2014/main" id="{904AF1B7-2862-404A-1FE6-4F80312D908C}"/>
              </a:ext>
            </a:extLst>
          </p:cNvPr>
          <p:cNvSpPr>
            <a:spLocks noGrp="1"/>
          </p:cNvSpPr>
          <p:nvPr>
            <p:ph type="pic" sz="quarter" idx="30"/>
          </p:nvPr>
        </p:nvSpPr>
        <p:spPr>
          <a:xfrm>
            <a:off x="8787099" y="3043924"/>
            <a:ext cx="424180" cy="424179"/>
          </a:xfrm>
          <a:prstGeom prst="rect">
            <a:avLst/>
          </a:prstGeom>
        </p:spPr>
        <p:txBody>
          <a:bodyPr/>
          <a:lstStyle>
            <a:lvl1pPr>
              <a:defRPr>
                <a:latin typeface="Georgia" panose="02040502050405020303" pitchFamily="18" charset="0"/>
              </a:defRPr>
            </a:lvl1pPr>
          </a:lstStyle>
          <a:p>
            <a:endParaRPr lang="en-US"/>
          </a:p>
        </p:txBody>
      </p:sp>
      <p:sp>
        <p:nvSpPr>
          <p:cNvPr id="218" name="Text Placeholder 10">
            <a:extLst>
              <a:ext uri="{FF2B5EF4-FFF2-40B4-BE49-F238E27FC236}">
                <a16:creationId xmlns:a16="http://schemas.microsoft.com/office/drawing/2014/main" id="{FE8B84F6-60D8-DFBB-3F3A-FB639A46FB31}"/>
              </a:ext>
            </a:extLst>
          </p:cNvPr>
          <p:cNvSpPr>
            <a:spLocks noGrp="1"/>
          </p:cNvSpPr>
          <p:nvPr>
            <p:ph type="body" sz="quarter" idx="31"/>
          </p:nvPr>
        </p:nvSpPr>
        <p:spPr>
          <a:xfrm>
            <a:off x="9609686" y="3138533"/>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19" name="Picture Placeholder 200">
            <a:extLst>
              <a:ext uri="{FF2B5EF4-FFF2-40B4-BE49-F238E27FC236}">
                <a16:creationId xmlns:a16="http://schemas.microsoft.com/office/drawing/2014/main" id="{BBCB1555-E3F9-663F-2217-AF3326859A02}"/>
              </a:ext>
            </a:extLst>
          </p:cNvPr>
          <p:cNvSpPr>
            <a:spLocks noGrp="1"/>
          </p:cNvSpPr>
          <p:nvPr>
            <p:ph type="pic" sz="quarter" idx="32"/>
          </p:nvPr>
        </p:nvSpPr>
        <p:spPr>
          <a:xfrm>
            <a:off x="5705761" y="4208805"/>
            <a:ext cx="424180" cy="424179"/>
          </a:xfrm>
          <a:prstGeom prst="rect">
            <a:avLst/>
          </a:prstGeom>
        </p:spPr>
        <p:txBody>
          <a:bodyPr/>
          <a:lstStyle>
            <a:lvl1pPr>
              <a:defRPr>
                <a:latin typeface="Georgia" panose="02040502050405020303" pitchFamily="18" charset="0"/>
              </a:defRPr>
            </a:lvl1pPr>
          </a:lstStyle>
          <a:p>
            <a:endParaRPr lang="en-US"/>
          </a:p>
        </p:txBody>
      </p:sp>
      <p:sp>
        <p:nvSpPr>
          <p:cNvPr id="220" name="Text Placeholder 10">
            <a:extLst>
              <a:ext uri="{FF2B5EF4-FFF2-40B4-BE49-F238E27FC236}">
                <a16:creationId xmlns:a16="http://schemas.microsoft.com/office/drawing/2014/main" id="{C6AD67DA-3C32-7422-6DA5-EF1ECEAEE67D}"/>
              </a:ext>
            </a:extLst>
          </p:cNvPr>
          <p:cNvSpPr>
            <a:spLocks noGrp="1"/>
          </p:cNvSpPr>
          <p:nvPr>
            <p:ph type="body" sz="quarter" idx="33"/>
          </p:nvPr>
        </p:nvSpPr>
        <p:spPr>
          <a:xfrm>
            <a:off x="6528347" y="4303414"/>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21" name="Picture Placeholder 200">
            <a:extLst>
              <a:ext uri="{FF2B5EF4-FFF2-40B4-BE49-F238E27FC236}">
                <a16:creationId xmlns:a16="http://schemas.microsoft.com/office/drawing/2014/main" id="{83D588D1-6713-6899-A72E-97A94BA4B32B}"/>
              </a:ext>
            </a:extLst>
          </p:cNvPr>
          <p:cNvSpPr>
            <a:spLocks noGrp="1"/>
          </p:cNvSpPr>
          <p:nvPr>
            <p:ph type="pic" sz="quarter" idx="34"/>
          </p:nvPr>
        </p:nvSpPr>
        <p:spPr>
          <a:xfrm>
            <a:off x="8787099" y="4208805"/>
            <a:ext cx="424180" cy="424179"/>
          </a:xfrm>
          <a:prstGeom prst="rect">
            <a:avLst/>
          </a:prstGeom>
        </p:spPr>
        <p:txBody>
          <a:bodyPr/>
          <a:lstStyle>
            <a:lvl1pPr>
              <a:defRPr>
                <a:latin typeface="Georgia" panose="02040502050405020303" pitchFamily="18" charset="0"/>
              </a:defRPr>
            </a:lvl1pPr>
          </a:lstStyle>
          <a:p>
            <a:endParaRPr lang="en-US"/>
          </a:p>
        </p:txBody>
      </p:sp>
      <p:sp>
        <p:nvSpPr>
          <p:cNvPr id="222" name="Text Placeholder 10">
            <a:extLst>
              <a:ext uri="{FF2B5EF4-FFF2-40B4-BE49-F238E27FC236}">
                <a16:creationId xmlns:a16="http://schemas.microsoft.com/office/drawing/2014/main" id="{D85E94D1-B80D-5018-AD53-E5FDC779D87E}"/>
              </a:ext>
            </a:extLst>
          </p:cNvPr>
          <p:cNvSpPr>
            <a:spLocks noGrp="1"/>
          </p:cNvSpPr>
          <p:nvPr>
            <p:ph type="body" sz="quarter" idx="35"/>
          </p:nvPr>
        </p:nvSpPr>
        <p:spPr>
          <a:xfrm>
            <a:off x="9609686" y="4303414"/>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23" name="Picture Placeholder 200">
            <a:extLst>
              <a:ext uri="{FF2B5EF4-FFF2-40B4-BE49-F238E27FC236}">
                <a16:creationId xmlns:a16="http://schemas.microsoft.com/office/drawing/2014/main" id="{4B713855-07E2-8805-ECC8-28FB51DAB440}"/>
              </a:ext>
            </a:extLst>
          </p:cNvPr>
          <p:cNvSpPr>
            <a:spLocks noGrp="1"/>
          </p:cNvSpPr>
          <p:nvPr>
            <p:ph type="pic" sz="quarter" idx="36"/>
          </p:nvPr>
        </p:nvSpPr>
        <p:spPr>
          <a:xfrm>
            <a:off x="5705761" y="5373686"/>
            <a:ext cx="424180" cy="424179"/>
          </a:xfrm>
          <a:prstGeom prst="rect">
            <a:avLst/>
          </a:prstGeom>
        </p:spPr>
        <p:txBody>
          <a:bodyPr/>
          <a:lstStyle>
            <a:lvl1pPr>
              <a:defRPr>
                <a:latin typeface="Georgia" panose="02040502050405020303" pitchFamily="18" charset="0"/>
              </a:defRPr>
            </a:lvl1pPr>
          </a:lstStyle>
          <a:p>
            <a:endParaRPr lang="en-US"/>
          </a:p>
        </p:txBody>
      </p:sp>
      <p:sp>
        <p:nvSpPr>
          <p:cNvPr id="224" name="Text Placeholder 10">
            <a:extLst>
              <a:ext uri="{FF2B5EF4-FFF2-40B4-BE49-F238E27FC236}">
                <a16:creationId xmlns:a16="http://schemas.microsoft.com/office/drawing/2014/main" id="{565884C6-7DF1-43F4-4404-75C281AD80E5}"/>
              </a:ext>
            </a:extLst>
          </p:cNvPr>
          <p:cNvSpPr>
            <a:spLocks noGrp="1"/>
          </p:cNvSpPr>
          <p:nvPr>
            <p:ph type="body" sz="quarter" idx="37"/>
          </p:nvPr>
        </p:nvSpPr>
        <p:spPr>
          <a:xfrm>
            <a:off x="6528347" y="5468295"/>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25" name="Picture Placeholder 200">
            <a:extLst>
              <a:ext uri="{FF2B5EF4-FFF2-40B4-BE49-F238E27FC236}">
                <a16:creationId xmlns:a16="http://schemas.microsoft.com/office/drawing/2014/main" id="{403CE7CE-9908-A780-B2B6-F00E82E76889}"/>
              </a:ext>
            </a:extLst>
          </p:cNvPr>
          <p:cNvSpPr>
            <a:spLocks noGrp="1"/>
          </p:cNvSpPr>
          <p:nvPr>
            <p:ph type="pic" sz="quarter" idx="38"/>
          </p:nvPr>
        </p:nvSpPr>
        <p:spPr>
          <a:xfrm>
            <a:off x="8787099" y="5373686"/>
            <a:ext cx="424180" cy="424179"/>
          </a:xfrm>
          <a:prstGeom prst="rect">
            <a:avLst/>
          </a:prstGeom>
        </p:spPr>
        <p:txBody>
          <a:bodyPr/>
          <a:lstStyle>
            <a:lvl1pPr>
              <a:defRPr>
                <a:latin typeface="Georgia" panose="02040502050405020303" pitchFamily="18" charset="0"/>
              </a:defRPr>
            </a:lvl1pPr>
          </a:lstStyle>
          <a:p>
            <a:endParaRPr lang="en-US"/>
          </a:p>
        </p:txBody>
      </p:sp>
      <p:sp>
        <p:nvSpPr>
          <p:cNvPr id="226" name="Text Placeholder 10">
            <a:extLst>
              <a:ext uri="{FF2B5EF4-FFF2-40B4-BE49-F238E27FC236}">
                <a16:creationId xmlns:a16="http://schemas.microsoft.com/office/drawing/2014/main" id="{9160E28C-01F9-AB0D-C558-BEEF3CA7A496}"/>
              </a:ext>
            </a:extLst>
          </p:cNvPr>
          <p:cNvSpPr>
            <a:spLocks noGrp="1"/>
          </p:cNvSpPr>
          <p:nvPr>
            <p:ph type="body" sz="quarter" idx="39"/>
          </p:nvPr>
        </p:nvSpPr>
        <p:spPr>
          <a:xfrm>
            <a:off x="9609686" y="5468295"/>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2" name="Google Shape;43;p3">
            <a:extLst>
              <a:ext uri="{FF2B5EF4-FFF2-40B4-BE49-F238E27FC236}">
                <a16:creationId xmlns:a16="http://schemas.microsoft.com/office/drawing/2014/main" id="{CA765080-788E-6784-D80C-C260A5C93555}"/>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0AB01908-EF4E-5216-D569-8E0CE87BA262}"/>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 name="Text Placeholder 10">
            <a:extLst>
              <a:ext uri="{FF2B5EF4-FFF2-40B4-BE49-F238E27FC236}">
                <a16:creationId xmlns:a16="http://schemas.microsoft.com/office/drawing/2014/main" id="{E29ABE3F-1EDE-EBB3-D630-C5969563E5A2}"/>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8" name="Text Placeholder 9">
            <a:extLst>
              <a:ext uri="{FF2B5EF4-FFF2-40B4-BE49-F238E27FC236}">
                <a16:creationId xmlns:a16="http://schemas.microsoft.com/office/drawing/2014/main" id="{820BC5B4-4EFE-1C9F-C015-3BE0C380FE84}"/>
              </a:ext>
            </a:extLst>
          </p:cNvPr>
          <p:cNvSpPr>
            <a:spLocks noGrp="1"/>
          </p:cNvSpPr>
          <p:nvPr>
            <p:ph type="body" sz="quarter" idx="40"/>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587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anim calcmode="lin" valueType="num">
                                      <p:cBhvr>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ppt_x</p:attrName>
                        </p:attrNameLst>
                      </p:cBhvr>
                      <p:tavLst>
                        <p:tav tm="0">
                          <p:val>
                            <p:strVal val="#ppt_x"/>
                          </p:val>
                        </p:tav>
                        <p:tav tm="100000">
                          <p:val>
                            <p:strVal val="#ppt_x"/>
                          </p:val>
                        </p:tav>
                      </p:tavLst>
                    </p:anim>
                    <p:anim calcmode="lin" valueType="num">
                      <p:cBhvr>
                        <p:cTn dur="75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450902-DCC3-3B87-DCF4-8726566D865F}"/>
              </a:ext>
            </a:extLst>
          </p:cNvPr>
          <p:cNvGrpSpPr/>
          <p:nvPr userDrawn="1"/>
        </p:nvGrpSpPr>
        <p:grpSpPr>
          <a:xfrm>
            <a:off x="0" y="3640559"/>
            <a:ext cx="10473809" cy="167400"/>
            <a:chOff x="0" y="3640559"/>
            <a:chExt cx="10473809" cy="167400"/>
          </a:xfrm>
        </p:grpSpPr>
        <p:cxnSp>
          <p:nvCxnSpPr>
            <p:cNvPr id="224" name="Google Shape;224;p14"/>
            <p:cNvCxnSpPr/>
            <p:nvPr userDrawn="1"/>
          </p:nvCxnSpPr>
          <p:spPr>
            <a:xfrm>
              <a:off x="0" y="3724300"/>
              <a:ext cx="10395900" cy="0"/>
            </a:xfrm>
            <a:prstGeom prst="straightConnector1">
              <a:avLst/>
            </a:prstGeom>
            <a:noFill/>
            <a:ln w="9525" cap="flat" cmpd="sng">
              <a:solidFill>
                <a:schemeClr val="lt1"/>
              </a:solidFill>
              <a:prstDash val="solid"/>
              <a:miter lim="800000"/>
              <a:headEnd type="none" w="sm" len="sm"/>
              <a:tailEnd type="none" w="sm" len="sm"/>
            </a:ln>
          </p:spPr>
        </p:cxnSp>
        <p:sp>
          <p:nvSpPr>
            <p:cNvPr id="249" name="Google Shape;249;p14"/>
            <p:cNvSpPr/>
            <p:nvPr userDrawn="1"/>
          </p:nvSpPr>
          <p:spPr>
            <a:xfrm>
              <a:off x="10306409" y="3640559"/>
              <a:ext cx="167400" cy="167400"/>
            </a:xfrm>
            <a:prstGeom prst="ellipse">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4" name="Google Shape;47;p5">
            <a:extLst>
              <a:ext uri="{FF2B5EF4-FFF2-40B4-BE49-F238E27FC236}">
                <a16:creationId xmlns:a16="http://schemas.microsoft.com/office/drawing/2014/main" id="{32CBBAA2-473A-A8FA-5D2F-D73812A4DE4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4769E706-2871-EA51-3A04-846B8DCB4F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2" name="Text Placeholder 10">
            <a:extLst>
              <a:ext uri="{FF2B5EF4-FFF2-40B4-BE49-F238E27FC236}">
                <a16:creationId xmlns:a16="http://schemas.microsoft.com/office/drawing/2014/main" id="{F232B0FD-DFA5-E5D4-04CC-CAE7B798D7EE}"/>
              </a:ext>
            </a:extLst>
          </p:cNvPr>
          <p:cNvSpPr>
            <a:spLocks noGrp="1"/>
          </p:cNvSpPr>
          <p:nvPr>
            <p:ph type="body" sz="quarter" idx="15" hasCustomPrompt="1"/>
          </p:nvPr>
        </p:nvSpPr>
        <p:spPr>
          <a:xfrm>
            <a:off x="612098"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3" name="Text Placeholder 10">
            <a:extLst>
              <a:ext uri="{FF2B5EF4-FFF2-40B4-BE49-F238E27FC236}">
                <a16:creationId xmlns:a16="http://schemas.microsoft.com/office/drawing/2014/main" id="{81846223-8612-FEAD-6A66-4FBBDC6DE648}"/>
              </a:ext>
            </a:extLst>
          </p:cNvPr>
          <p:cNvSpPr>
            <a:spLocks noGrp="1"/>
          </p:cNvSpPr>
          <p:nvPr>
            <p:ph type="body" sz="quarter" idx="16"/>
          </p:nvPr>
        </p:nvSpPr>
        <p:spPr>
          <a:xfrm>
            <a:off x="612139"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4" name="Text Placeholder 10">
            <a:extLst>
              <a:ext uri="{FF2B5EF4-FFF2-40B4-BE49-F238E27FC236}">
                <a16:creationId xmlns:a16="http://schemas.microsoft.com/office/drawing/2014/main" id="{4AE38848-B2C9-6468-0CF3-45A0A3CB878F}"/>
              </a:ext>
            </a:extLst>
          </p:cNvPr>
          <p:cNvSpPr>
            <a:spLocks noGrp="1"/>
          </p:cNvSpPr>
          <p:nvPr>
            <p:ph type="body" sz="quarter" idx="17" hasCustomPrompt="1"/>
          </p:nvPr>
        </p:nvSpPr>
        <p:spPr>
          <a:xfrm>
            <a:off x="2567597"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5" name="Text Placeholder 10">
            <a:extLst>
              <a:ext uri="{FF2B5EF4-FFF2-40B4-BE49-F238E27FC236}">
                <a16:creationId xmlns:a16="http://schemas.microsoft.com/office/drawing/2014/main" id="{8997D361-018D-5FEE-AC3A-59159789B9DB}"/>
              </a:ext>
            </a:extLst>
          </p:cNvPr>
          <p:cNvSpPr>
            <a:spLocks noGrp="1"/>
          </p:cNvSpPr>
          <p:nvPr>
            <p:ph type="body" sz="quarter" idx="18"/>
          </p:nvPr>
        </p:nvSpPr>
        <p:spPr>
          <a:xfrm>
            <a:off x="2567638"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6" name="Text Placeholder 10">
            <a:extLst>
              <a:ext uri="{FF2B5EF4-FFF2-40B4-BE49-F238E27FC236}">
                <a16:creationId xmlns:a16="http://schemas.microsoft.com/office/drawing/2014/main" id="{9F60A8E3-3259-C259-C2C3-ECB0413459AD}"/>
              </a:ext>
            </a:extLst>
          </p:cNvPr>
          <p:cNvSpPr>
            <a:spLocks noGrp="1"/>
          </p:cNvSpPr>
          <p:nvPr>
            <p:ph type="body" sz="quarter" idx="19" hasCustomPrompt="1"/>
          </p:nvPr>
        </p:nvSpPr>
        <p:spPr>
          <a:xfrm>
            <a:off x="4523055"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7" name="Text Placeholder 10">
            <a:extLst>
              <a:ext uri="{FF2B5EF4-FFF2-40B4-BE49-F238E27FC236}">
                <a16:creationId xmlns:a16="http://schemas.microsoft.com/office/drawing/2014/main" id="{044F58DC-B204-5EB5-0077-C9102259713A}"/>
              </a:ext>
            </a:extLst>
          </p:cNvPr>
          <p:cNvSpPr>
            <a:spLocks noGrp="1"/>
          </p:cNvSpPr>
          <p:nvPr>
            <p:ph type="body" sz="quarter" idx="20"/>
          </p:nvPr>
        </p:nvSpPr>
        <p:spPr>
          <a:xfrm>
            <a:off x="4523096"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8" name="Text Placeholder 10">
            <a:extLst>
              <a:ext uri="{FF2B5EF4-FFF2-40B4-BE49-F238E27FC236}">
                <a16:creationId xmlns:a16="http://schemas.microsoft.com/office/drawing/2014/main" id="{C569C00E-B178-5690-1D5A-7AFBF7ADA6F0}"/>
              </a:ext>
            </a:extLst>
          </p:cNvPr>
          <p:cNvSpPr>
            <a:spLocks noGrp="1"/>
          </p:cNvSpPr>
          <p:nvPr>
            <p:ph type="body" sz="quarter" idx="21" hasCustomPrompt="1"/>
          </p:nvPr>
        </p:nvSpPr>
        <p:spPr>
          <a:xfrm>
            <a:off x="6478472"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19" name="Text Placeholder 10">
            <a:extLst>
              <a:ext uri="{FF2B5EF4-FFF2-40B4-BE49-F238E27FC236}">
                <a16:creationId xmlns:a16="http://schemas.microsoft.com/office/drawing/2014/main" id="{0982C59C-5EB4-9CC3-DA71-B0296BC0CCA0}"/>
              </a:ext>
            </a:extLst>
          </p:cNvPr>
          <p:cNvSpPr>
            <a:spLocks noGrp="1"/>
          </p:cNvSpPr>
          <p:nvPr>
            <p:ph type="body" sz="quarter" idx="22"/>
          </p:nvPr>
        </p:nvSpPr>
        <p:spPr>
          <a:xfrm>
            <a:off x="6478513"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0" name="Text Placeholder 10">
            <a:extLst>
              <a:ext uri="{FF2B5EF4-FFF2-40B4-BE49-F238E27FC236}">
                <a16:creationId xmlns:a16="http://schemas.microsoft.com/office/drawing/2014/main" id="{C05C48C5-8263-115B-FA5F-0E36D69FB423}"/>
              </a:ext>
            </a:extLst>
          </p:cNvPr>
          <p:cNvSpPr>
            <a:spLocks noGrp="1"/>
          </p:cNvSpPr>
          <p:nvPr>
            <p:ph type="body" sz="quarter" idx="23" hasCustomPrompt="1"/>
          </p:nvPr>
        </p:nvSpPr>
        <p:spPr>
          <a:xfrm>
            <a:off x="8433848"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1" name="Text Placeholder 10">
            <a:extLst>
              <a:ext uri="{FF2B5EF4-FFF2-40B4-BE49-F238E27FC236}">
                <a16:creationId xmlns:a16="http://schemas.microsoft.com/office/drawing/2014/main" id="{46DE6A5B-E1C4-6F4E-D537-7D167AE797BD}"/>
              </a:ext>
            </a:extLst>
          </p:cNvPr>
          <p:cNvSpPr>
            <a:spLocks noGrp="1"/>
          </p:cNvSpPr>
          <p:nvPr>
            <p:ph type="body" sz="quarter" idx="24"/>
          </p:nvPr>
        </p:nvSpPr>
        <p:spPr>
          <a:xfrm>
            <a:off x="8433889"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2" name="Text Placeholder 10">
            <a:extLst>
              <a:ext uri="{FF2B5EF4-FFF2-40B4-BE49-F238E27FC236}">
                <a16:creationId xmlns:a16="http://schemas.microsoft.com/office/drawing/2014/main" id="{2C5D5DF8-8AEF-FAE2-C7AA-B6E682399584}"/>
              </a:ext>
            </a:extLst>
          </p:cNvPr>
          <p:cNvSpPr>
            <a:spLocks noGrp="1"/>
          </p:cNvSpPr>
          <p:nvPr>
            <p:ph type="body" sz="quarter" idx="25" hasCustomPrompt="1"/>
          </p:nvPr>
        </p:nvSpPr>
        <p:spPr>
          <a:xfrm>
            <a:off x="158993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3" name="Text Placeholder 10">
            <a:extLst>
              <a:ext uri="{FF2B5EF4-FFF2-40B4-BE49-F238E27FC236}">
                <a16:creationId xmlns:a16="http://schemas.microsoft.com/office/drawing/2014/main" id="{E21BA469-80B8-ED12-D796-2A302126E354}"/>
              </a:ext>
            </a:extLst>
          </p:cNvPr>
          <p:cNvSpPr>
            <a:spLocks noGrp="1"/>
          </p:cNvSpPr>
          <p:nvPr>
            <p:ph type="body" sz="quarter" idx="26"/>
          </p:nvPr>
        </p:nvSpPr>
        <p:spPr>
          <a:xfrm>
            <a:off x="158997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5" name="Text Placeholder 10">
            <a:extLst>
              <a:ext uri="{FF2B5EF4-FFF2-40B4-BE49-F238E27FC236}">
                <a16:creationId xmlns:a16="http://schemas.microsoft.com/office/drawing/2014/main" id="{9D97C988-1643-9D7B-1A40-3BE4302183C5}"/>
              </a:ext>
            </a:extLst>
          </p:cNvPr>
          <p:cNvSpPr>
            <a:spLocks noGrp="1"/>
          </p:cNvSpPr>
          <p:nvPr>
            <p:ph type="body" sz="quarter" idx="27" hasCustomPrompt="1"/>
          </p:nvPr>
        </p:nvSpPr>
        <p:spPr>
          <a:xfrm>
            <a:off x="3545571"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6" name="Text Placeholder 10">
            <a:extLst>
              <a:ext uri="{FF2B5EF4-FFF2-40B4-BE49-F238E27FC236}">
                <a16:creationId xmlns:a16="http://schemas.microsoft.com/office/drawing/2014/main" id="{EC3F7CA3-B68A-A202-D85D-7D87DCC8521D}"/>
              </a:ext>
            </a:extLst>
          </p:cNvPr>
          <p:cNvSpPr>
            <a:spLocks noGrp="1"/>
          </p:cNvSpPr>
          <p:nvPr>
            <p:ph type="body" sz="quarter" idx="28"/>
          </p:nvPr>
        </p:nvSpPr>
        <p:spPr>
          <a:xfrm>
            <a:off x="3545612"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7" name="Text Placeholder 10">
            <a:extLst>
              <a:ext uri="{FF2B5EF4-FFF2-40B4-BE49-F238E27FC236}">
                <a16:creationId xmlns:a16="http://schemas.microsoft.com/office/drawing/2014/main" id="{3AD65943-E73E-3EF6-1501-2726FD91D5BC}"/>
              </a:ext>
            </a:extLst>
          </p:cNvPr>
          <p:cNvSpPr>
            <a:spLocks noGrp="1"/>
          </p:cNvSpPr>
          <p:nvPr>
            <p:ph type="body" sz="quarter" idx="29" hasCustomPrompt="1"/>
          </p:nvPr>
        </p:nvSpPr>
        <p:spPr>
          <a:xfrm>
            <a:off x="5501130"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28" name="Text Placeholder 10">
            <a:extLst>
              <a:ext uri="{FF2B5EF4-FFF2-40B4-BE49-F238E27FC236}">
                <a16:creationId xmlns:a16="http://schemas.microsoft.com/office/drawing/2014/main" id="{CA433AFE-DBC2-039A-512A-0BC0DA538019}"/>
              </a:ext>
            </a:extLst>
          </p:cNvPr>
          <p:cNvSpPr>
            <a:spLocks noGrp="1"/>
          </p:cNvSpPr>
          <p:nvPr>
            <p:ph type="body" sz="quarter" idx="30"/>
          </p:nvPr>
        </p:nvSpPr>
        <p:spPr>
          <a:xfrm>
            <a:off x="5501171"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9" name="Text Placeholder 10">
            <a:extLst>
              <a:ext uri="{FF2B5EF4-FFF2-40B4-BE49-F238E27FC236}">
                <a16:creationId xmlns:a16="http://schemas.microsoft.com/office/drawing/2014/main" id="{925A5595-9437-7B3C-38D1-C5D13C275561}"/>
              </a:ext>
            </a:extLst>
          </p:cNvPr>
          <p:cNvSpPr>
            <a:spLocks noGrp="1"/>
          </p:cNvSpPr>
          <p:nvPr>
            <p:ph type="body" sz="quarter" idx="31" hasCustomPrompt="1"/>
          </p:nvPr>
        </p:nvSpPr>
        <p:spPr>
          <a:xfrm>
            <a:off x="7456689"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0" name="Text Placeholder 10">
            <a:extLst>
              <a:ext uri="{FF2B5EF4-FFF2-40B4-BE49-F238E27FC236}">
                <a16:creationId xmlns:a16="http://schemas.microsoft.com/office/drawing/2014/main" id="{20882562-303F-8B9F-89F4-CDEC78BF4C93}"/>
              </a:ext>
            </a:extLst>
          </p:cNvPr>
          <p:cNvSpPr>
            <a:spLocks noGrp="1"/>
          </p:cNvSpPr>
          <p:nvPr>
            <p:ph type="body" sz="quarter" idx="32"/>
          </p:nvPr>
        </p:nvSpPr>
        <p:spPr>
          <a:xfrm>
            <a:off x="7456730"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31" name="Text Placeholder 10">
            <a:extLst>
              <a:ext uri="{FF2B5EF4-FFF2-40B4-BE49-F238E27FC236}">
                <a16:creationId xmlns:a16="http://schemas.microsoft.com/office/drawing/2014/main" id="{95B437AB-7DCA-13D4-7176-8822B4A522F9}"/>
              </a:ext>
            </a:extLst>
          </p:cNvPr>
          <p:cNvSpPr>
            <a:spLocks noGrp="1"/>
          </p:cNvSpPr>
          <p:nvPr>
            <p:ph type="body" sz="quarter" idx="33" hasCustomPrompt="1"/>
          </p:nvPr>
        </p:nvSpPr>
        <p:spPr>
          <a:xfrm>
            <a:off x="9412248" y="4707413"/>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32" name="Text Placeholder 10">
            <a:extLst>
              <a:ext uri="{FF2B5EF4-FFF2-40B4-BE49-F238E27FC236}">
                <a16:creationId xmlns:a16="http://schemas.microsoft.com/office/drawing/2014/main" id="{2EDB32EA-EB5C-29AF-93EA-E51EC8B9E88A}"/>
              </a:ext>
            </a:extLst>
          </p:cNvPr>
          <p:cNvSpPr>
            <a:spLocks noGrp="1"/>
          </p:cNvSpPr>
          <p:nvPr>
            <p:ph type="body" sz="quarter" idx="34"/>
          </p:nvPr>
        </p:nvSpPr>
        <p:spPr>
          <a:xfrm>
            <a:off x="9412289" y="5071357"/>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grpSp>
        <p:nvGrpSpPr>
          <p:cNvPr id="221" name="Google Shape;221;p14"/>
          <p:cNvGrpSpPr/>
          <p:nvPr userDrawn="1"/>
        </p:nvGrpSpPr>
        <p:grpSpPr>
          <a:xfrm>
            <a:off x="565705" y="2864790"/>
            <a:ext cx="93000" cy="775769"/>
            <a:chOff x="565705" y="2864790"/>
            <a:chExt cx="93000" cy="775769"/>
          </a:xfrm>
        </p:grpSpPr>
        <p:cxnSp>
          <p:nvCxnSpPr>
            <p:cNvPr id="222" name="Google Shape;222;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23" name="Google Shape;223;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sp>
        <p:nvSpPr>
          <p:cNvPr id="226" name="Google Shape;226;p14"/>
          <p:cNvSpPr/>
          <p:nvPr userDrawn="1"/>
        </p:nvSpPr>
        <p:spPr>
          <a:xfrm>
            <a:off x="528399"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27" name="Google Shape;227;p14"/>
          <p:cNvSpPr/>
          <p:nvPr userDrawn="1"/>
        </p:nvSpPr>
        <p:spPr>
          <a:xfrm>
            <a:off x="1506200"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28" name="Google Shape;228;p14"/>
          <p:cNvSpPr/>
          <p:nvPr userDrawn="1"/>
        </p:nvSpPr>
        <p:spPr>
          <a:xfrm>
            <a:off x="3461802"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29" name="Google Shape;229;p14"/>
          <p:cNvSpPr/>
          <p:nvPr userDrawn="1"/>
        </p:nvSpPr>
        <p:spPr>
          <a:xfrm>
            <a:off x="4439603"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0" name="Google Shape;230;p14"/>
          <p:cNvSpPr/>
          <p:nvPr userDrawn="1"/>
        </p:nvSpPr>
        <p:spPr>
          <a:xfrm>
            <a:off x="5417404"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1" name="Google Shape;231;p14"/>
          <p:cNvSpPr/>
          <p:nvPr userDrawn="1"/>
        </p:nvSpPr>
        <p:spPr>
          <a:xfrm>
            <a:off x="6395205"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2" name="Google Shape;232;p14"/>
          <p:cNvSpPr/>
          <p:nvPr userDrawn="1"/>
        </p:nvSpPr>
        <p:spPr>
          <a:xfrm>
            <a:off x="7373006"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33" name="Google Shape;233;p14"/>
          <p:cNvSpPr/>
          <p:nvPr userDrawn="1"/>
        </p:nvSpPr>
        <p:spPr>
          <a:xfrm>
            <a:off x="8350807"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46" name="Google Shape;246;p14"/>
          <p:cNvSpPr/>
          <p:nvPr userDrawn="1"/>
        </p:nvSpPr>
        <p:spPr>
          <a:xfrm>
            <a:off x="9328608"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51" name="Google Shape;251;p14"/>
          <p:cNvSpPr/>
          <p:nvPr userDrawn="1"/>
        </p:nvSpPr>
        <p:spPr>
          <a:xfrm>
            <a:off x="2484001" y="3640559"/>
            <a:ext cx="167400" cy="167400"/>
          </a:xfrm>
          <a:prstGeom prst="ellipse">
            <a:avLst/>
          </a:prstGeom>
          <a:solidFill>
            <a:schemeClr val="accent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nvGrpSpPr>
          <p:cNvPr id="258" name="Google Shape;258;p14"/>
          <p:cNvGrpSpPr/>
          <p:nvPr userDrawn="1"/>
        </p:nvGrpSpPr>
        <p:grpSpPr>
          <a:xfrm>
            <a:off x="2521205" y="2864790"/>
            <a:ext cx="93000" cy="775769"/>
            <a:chOff x="565705" y="2864790"/>
            <a:chExt cx="93000" cy="775769"/>
          </a:xfrm>
        </p:grpSpPr>
        <p:cxnSp>
          <p:nvCxnSpPr>
            <p:cNvPr id="259" name="Google Shape;259;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0" name="Google Shape;260;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61" name="Google Shape;261;p14"/>
          <p:cNvGrpSpPr/>
          <p:nvPr userDrawn="1"/>
        </p:nvGrpSpPr>
        <p:grpSpPr>
          <a:xfrm>
            <a:off x="4476805" y="2864790"/>
            <a:ext cx="93000" cy="775769"/>
            <a:chOff x="565705" y="2864790"/>
            <a:chExt cx="93000" cy="775769"/>
          </a:xfrm>
        </p:grpSpPr>
        <p:cxnSp>
          <p:nvCxnSpPr>
            <p:cNvPr id="262" name="Google Shape;262;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3" name="Google Shape;263;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64" name="Google Shape;264;p14"/>
          <p:cNvGrpSpPr/>
          <p:nvPr userDrawn="1"/>
        </p:nvGrpSpPr>
        <p:grpSpPr>
          <a:xfrm>
            <a:off x="6432405" y="2864790"/>
            <a:ext cx="93000" cy="775769"/>
            <a:chOff x="565705" y="2864790"/>
            <a:chExt cx="93000" cy="775769"/>
          </a:xfrm>
        </p:grpSpPr>
        <p:cxnSp>
          <p:nvCxnSpPr>
            <p:cNvPr id="265" name="Google Shape;265;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6" name="Google Shape;266;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67" name="Google Shape;267;p14"/>
          <p:cNvGrpSpPr/>
          <p:nvPr userDrawn="1"/>
        </p:nvGrpSpPr>
        <p:grpSpPr>
          <a:xfrm>
            <a:off x="8388005" y="2864790"/>
            <a:ext cx="93000" cy="775769"/>
            <a:chOff x="565705" y="2864790"/>
            <a:chExt cx="93000" cy="775769"/>
          </a:xfrm>
        </p:grpSpPr>
        <p:cxnSp>
          <p:nvCxnSpPr>
            <p:cNvPr id="268" name="Google Shape;268;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69" name="Google Shape;269;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70" name="Google Shape;270;p14"/>
          <p:cNvGrpSpPr/>
          <p:nvPr userDrawn="1"/>
        </p:nvGrpSpPr>
        <p:grpSpPr>
          <a:xfrm rot="10800000">
            <a:off x="9365805" y="3808040"/>
            <a:ext cx="93000" cy="775769"/>
            <a:chOff x="565705" y="2864790"/>
            <a:chExt cx="93000" cy="775769"/>
          </a:xfrm>
        </p:grpSpPr>
        <p:cxnSp>
          <p:nvCxnSpPr>
            <p:cNvPr id="271" name="Google Shape;271;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72" name="Google Shape;272;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73" name="Google Shape;273;p14"/>
          <p:cNvGrpSpPr/>
          <p:nvPr userDrawn="1"/>
        </p:nvGrpSpPr>
        <p:grpSpPr>
          <a:xfrm rot="10800000">
            <a:off x="7410205" y="3808040"/>
            <a:ext cx="93000" cy="775769"/>
            <a:chOff x="565705" y="2864790"/>
            <a:chExt cx="93000" cy="775769"/>
          </a:xfrm>
        </p:grpSpPr>
        <p:cxnSp>
          <p:nvCxnSpPr>
            <p:cNvPr id="274" name="Google Shape;274;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75" name="Google Shape;275;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76" name="Google Shape;276;p14"/>
          <p:cNvGrpSpPr/>
          <p:nvPr userDrawn="1"/>
        </p:nvGrpSpPr>
        <p:grpSpPr>
          <a:xfrm rot="10800000">
            <a:off x="5454605" y="3808040"/>
            <a:ext cx="93000" cy="775769"/>
            <a:chOff x="565705" y="2864790"/>
            <a:chExt cx="93000" cy="775769"/>
          </a:xfrm>
        </p:grpSpPr>
        <p:cxnSp>
          <p:nvCxnSpPr>
            <p:cNvPr id="277" name="Google Shape;277;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78" name="Google Shape;278;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79" name="Google Shape;279;p14"/>
          <p:cNvGrpSpPr/>
          <p:nvPr userDrawn="1"/>
        </p:nvGrpSpPr>
        <p:grpSpPr>
          <a:xfrm rot="10800000">
            <a:off x="3499005" y="3808040"/>
            <a:ext cx="93000" cy="775769"/>
            <a:chOff x="565705" y="2864790"/>
            <a:chExt cx="93000" cy="775769"/>
          </a:xfrm>
        </p:grpSpPr>
        <p:cxnSp>
          <p:nvCxnSpPr>
            <p:cNvPr id="280" name="Google Shape;280;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81" name="Google Shape;281;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82" name="Google Shape;282;p14"/>
          <p:cNvGrpSpPr/>
          <p:nvPr userDrawn="1"/>
        </p:nvGrpSpPr>
        <p:grpSpPr>
          <a:xfrm rot="10800000">
            <a:off x="1543405" y="3808040"/>
            <a:ext cx="93000" cy="775769"/>
            <a:chOff x="565705" y="2864790"/>
            <a:chExt cx="93000" cy="775769"/>
          </a:xfrm>
        </p:grpSpPr>
        <p:cxnSp>
          <p:nvCxnSpPr>
            <p:cNvPr id="283" name="Google Shape;283;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84" name="Google Shape;284;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grpSp>
        <p:nvGrpSpPr>
          <p:cNvPr id="285" name="Google Shape;285;p14"/>
          <p:cNvGrpSpPr/>
          <p:nvPr userDrawn="1"/>
        </p:nvGrpSpPr>
        <p:grpSpPr>
          <a:xfrm>
            <a:off x="10353036" y="2864790"/>
            <a:ext cx="93000" cy="775769"/>
            <a:chOff x="565705" y="2864790"/>
            <a:chExt cx="93000" cy="775769"/>
          </a:xfrm>
        </p:grpSpPr>
        <p:cxnSp>
          <p:nvCxnSpPr>
            <p:cNvPr id="286" name="Google Shape;286;p14"/>
            <p:cNvCxnSpPr/>
            <p:nvPr/>
          </p:nvCxnSpPr>
          <p:spPr>
            <a:xfrm rot="10800000">
              <a:off x="612139" y="2940059"/>
              <a:ext cx="0" cy="700500"/>
            </a:xfrm>
            <a:prstGeom prst="straightConnector1">
              <a:avLst/>
            </a:prstGeom>
            <a:noFill/>
            <a:ln w="9525" cap="flat" cmpd="sng">
              <a:solidFill>
                <a:schemeClr val="lt1"/>
              </a:solidFill>
              <a:prstDash val="solid"/>
              <a:miter lim="800000"/>
              <a:headEnd type="none" w="sm" len="sm"/>
              <a:tailEnd type="none" w="sm" len="sm"/>
            </a:ln>
          </p:spPr>
        </p:cxnSp>
        <p:sp>
          <p:nvSpPr>
            <p:cNvPr id="287" name="Google Shape;287;p14"/>
            <p:cNvSpPr/>
            <p:nvPr/>
          </p:nvSpPr>
          <p:spPr>
            <a:xfrm>
              <a:off x="565705" y="2864790"/>
              <a:ext cx="93000" cy="93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dvig Letters Serif 24pt" pitchFamily="2" charset="0"/>
                <a:ea typeface="Arial"/>
                <a:cs typeface="Arial"/>
                <a:sym typeface="Arial"/>
              </a:endParaRPr>
            </a:p>
          </p:txBody>
        </p:sp>
      </p:grpSp>
      <p:sp>
        <p:nvSpPr>
          <p:cNvPr id="2" name="Text Placeholder 10">
            <a:extLst>
              <a:ext uri="{FF2B5EF4-FFF2-40B4-BE49-F238E27FC236}">
                <a16:creationId xmlns:a16="http://schemas.microsoft.com/office/drawing/2014/main" id="{C594B6AA-DC7A-FBE1-BA58-0CAFCEE57E42}"/>
              </a:ext>
            </a:extLst>
          </p:cNvPr>
          <p:cNvSpPr>
            <a:spLocks noGrp="1"/>
          </p:cNvSpPr>
          <p:nvPr>
            <p:ph type="body" sz="quarter" idx="35" hasCustomPrompt="1"/>
          </p:nvPr>
        </p:nvSpPr>
        <p:spPr>
          <a:xfrm>
            <a:off x="10391609" y="1767794"/>
            <a:ext cx="1536600" cy="307777"/>
          </a:xfrm>
          <a:prstGeom prst="rect">
            <a:avLst/>
          </a:prstGeom>
        </p:spPr>
        <p:txBody>
          <a:bodyPr wrap="square" lIns="0" tIns="0" rIns="0" bIns="0">
            <a:spAutoFit/>
          </a:bodyPr>
          <a:lstStyle>
            <a:lvl1pPr>
              <a:defRPr lang="en-US" sz="2000" b="0" i="0" u="none" strike="noStrike" cap="none" dirty="0">
                <a:solidFill>
                  <a:schemeClr val="accent2"/>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r>
              <a:rPr lang="en-US"/>
              <a:t>Year</a:t>
            </a:r>
          </a:p>
        </p:txBody>
      </p:sp>
      <p:sp>
        <p:nvSpPr>
          <p:cNvPr id="9" name="Text Placeholder 10">
            <a:extLst>
              <a:ext uri="{FF2B5EF4-FFF2-40B4-BE49-F238E27FC236}">
                <a16:creationId xmlns:a16="http://schemas.microsoft.com/office/drawing/2014/main" id="{868B117B-AD8F-C3B1-30BB-ACDC05DCFCB4}"/>
              </a:ext>
            </a:extLst>
          </p:cNvPr>
          <p:cNvSpPr>
            <a:spLocks noGrp="1"/>
          </p:cNvSpPr>
          <p:nvPr>
            <p:ph type="body" sz="quarter" idx="36"/>
          </p:nvPr>
        </p:nvSpPr>
        <p:spPr>
          <a:xfrm>
            <a:off x="10391650" y="2131738"/>
            <a:ext cx="1536559" cy="169277"/>
          </a:xfrm>
          <a:prstGeom prst="rect">
            <a:avLst/>
          </a:prstGeom>
        </p:spPr>
        <p:txBody>
          <a:bodyPr wrap="square" lIns="0" tIns="0" rIns="0" bIns="0">
            <a:spAutoFit/>
          </a:bodyPr>
          <a:lstStyle>
            <a:lvl1pPr>
              <a:defRPr lang="en-US" sz="11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10" name="Google Shape;43;p3">
            <a:extLst>
              <a:ext uri="{FF2B5EF4-FFF2-40B4-BE49-F238E27FC236}">
                <a16:creationId xmlns:a16="http://schemas.microsoft.com/office/drawing/2014/main" id="{6BD80B6B-674F-7CDC-2277-C1637CA96542}"/>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1" name="Google Shape;44;p3">
            <a:extLst>
              <a:ext uri="{FF2B5EF4-FFF2-40B4-BE49-F238E27FC236}">
                <a16:creationId xmlns:a16="http://schemas.microsoft.com/office/drawing/2014/main" id="{14B7E343-AD99-A09D-380D-CEFA41479C83}"/>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3" name="Text Placeholder 10">
            <a:extLst>
              <a:ext uri="{FF2B5EF4-FFF2-40B4-BE49-F238E27FC236}">
                <a16:creationId xmlns:a16="http://schemas.microsoft.com/office/drawing/2014/main" id="{D1BCDE98-D169-3873-E698-48D7F212669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4" name="Text Placeholder 9">
            <a:extLst>
              <a:ext uri="{FF2B5EF4-FFF2-40B4-BE49-F238E27FC236}">
                <a16:creationId xmlns:a16="http://schemas.microsoft.com/office/drawing/2014/main" id="{F0560E3A-8353-D54B-76D0-E4BF4C4B5F85}"/>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488074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63"/>
        <p:cNvGrpSpPr/>
        <p:nvPr/>
      </p:nvGrpSpPr>
      <p:grpSpPr>
        <a:xfrm>
          <a:off x="0" y="0"/>
          <a:ext cx="0" cy="0"/>
          <a:chOff x="0" y="0"/>
          <a:chExt cx="0" cy="0"/>
        </a:xfrm>
      </p:grpSpPr>
      <p:sp>
        <p:nvSpPr>
          <p:cNvPr id="5" name="Google Shape;47;p5">
            <a:extLst>
              <a:ext uri="{FF2B5EF4-FFF2-40B4-BE49-F238E27FC236}">
                <a16:creationId xmlns:a16="http://schemas.microsoft.com/office/drawing/2014/main" id="{46A092C9-3DEC-6C25-F356-7A702755D833}"/>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4664FDD4-9D14-CC22-C415-348E331BCE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492" name="Google Shape;492;p16"/>
          <p:cNvSpPr/>
          <p:nvPr userDrawn="1"/>
        </p:nvSpPr>
        <p:spPr>
          <a:xfrm>
            <a:off x="539992" y="2319302"/>
            <a:ext cx="565800" cy="565800"/>
          </a:xfrm>
          <a:prstGeom prst="ellipse">
            <a:avLst/>
          </a:prstGeom>
          <a:solidFill>
            <a:srgbClr val="C5B9F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Noto Sans Symbols"/>
              <a:buNone/>
            </a:pPr>
            <a:r>
              <a:rPr lang="en-GB" sz="2000">
                <a:solidFill>
                  <a:schemeClr val="accent2"/>
                </a:solidFill>
                <a:latin typeface="Georgia" panose="02040502050405020303" pitchFamily="18" charset="0"/>
                <a:ea typeface="Hedvig Letters Serif"/>
                <a:cs typeface="Hedvig Letters Serif"/>
                <a:sym typeface="Hedvig Letters Serif"/>
              </a:rPr>
              <a:t>P</a:t>
            </a:r>
            <a:endParaRPr sz="2000">
              <a:solidFill>
                <a:schemeClr val="lt1"/>
              </a:solidFill>
              <a:latin typeface="Georgia" panose="02040502050405020303" pitchFamily="18" charset="0"/>
              <a:ea typeface="Hedvig Letters Serif"/>
              <a:cs typeface="Hedvig Letters Serif"/>
              <a:sym typeface="Hedvig Letters Serif"/>
            </a:endParaRPr>
          </a:p>
        </p:txBody>
      </p:sp>
      <p:sp>
        <p:nvSpPr>
          <p:cNvPr id="493" name="Google Shape;493;p16"/>
          <p:cNvSpPr/>
          <p:nvPr userDrawn="1"/>
        </p:nvSpPr>
        <p:spPr>
          <a:xfrm>
            <a:off x="2817617" y="2319302"/>
            <a:ext cx="565800" cy="565800"/>
          </a:xfrm>
          <a:prstGeom prst="ellipse">
            <a:avLst/>
          </a:prstGeom>
          <a:solidFill>
            <a:srgbClr val="C5B9F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100"/>
              <a:buNone/>
            </a:pPr>
            <a:r>
              <a:rPr lang="en-GB" sz="2000">
                <a:solidFill>
                  <a:schemeClr val="accent2"/>
                </a:solidFill>
                <a:latin typeface="Georgia" panose="02040502050405020303" pitchFamily="18" charset="0"/>
                <a:ea typeface="Hedvig Letters Serif"/>
                <a:cs typeface="Hedvig Letters Serif"/>
                <a:sym typeface="Hedvig Letters Serif"/>
              </a:rPr>
              <a:t>R</a:t>
            </a:r>
            <a:endParaRPr sz="2000">
              <a:solidFill>
                <a:schemeClr val="lt1"/>
              </a:solidFill>
              <a:latin typeface="Georgia" panose="02040502050405020303" pitchFamily="18" charset="0"/>
              <a:ea typeface="Hedvig Letters Serif"/>
              <a:cs typeface="Hedvig Letters Serif"/>
              <a:sym typeface="Hedvig Letters Serif"/>
            </a:endParaRPr>
          </a:p>
        </p:txBody>
      </p:sp>
      <p:sp>
        <p:nvSpPr>
          <p:cNvPr id="494" name="Google Shape;494;p16"/>
          <p:cNvSpPr/>
          <p:nvPr userDrawn="1"/>
        </p:nvSpPr>
        <p:spPr>
          <a:xfrm>
            <a:off x="5095217" y="2319302"/>
            <a:ext cx="565800" cy="565800"/>
          </a:xfrm>
          <a:prstGeom prst="ellipse">
            <a:avLst/>
          </a:prstGeom>
          <a:solidFill>
            <a:srgbClr val="C5B9F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100"/>
              <a:buNone/>
            </a:pPr>
            <a:r>
              <a:rPr lang="en-GB" sz="2000">
                <a:solidFill>
                  <a:schemeClr val="accent2"/>
                </a:solidFill>
                <a:latin typeface="Georgia" panose="02040502050405020303" pitchFamily="18" charset="0"/>
                <a:ea typeface="Hedvig Letters Serif"/>
                <a:cs typeface="Hedvig Letters Serif"/>
                <a:sym typeface="Hedvig Letters Serif"/>
              </a:rPr>
              <a:t>I</a:t>
            </a:r>
            <a:endParaRPr sz="2000">
              <a:solidFill>
                <a:schemeClr val="lt1"/>
              </a:solidFill>
              <a:latin typeface="Georgia" panose="02040502050405020303" pitchFamily="18" charset="0"/>
              <a:ea typeface="Hedvig Letters Serif"/>
              <a:cs typeface="Hedvig Letters Serif"/>
              <a:sym typeface="Hedvig Letters Serif"/>
            </a:endParaRPr>
          </a:p>
        </p:txBody>
      </p:sp>
      <p:sp>
        <p:nvSpPr>
          <p:cNvPr id="495" name="Google Shape;495;p16"/>
          <p:cNvSpPr/>
          <p:nvPr userDrawn="1"/>
        </p:nvSpPr>
        <p:spPr>
          <a:xfrm>
            <a:off x="7357567" y="2319302"/>
            <a:ext cx="565800" cy="565800"/>
          </a:xfrm>
          <a:prstGeom prst="ellipse">
            <a:avLst/>
          </a:prstGeom>
          <a:solidFill>
            <a:srgbClr val="C5B9F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100"/>
              <a:buNone/>
            </a:pPr>
            <a:r>
              <a:rPr lang="en-GB" sz="2000">
                <a:solidFill>
                  <a:schemeClr val="accent2"/>
                </a:solidFill>
                <a:latin typeface="Georgia" panose="02040502050405020303" pitchFamily="18" charset="0"/>
                <a:ea typeface="Hedvig Letters Serif"/>
                <a:cs typeface="Hedvig Letters Serif"/>
                <a:sym typeface="Hedvig Letters Serif"/>
              </a:rPr>
              <a:t>D</a:t>
            </a:r>
            <a:endParaRPr sz="2000">
              <a:solidFill>
                <a:schemeClr val="lt1"/>
              </a:solidFill>
              <a:latin typeface="Georgia" panose="02040502050405020303" pitchFamily="18" charset="0"/>
              <a:ea typeface="Hedvig Letters Serif"/>
              <a:cs typeface="Hedvig Letters Serif"/>
              <a:sym typeface="Hedvig Letters Serif"/>
            </a:endParaRPr>
          </a:p>
        </p:txBody>
      </p:sp>
      <p:sp>
        <p:nvSpPr>
          <p:cNvPr id="496" name="Google Shape;496;p16"/>
          <p:cNvSpPr/>
          <p:nvPr userDrawn="1"/>
        </p:nvSpPr>
        <p:spPr>
          <a:xfrm>
            <a:off x="9619917" y="2319302"/>
            <a:ext cx="565800" cy="565800"/>
          </a:xfrm>
          <a:prstGeom prst="ellipse">
            <a:avLst/>
          </a:prstGeom>
          <a:solidFill>
            <a:srgbClr val="C5B9F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100"/>
              <a:buNone/>
            </a:pPr>
            <a:r>
              <a:rPr lang="en-GB" sz="2000">
                <a:solidFill>
                  <a:schemeClr val="accent2"/>
                </a:solidFill>
                <a:latin typeface="Georgia" panose="02040502050405020303" pitchFamily="18" charset="0"/>
                <a:ea typeface="Hedvig Letters Serif"/>
                <a:cs typeface="Hedvig Letters Serif"/>
                <a:sym typeface="Hedvig Letters Serif"/>
              </a:rPr>
              <a:t>E</a:t>
            </a:r>
            <a:endParaRPr sz="2000">
              <a:solidFill>
                <a:schemeClr val="lt1"/>
              </a:solidFill>
              <a:latin typeface="Georgia" panose="02040502050405020303" pitchFamily="18" charset="0"/>
              <a:ea typeface="Hedvig Letters Serif"/>
              <a:cs typeface="Hedvig Letters Serif"/>
              <a:sym typeface="Hedvig Letters Serif"/>
            </a:endParaRPr>
          </a:p>
        </p:txBody>
      </p:sp>
      <p:sp>
        <p:nvSpPr>
          <p:cNvPr id="497" name="Google Shape;497;p16"/>
          <p:cNvSpPr txBox="1">
            <a:spLocks noGrp="1"/>
          </p:cNvSpPr>
          <p:nvPr>
            <p:ph type="body" idx="2"/>
          </p:nvPr>
        </p:nvSpPr>
        <p:spPr>
          <a:xfrm>
            <a:off x="540000" y="3711936"/>
            <a:ext cx="2046000" cy="322909"/>
          </a:xfrm>
          <a:prstGeom prst="rect">
            <a:avLst/>
          </a:prstGeom>
          <a:noFill/>
          <a:ln>
            <a:noFill/>
          </a:ln>
        </p:spPr>
        <p:txBody>
          <a:bodyPr spcFirstLastPara="1" wrap="square" lIns="0" tIns="0" rIns="0" bIns="0" anchor="t" anchorCtr="0">
            <a:spAutoFit/>
          </a:bodyPr>
          <a:lstStyle>
            <a:lvl1pPr>
              <a:defRPr sz="11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98" name="Google Shape;498;p16"/>
          <p:cNvSpPr txBox="1">
            <a:spLocks noGrp="1"/>
          </p:cNvSpPr>
          <p:nvPr>
            <p:ph type="body" sz="quarter" idx="4294967295"/>
          </p:nvPr>
        </p:nvSpPr>
        <p:spPr>
          <a:xfrm>
            <a:off x="540000" y="2960580"/>
            <a:ext cx="2046000" cy="376000"/>
          </a:xfrm>
          <a:prstGeom prst="rect">
            <a:avLst/>
          </a:prstGeom>
          <a:noFill/>
          <a:ln>
            <a:noFill/>
          </a:ln>
        </p:spPr>
        <p:txBody>
          <a:bodyPr spcFirstLastPara="1" wrap="square" lIns="0" tIns="0" rIns="0" bIns="0" anchor="t" anchorCtr="0">
            <a:spAutoFit/>
          </a:bodyPr>
          <a:lstStyle>
            <a:lvl1pPr>
              <a:defRPr sz="1400">
                <a:solidFill>
                  <a:schemeClr val="accent3"/>
                </a:solidFill>
                <a:latin typeface="Georgia" panose="02040502050405020303" pitchFamily="18" charset="0"/>
              </a:defRPr>
            </a:lvl1pPr>
          </a:lstStyle>
          <a:p>
            <a:pPr marL="0" lvl="0" indent="0" algn="l" rtl="0">
              <a:lnSpc>
                <a:spcPct val="115000"/>
              </a:lnSpc>
              <a:spcBef>
                <a:spcPts val="1000"/>
              </a:spcBef>
              <a:spcAft>
                <a:spcPts val="0"/>
              </a:spcAft>
              <a:buNone/>
            </a:pPr>
            <a:endParaRPr>
              <a:solidFill>
                <a:schemeClr val="accent3"/>
              </a:solidFill>
              <a:latin typeface="Georgia" panose="02040502050405020303" pitchFamily="18" charset="0"/>
              <a:ea typeface="Hedvig Letters Serif"/>
              <a:cs typeface="Hedvig Letters Serif"/>
              <a:sym typeface="Hedvig Letters Serif"/>
            </a:endParaRPr>
          </a:p>
        </p:txBody>
      </p:sp>
      <p:sp>
        <p:nvSpPr>
          <p:cNvPr id="499" name="Google Shape;499;p16"/>
          <p:cNvSpPr/>
          <p:nvPr userDrawn="1"/>
        </p:nvSpPr>
        <p:spPr>
          <a:xfrm>
            <a:off x="540000" y="3519125"/>
            <a:ext cx="204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500" name="Google Shape;500;p16"/>
          <p:cNvSpPr txBox="1">
            <a:spLocks noGrp="1"/>
          </p:cNvSpPr>
          <p:nvPr>
            <p:ph type="body" idx="4294967295"/>
          </p:nvPr>
        </p:nvSpPr>
        <p:spPr>
          <a:xfrm>
            <a:off x="2806525" y="3694235"/>
            <a:ext cx="2046000" cy="322909"/>
          </a:xfrm>
          <a:prstGeom prst="rect">
            <a:avLst/>
          </a:prstGeom>
          <a:noFill/>
          <a:ln>
            <a:noFill/>
          </a:ln>
        </p:spPr>
        <p:txBody>
          <a:bodyPr spcFirstLastPara="1" wrap="square" lIns="0" tIns="0" rIns="0" bIns="0" anchor="t" anchorCtr="0">
            <a:spAutoFit/>
          </a:bodyPr>
          <a:lstStyle>
            <a:lvl1pPr>
              <a:defRPr sz="11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01" name="Google Shape;501;p16"/>
          <p:cNvSpPr txBox="1">
            <a:spLocks noGrp="1"/>
          </p:cNvSpPr>
          <p:nvPr>
            <p:ph type="body" idx="4294967295"/>
          </p:nvPr>
        </p:nvSpPr>
        <p:spPr>
          <a:xfrm>
            <a:off x="2806525" y="2960580"/>
            <a:ext cx="2046000" cy="376000"/>
          </a:xfrm>
          <a:prstGeom prst="rect">
            <a:avLst/>
          </a:prstGeom>
          <a:noFill/>
          <a:ln>
            <a:noFill/>
          </a:ln>
        </p:spPr>
        <p:txBody>
          <a:bodyPr spcFirstLastPara="1" wrap="square" lIns="0" tIns="0" rIns="0" bIns="0" anchor="t" anchorCtr="0">
            <a:spAutoFit/>
          </a:bodyPr>
          <a:lstStyle>
            <a:lvl1pPr>
              <a:defRPr sz="1400">
                <a:solidFill>
                  <a:schemeClr val="accent3"/>
                </a:solidFill>
                <a:latin typeface="Georgia" panose="02040502050405020303" pitchFamily="18" charset="0"/>
              </a:defRPr>
            </a:lvl1pPr>
          </a:lstStyle>
          <a:p>
            <a:pPr marL="0" lvl="0" indent="0" algn="l" rtl="0">
              <a:lnSpc>
                <a:spcPct val="115000"/>
              </a:lnSpc>
              <a:spcBef>
                <a:spcPts val="1000"/>
              </a:spcBef>
              <a:spcAft>
                <a:spcPts val="0"/>
              </a:spcAft>
              <a:buNone/>
            </a:pPr>
            <a:endParaRPr>
              <a:solidFill>
                <a:schemeClr val="accent3"/>
              </a:solidFill>
              <a:latin typeface="Georgia" panose="02040502050405020303" pitchFamily="18" charset="0"/>
              <a:ea typeface="Hedvig Letters Serif"/>
              <a:cs typeface="Hedvig Letters Serif"/>
              <a:sym typeface="Hedvig Letters Serif"/>
            </a:endParaRPr>
          </a:p>
        </p:txBody>
      </p:sp>
      <p:sp>
        <p:nvSpPr>
          <p:cNvPr id="502" name="Google Shape;502;p16"/>
          <p:cNvSpPr/>
          <p:nvPr userDrawn="1"/>
        </p:nvSpPr>
        <p:spPr>
          <a:xfrm>
            <a:off x="2806525" y="3519125"/>
            <a:ext cx="204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503" name="Google Shape;503;p16"/>
          <p:cNvSpPr txBox="1">
            <a:spLocks noGrp="1"/>
          </p:cNvSpPr>
          <p:nvPr>
            <p:ph type="body" idx="4294967295"/>
          </p:nvPr>
        </p:nvSpPr>
        <p:spPr>
          <a:xfrm>
            <a:off x="5073051" y="3694235"/>
            <a:ext cx="2046000" cy="322909"/>
          </a:xfrm>
          <a:prstGeom prst="rect">
            <a:avLst/>
          </a:prstGeom>
          <a:noFill/>
          <a:ln>
            <a:noFill/>
          </a:ln>
        </p:spPr>
        <p:txBody>
          <a:bodyPr spcFirstLastPara="1" wrap="square" lIns="0" tIns="0" rIns="0" bIns="0" anchor="t" anchorCtr="0">
            <a:spAutoFit/>
          </a:bodyPr>
          <a:lstStyle>
            <a:lvl1pPr>
              <a:defRPr sz="11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04" name="Google Shape;504;p16"/>
          <p:cNvSpPr txBox="1">
            <a:spLocks noGrp="1"/>
          </p:cNvSpPr>
          <p:nvPr>
            <p:ph type="body" idx="4294967295"/>
          </p:nvPr>
        </p:nvSpPr>
        <p:spPr>
          <a:xfrm>
            <a:off x="5073051" y="2960580"/>
            <a:ext cx="2046000" cy="376000"/>
          </a:xfrm>
          <a:prstGeom prst="rect">
            <a:avLst/>
          </a:prstGeom>
          <a:noFill/>
          <a:ln>
            <a:noFill/>
          </a:ln>
        </p:spPr>
        <p:txBody>
          <a:bodyPr spcFirstLastPara="1" wrap="square" lIns="0" tIns="0" rIns="0" bIns="0" anchor="t" anchorCtr="0">
            <a:spAutoFit/>
          </a:bodyPr>
          <a:lstStyle>
            <a:lvl1pPr>
              <a:defRPr sz="1400">
                <a:solidFill>
                  <a:schemeClr val="accent3"/>
                </a:solidFill>
                <a:latin typeface="Georgia" panose="02040502050405020303" pitchFamily="18" charset="0"/>
              </a:defRPr>
            </a:lvl1pPr>
          </a:lstStyle>
          <a:p>
            <a:pPr marL="0" lvl="0" indent="0" algn="l" rtl="0">
              <a:lnSpc>
                <a:spcPct val="115000"/>
              </a:lnSpc>
              <a:spcBef>
                <a:spcPts val="1000"/>
              </a:spcBef>
              <a:spcAft>
                <a:spcPts val="0"/>
              </a:spcAft>
              <a:buNone/>
            </a:pPr>
            <a:endParaRPr>
              <a:solidFill>
                <a:schemeClr val="accent3"/>
              </a:solidFill>
              <a:latin typeface="Georgia" panose="02040502050405020303" pitchFamily="18" charset="0"/>
              <a:ea typeface="Hedvig Letters Serif"/>
              <a:cs typeface="Hedvig Letters Serif"/>
              <a:sym typeface="Hedvig Letters Serif"/>
            </a:endParaRPr>
          </a:p>
        </p:txBody>
      </p:sp>
      <p:sp>
        <p:nvSpPr>
          <p:cNvPr id="505" name="Google Shape;505;p16"/>
          <p:cNvSpPr/>
          <p:nvPr userDrawn="1"/>
        </p:nvSpPr>
        <p:spPr>
          <a:xfrm>
            <a:off x="5073051" y="3519125"/>
            <a:ext cx="204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506" name="Google Shape;506;p16"/>
          <p:cNvSpPr txBox="1">
            <a:spLocks noGrp="1"/>
          </p:cNvSpPr>
          <p:nvPr>
            <p:ph type="body" idx="4294967295"/>
          </p:nvPr>
        </p:nvSpPr>
        <p:spPr>
          <a:xfrm>
            <a:off x="7339561" y="3665809"/>
            <a:ext cx="2046000" cy="322909"/>
          </a:xfrm>
          <a:prstGeom prst="rect">
            <a:avLst/>
          </a:prstGeom>
          <a:noFill/>
          <a:ln>
            <a:noFill/>
          </a:ln>
        </p:spPr>
        <p:txBody>
          <a:bodyPr spcFirstLastPara="1" wrap="square" lIns="0" tIns="0" rIns="0" bIns="0" anchor="t" anchorCtr="0">
            <a:spAutoFit/>
          </a:bodyPr>
          <a:lstStyle>
            <a:lvl1pPr>
              <a:defRPr sz="11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07" name="Google Shape;507;p16"/>
          <p:cNvSpPr txBox="1">
            <a:spLocks noGrp="1"/>
          </p:cNvSpPr>
          <p:nvPr>
            <p:ph type="body" idx="4294967295"/>
          </p:nvPr>
        </p:nvSpPr>
        <p:spPr>
          <a:xfrm>
            <a:off x="7339561" y="2960580"/>
            <a:ext cx="2046000" cy="376000"/>
          </a:xfrm>
          <a:prstGeom prst="rect">
            <a:avLst/>
          </a:prstGeom>
          <a:noFill/>
          <a:ln>
            <a:noFill/>
          </a:ln>
        </p:spPr>
        <p:txBody>
          <a:bodyPr spcFirstLastPara="1" wrap="square" lIns="0" tIns="0" rIns="0" bIns="0" anchor="t" anchorCtr="0">
            <a:spAutoFit/>
          </a:bodyPr>
          <a:lstStyle>
            <a:lvl1pPr>
              <a:defRPr sz="1400">
                <a:solidFill>
                  <a:schemeClr val="accent3"/>
                </a:solidFill>
                <a:latin typeface="Georgia" panose="02040502050405020303" pitchFamily="18" charset="0"/>
              </a:defRPr>
            </a:lvl1pPr>
          </a:lstStyle>
          <a:p>
            <a:pPr marL="0" lvl="0" indent="0" algn="l" rtl="0">
              <a:lnSpc>
                <a:spcPct val="115000"/>
              </a:lnSpc>
              <a:spcBef>
                <a:spcPts val="1000"/>
              </a:spcBef>
              <a:spcAft>
                <a:spcPts val="0"/>
              </a:spcAft>
              <a:buNone/>
            </a:pPr>
            <a:endParaRPr>
              <a:solidFill>
                <a:schemeClr val="accent3"/>
              </a:solidFill>
              <a:latin typeface="Georgia" panose="02040502050405020303" pitchFamily="18" charset="0"/>
              <a:ea typeface="Hedvig Letters Serif"/>
              <a:cs typeface="Hedvig Letters Serif"/>
              <a:sym typeface="Hedvig Letters Serif"/>
            </a:endParaRPr>
          </a:p>
        </p:txBody>
      </p:sp>
      <p:sp>
        <p:nvSpPr>
          <p:cNvPr id="508" name="Google Shape;508;p16"/>
          <p:cNvSpPr/>
          <p:nvPr userDrawn="1"/>
        </p:nvSpPr>
        <p:spPr>
          <a:xfrm>
            <a:off x="7339561" y="3519125"/>
            <a:ext cx="204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509" name="Google Shape;509;p16"/>
          <p:cNvSpPr txBox="1">
            <a:spLocks noGrp="1"/>
          </p:cNvSpPr>
          <p:nvPr>
            <p:ph type="body" idx="4294967295"/>
          </p:nvPr>
        </p:nvSpPr>
        <p:spPr>
          <a:xfrm>
            <a:off x="9606083" y="3683507"/>
            <a:ext cx="2046000" cy="322909"/>
          </a:xfrm>
          <a:prstGeom prst="rect">
            <a:avLst/>
          </a:prstGeom>
          <a:noFill/>
          <a:ln>
            <a:noFill/>
          </a:ln>
        </p:spPr>
        <p:txBody>
          <a:bodyPr spcFirstLastPara="1" wrap="square" lIns="0" tIns="0" rIns="0" bIns="0" anchor="t" anchorCtr="0">
            <a:spAutoFit/>
          </a:bodyPr>
          <a:lstStyle>
            <a:lvl1pPr>
              <a:defRPr sz="11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10" name="Google Shape;510;p16"/>
          <p:cNvSpPr txBox="1">
            <a:spLocks noGrp="1"/>
          </p:cNvSpPr>
          <p:nvPr>
            <p:ph type="body" idx="4294967295"/>
          </p:nvPr>
        </p:nvSpPr>
        <p:spPr>
          <a:xfrm>
            <a:off x="9606083" y="2960580"/>
            <a:ext cx="2046000" cy="376000"/>
          </a:xfrm>
          <a:prstGeom prst="rect">
            <a:avLst/>
          </a:prstGeom>
          <a:noFill/>
          <a:ln>
            <a:noFill/>
          </a:ln>
        </p:spPr>
        <p:txBody>
          <a:bodyPr spcFirstLastPara="1" wrap="square" lIns="0" tIns="0" rIns="0" bIns="0" anchor="t" anchorCtr="0">
            <a:spAutoFit/>
          </a:bodyPr>
          <a:lstStyle>
            <a:lvl1pPr>
              <a:defRPr sz="1400">
                <a:solidFill>
                  <a:schemeClr val="accent3"/>
                </a:solidFill>
                <a:latin typeface="Georgia" panose="02040502050405020303" pitchFamily="18" charset="0"/>
              </a:defRPr>
            </a:lvl1pPr>
          </a:lstStyle>
          <a:p>
            <a:pPr marL="0" lvl="0" indent="0" algn="l" rtl="0">
              <a:lnSpc>
                <a:spcPct val="115000"/>
              </a:lnSpc>
              <a:spcBef>
                <a:spcPts val="1000"/>
              </a:spcBef>
              <a:spcAft>
                <a:spcPts val="0"/>
              </a:spcAft>
              <a:buNone/>
            </a:pPr>
            <a:endParaRPr>
              <a:solidFill>
                <a:schemeClr val="accent3"/>
              </a:solidFill>
              <a:latin typeface="Georgia" panose="02040502050405020303" pitchFamily="18" charset="0"/>
              <a:ea typeface="Hedvig Letters Serif"/>
              <a:cs typeface="Hedvig Letters Serif"/>
              <a:sym typeface="Hedvig Letters Serif"/>
            </a:endParaRPr>
          </a:p>
        </p:txBody>
      </p:sp>
      <p:sp>
        <p:nvSpPr>
          <p:cNvPr id="511" name="Google Shape;511;p16"/>
          <p:cNvSpPr/>
          <p:nvPr userDrawn="1"/>
        </p:nvSpPr>
        <p:spPr>
          <a:xfrm>
            <a:off x="9606083" y="3519125"/>
            <a:ext cx="204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 name="Google Shape;43;p3">
            <a:extLst>
              <a:ext uri="{FF2B5EF4-FFF2-40B4-BE49-F238E27FC236}">
                <a16:creationId xmlns:a16="http://schemas.microsoft.com/office/drawing/2014/main" id="{D90027DB-3469-8849-96A4-3E18E94C75CA}"/>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FA0526DC-0DF6-A458-C5AF-0AD50FCA148A}"/>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4" name="Text Placeholder 10">
            <a:extLst>
              <a:ext uri="{FF2B5EF4-FFF2-40B4-BE49-F238E27FC236}">
                <a16:creationId xmlns:a16="http://schemas.microsoft.com/office/drawing/2014/main" id="{57C7A819-64D7-4C27-774B-4396DF79ACB0}"/>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03482E7C-6021-51E4-81C9-6EA33DDDE1FD}"/>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95689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92"/>
                                        </p:tgtEl>
                                        <p:attrNameLst>
                                          <p:attrName>style.visibility</p:attrName>
                                        </p:attrNameLst>
                                      </p:cBhvr>
                                      <p:to>
                                        <p:strVal val="visible"/>
                                      </p:to>
                                    </p:set>
                                    <p:animEffect transition="in" filter="fade">
                                      <p:cBhvr>
                                        <p:cTn id="17" dur="750"/>
                                        <p:tgtEl>
                                          <p:spTgt spid="49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93"/>
                                        </p:tgtEl>
                                        <p:attrNameLst>
                                          <p:attrName>style.visibility</p:attrName>
                                        </p:attrNameLst>
                                      </p:cBhvr>
                                      <p:to>
                                        <p:strVal val="visible"/>
                                      </p:to>
                                    </p:set>
                                    <p:animEffect transition="in" filter="fade">
                                      <p:cBhvr>
                                        <p:cTn id="21" dur="750"/>
                                        <p:tgtEl>
                                          <p:spTgt spid="493"/>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494"/>
                                        </p:tgtEl>
                                        <p:attrNameLst>
                                          <p:attrName>style.visibility</p:attrName>
                                        </p:attrNameLst>
                                      </p:cBhvr>
                                      <p:to>
                                        <p:strVal val="visible"/>
                                      </p:to>
                                    </p:set>
                                    <p:animEffect transition="in" filter="fade">
                                      <p:cBhvr>
                                        <p:cTn id="25" dur="750"/>
                                        <p:tgtEl>
                                          <p:spTgt spid="494"/>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495"/>
                                        </p:tgtEl>
                                        <p:attrNameLst>
                                          <p:attrName>style.visibility</p:attrName>
                                        </p:attrNameLst>
                                      </p:cBhvr>
                                      <p:to>
                                        <p:strVal val="visible"/>
                                      </p:to>
                                    </p:set>
                                    <p:animEffect transition="in" filter="fade">
                                      <p:cBhvr>
                                        <p:cTn id="29" dur="750"/>
                                        <p:tgtEl>
                                          <p:spTgt spid="495"/>
                                        </p:tgtEl>
                                      </p:cBhvr>
                                    </p:animEffect>
                                  </p:childTnLst>
                                </p:cTn>
                              </p:par>
                            </p:childTnLst>
                          </p:cTn>
                        </p:par>
                        <p:par>
                          <p:cTn id="30" fill="hold">
                            <p:stCondLst>
                              <p:cond delay="4250"/>
                            </p:stCondLst>
                            <p:childTnLst>
                              <p:par>
                                <p:cTn id="31" presetID="10" presetClass="entr" presetSubtype="0" fill="hold" grpId="0" nodeType="afterEffect">
                                  <p:stCondLst>
                                    <p:cond delay="0"/>
                                  </p:stCondLst>
                                  <p:childTnLst>
                                    <p:set>
                                      <p:cBhvr>
                                        <p:cTn id="32" dur="1" fill="hold">
                                          <p:stCondLst>
                                            <p:cond delay="0"/>
                                          </p:stCondLst>
                                        </p:cTn>
                                        <p:tgtEl>
                                          <p:spTgt spid="496"/>
                                        </p:tgtEl>
                                        <p:attrNameLst>
                                          <p:attrName>style.visibility</p:attrName>
                                        </p:attrNameLst>
                                      </p:cBhvr>
                                      <p:to>
                                        <p:strVal val="visible"/>
                                      </p:to>
                                    </p:set>
                                    <p:animEffect transition="in" filter="fade">
                                      <p:cBhvr>
                                        <p:cTn id="33" dur="750"/>
                                        <p:tgtEl>
                                          <p:spTgt spid="496"/>
                                        </p:tgtEl>
                                      </p:cBhvr>
                                    </p:animEffect>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499"/>
                                        </p:tgtEl>
                                        <p:attrNameLst>
                                          <p:attrName>style.visibility</p:attrName>
                                        </p:attrNameLst>
                                      </p:cBhvr>
                                      <p:to>
                                        <p:strVal val="visible"/>
                                      </p:to>
                                    </p:set>
                                    <p:animEffect transition="in" filter="wipe(left)">
                                      <p:cBhvr>
                                        <p:cTn id="37" dur="500"/>
                                        <p:tgtEl>
                                          <p:spTgt spid="499"/>
                                        </p:tgtEl>
                                      </p:cBhvr>
                                    </p:animEffect>
                                  </p:childTnLst>
                                </p:cTn>
                              </p:par>
                            </p:childTnLst>
                          </p:cTn>
                        </p:par>
                        <p:par>
                          <p:cTn id="38" fill="hold">
                            <p:stCondLst>
                              <p:cond delay="5500"/>
                            </p:stCondLst>
                            <p:childTnLst>
                              <p:par>
                                <p:cTn id="39" presetID="42" presetClass="entr" presetSubtype="0" fill="hold" grpId="0" nodeType="afterEffect" nodePh="1">
                                  <p:stCondLst>
                                    <p:cond delay="0"/>
                                  </p:stCondLst>
                                  <p:endCondLst>
                                    <p:cond evt="begin" delay="0">
                                      <p:tn val="39"/>
                                    </p:cond>
                                  </p:endCondLst>
                                  <p:childTnLst>
                                    <p:set>
                                      <p:cBhvr>
                                        <p:cTn id="40" dur="1" fill="hold">
                                          <p:stCondLst>
                                            <p:cond delay="0"/>
                                          </p:stCondLst>
                                        </p:cTn>
                                        <p:tgtEl>
                                          <p:spTgt spid="498">
                                            <p:txEl>
                                              <p:pRg st="0" end="0"/>
                                            </p:txEl>
                                          </p:spTgt>
                                        </p:tgtEl>
                                        <p:attrNameLst>
                                          <p:attrName>style.visibility</p:attrName>
                                        </p:attrNameLst>
                                      </p:cBhvr>
                                      <p:to>
                                        <p:strVal val="visible"/>
                                      </p:to>
                                    </p:set>
                                    <p:animEffect transition="in" filter="fade">
                                      <p:cBhvr>
                                        <p:cTn id="41" dur="1000"/>
                                        <p:tgtEl>
                                          <p:spTgt spid="498">
                                            <p:txEl>
                                              <p:pRg st="0" end="0"/>
                                            </p:txEl>
                                          </p:spTgt>
                                        </p:tgtEl>
                                      </p:cBhvr>
                                    </p:animEffect>
                                    <p:anim calcmode="lin" valueType="num">
                                      <p:cBhvr>
                                        <p:cTn id="42" dur="1000" fill="hold"/>
                                        <p:tgtEl>
                                          <p:spTgt spid="498">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498">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497">
                                            <p:txEl>
                                              <p:pRg st="0" end="0"/>
                                            </p:txEl>
                                          </p:spTgt>
                                        </p:tgtEl>
                                        <p:attrNameLst>
                                          <p:attrName>style.visibility</p:attrName>
                                        </p:attrNameLst>
                                      </p:cBhvr>
                                      <p:to>
                                        <p:strVal val="visible"/>
                                      </p:to>
                                    </p:set>
                                    <p:animEffect transition="in" filter="fade">
                                      <p:cBhvr>
                                        <p:cTn id="47" dur="500"/>
                                        <p:tgtEl>
                                          <p:spTgt spid="497">
                                            <p:txEl>
                                              <p:pRg st="0" end="0"/>
                                            </p:txEl>
                                          </p:spTgt>
                                        </p:tgtEl>
                                      </p:cBhvr>
                                    </p:animEffect>
                                  </p:childTnLst>
                                </p:cTn>
                              </p:par>
                            </p:childTnLst>
                          </p:cTn>
                        </p:par>
                        <p:par>
                          <p:cTn id="48" fill="hold">
                            <p:stCondLst>
                              <p:cond delay="7000"/>
                            </p:stCondLst>
                            <p:childTnLst>
                              <p:par>
                                <p:cTn id="49" presetID="22" presetClass="entr" presetSubtype="8" fill="hold" grpId="0" nodeType="afterEffect">
                                  <p:stCondLst>
                                    <p:cond delay="0"/>
                                  </p:stCondLst>
                                  <p:childTnLst>
                                    <p:set>
                                      <p:cBhvr>
                                        <p:cTn id="50" dur="1" fill="hold">
                                          <p:stCondLst>
                                            <p:cond delay="0"/>
                                          </p:stCondLst>
                                        </p:cTn>
                                        <p:tgtEl>
                                          <p:spTgt spid="502"/>
                                        </p:tgtEl>
                                        <p:attrNameLst>
                                          <p:attrName>style.visibility</p:attrName>
                                        </p:attrNameLst>
                                      </p:cBhvr>
                                      <p:to>
                                        <p:strVal val="visible"/>
                                      </p:to>
                                    </p:set>
                                    <p:animEffect transition="in" filter="wipe(left)">
                                      <p:cBhvr>
                                        <p:cTn id="51" dur="500"/>
                                        <p:tgtEl>
                                          <p:spTgt spid="502"/>
                                        </p:tgtEl>
                                      </p:cBhvr>
                                    </p:animEffect>
                                  </p:childTnLst>
                                </p:cTn>
                              </p:par>
                            </p:childTnLst>
                          </p:cTn>
                        </p:par>
                        <p:par>
                          <p:cTn id="52" fill="hold">
                            <p:stCondLst>
                              <p:cond delay="7500"/>
                            </p:stCondLst>
                            <p:childTnLst>
                              <p:par>
                                <p:cTn id="53" presetID="42" presetClass="entr" presetSubtype="0" fill="hold" grpId="0" nodeType="afterEffect" nodePh="1">
                                  <p:stCondLst>
                                    <p:cond delay="0"/>
                                  </p:stCondLst>
                                  <p:endCondLst>
                                    <p:cond evt="begin" delay="0">
                                      <p:tn val="53"/>
                                    </p:cond>
                                  </p:endCondLst>
                                  <p:childTnLst>
                                    <p:set>
                                      <p:cBhvr>
                                        <p:cTn id="54" dur="1" fill="hold">
                                          <p:stCondLst>
                                            <p:cond delay="0"/>
                                          </p:stCondLst>
                                        </p:cTn>
                                        <p:tgtEl>
                                          <p:spTgt spid="501">
                                            <p:txEl>
                                              <p:pRg st="0" end="0"/>
                                            </p:txEl>
                                          </p:spTgt>
                                        </p:tgtEl>
                                        <p:attrNameLst>
                                          <p:attrName>style.visibility</p:attrName>
                                        </p:attrNameLst>
                                      </p:cBhvr>
                                      <p:to>
                                        <p:strVal val="visible"/>
                                      </p:to>
                                    </p:set>
                                    <p:animEffect transition="in" filter="fade">
                                      <p:cBhvr>
                                        <p:cTn id="55" dur="1000"/>
                                        <p:tgtEl>
                                          <p:spTgt spid="501">
                                            <p:txEl>
                                              <p:pRg st="0" end="0"/>
                                            </p:txEl>
                                          </p:spTgt>
                                        </p:tgtEl>
                                      </p:cBhvr>
                                    </p:animEffect>
                                    <p:anim calcmode="lin" valueType="num">
                                      <p:cBhvr>
                                        <p:cTn id="56" dur="1000" fill="hold"/>
                                        <p:tgtEl>
                                          <p:spTgt spid="501">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01">
                                            <p:txEl>
                                              <p:pRg st="0" end="0"/>
                                            </p:txEl>
                                          </p:spTgt>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500">
                                            <p:txEl>
                                              <p:pRg st="0" end="0"/>
                                            </p:txEl>
                                          </p:spTgt>
                                        </p:tgtEl>
                                        <p:attrNameLst>
                                          <p:attrName>style.visibility</p:attrName>
                                        </p:attrNameLst>
                                      </p:cBhvr>
                                      <p:to>
                                        <p:strVal val="visible"/>
                                      </p:to>
                                    </p:set>
                                    <p:animEffect transition="in" filter="fade">
                                      <p:cBhvr>
                                        <p:cTn id="61" dur="500"/>
                                        <p:tgtEl>
                                          <p:spTgt spid="500">
                                            <p:txEl>
                                              <p:pRg st="0" end="0"/>
                                            </p:txEl>
                                          </p:spTgt>
                                        </p:tgtEl>
                                      </p:cBhvr>
                                    </p:animEffect>
                                  </p:childTnLst>
                                </p:cTn>
                              </p:par>
                            </p:childTnLst>
                          </p:cTn>
                        </p:par>
                        <p:par>
                          <p:cTn id="62" fill="hold">
                            <p:stCondLst>
                              <p:cond delay="9000"/>
                            </p:stCondLst>
                            <p:childTnLst>
                              <p:par>
                                <p:cTn id="63" presetID="22" presetClass="entr" presetSubtype="8" fill="hold" grpId="0" nodeType="afterEffect">
                                  <p:stCondLst>
                                    <p:cond delay="0"/>
                                  </p:stCondLst>
                                  <p:childTnLst>
                                    <p:set>
                                      <p:cBhvr>
                                        <p:cTn id="64" dur="1" fill="hold">
                                          <p:stCondLst>
                                            <p:cond delay="0"/>
                                          </p:stCondLst>
                                        </p:cTn>
                                        <p:tgtEl>
                                          <p:spTgt spid="505"/>
                                        </p:tgtEl>
                                        <p:attrNameLst>
                                          <p:attrName>style.visibility</p:attrName>
                                        </p:attrNameLst>
                                      </p:cBhvr>
                                      <p:to>
                                        <p:strVal val="visible"/>
                                      </p:to>
                                    </p:set>
                                    <p:animEffect transition="in" filter="wipe(left)">
                                      <p:cBhvr>
                                        <p:cTn id="65" dur="500"/>
                                        <p:tgtEl>
                                          <p:spTgt spid="505"/>
                                        </p:tgtEl>
                                      </p:cBhvr>
                                    </p:animEffect>
                                  </p:childTnLst>
                                </p:cTn>
                              </p:par>
                            </p:childTnLst>
                          </p:cTn>
                        </p:par>
                        <p:par>
                          <p:cTn id="66" fill="hold">
                            <p:stCondLst>
                              <p:cond delay="9500"/>
                            </p:stCondLst>
                            <p:childTnLst>
                              <p:par>
                                <p:cTn id="67" presetID="42" presetClass="entr" presetSubtype="0" fill="hold" grpId="0" nodeType="afterEffect" nodePh="1">
                                  <p:stCondLst>
                                    <p:cond delay="0"/>
                                  </p:stCondLst>
                                  <p:endCondLst>
                                    <p:cond evt="begin" delay="0">
                                      <p:tn val="67"/>
                                    </p:cond>
                                  </p:endCondLst>
                                  <p:childTnLst>
                                    <p:set>
                                      <p:cBhvr>
                                        <p:cTn id="68" dur="1" fill="hold">
                                          <p:stCondLst>
                                            <p:cond delay="0"/>
                                          </p:stCondLst>
                                        </p:cTn>
                                        <p:tgtEl>
                                          <p:spTgt spid="504">
                                            <p:txEl>
                                              <p:pRg st="0" end="0"/>
                                            </p:txEl>
                                          </p:spTgt>
                                        </p:tgtEl>
                                        <p:attrNameLst>
                                          <p:attrName>style.visibility</p:attrName>
                                        </p:attrNameLst>
                                      </p:cBhvr>
                                      <p:to>
                                        <p:strVal val="visible"/>
                                      </p:to>
                                    </p:set>
                                    <p:animEffect transition="in" filter="fade">
                                      <p:cBhvr>
                                        <p:cTn id="69" dur="1000"/>
                                        <p:tgtEl>
                                          <p:spTgt spid="504">
                                            <p:txEl>
                                              <p:pRg st="0" end="0"/>
                                            </p:txEl>
                                          </p:spTgt>
                                        </p:tgtEl>
                                      </p:cBhvr>
                                    </p:animEffect>
                                    <p:anim calcmode="lin" valueType="num">
                                      <p:cBhvr>
                                        <p:cTn id="70" dur="1000" fill="hold"/>
                                        <p:tgtEl>
                                          <p:spTgt spid="504">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504">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05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503">
                                            <p:txEl>
                                              <p:pRg st="0" end="0"/>
                                            </p:txEl>
                                          </p:spTgt>
                                        </p:tgtEl>
                                        <p:attrNameLst>
                                          <p:attrName>style.visibility</p:attrName>
                                        </p:attrNameLst>
                                      </p:cBhvr>
                                      <p:to>
                                        <p:strVal val="visible"/>
                                      </p:to>
                                    </p:set>
                                    <p:animEffect transition="in" filter="fade">
                                      <p:cBhvr>
                                        <p:cTn id="75" dur="500"/>
                                        <p:tgtEl>
                                          <p:spTgt spid="503">
                                            <p:txEl>
                                              <p:pRg st="0" end="0"/>
                                            </p:txEl>
                                          </p:spTgt>
                                        </p:tgtEl>
                                      </p:cBhvr>
                                    </p:animEffect>
                                  </p:childTnLst>
                                </p:cTn>
                              </p:par>
                            </p:childTnLst>
                          </p:cTn>
                        </p:par>
                        <p:par>
                          <p:cTn id="76" fill="hold">
                            <p:stCondLst>
                              <p:cond delay="11000"/>
                            </p:stCondLst>
                            <p:childTnLst>
                              <p:par>
                                <p:cTn id="77" presetID="22" presetClass="entr" presetSubtype="8" fill="hold" grpId="0" nodeType="afterEffect">
                                  <p:stCondLst>
                                    <p:cond delay="0"/>
                                  </p:stCondLst>
                                  <p:childTnLst>
                                    <p:set>
                                      <p:cBhvr>
                                        <p:cTn id="78" dur="1" fill="hold">
                                          <p:stCondLst>
                                            <p:cond delay="0"/>
                                          </p:stCondLst>
                                        </p:cTn>
                                        <p:tgtEl>
                                          <p:spTgt spid="508"/>
                                        </p:tgtEl>
                                        <p:attrNameLst>
                                          <p:attrName>style.visibility</p:attrName>
                                        </p:attrNameLst>
                                      </p:cBhvr>
                                      <p:to>
                                        <p:strVal val="visible"/>
                                      </p:to>
                                    </p:set>
                                    <p:animEffect transition="in" filter="wipe(left)">
                                      <p:cBhvr>
                                        <p:cTn id="79" dur="500"/>
                                        <p:tgtEl>
                                          <p:spTgt spid="508"/>
                                        </p:tgtEl>
                                      </p:cBhvr>
                                    </p:animEffect>
                                  </p:childTnLst>
                                </p:cTn>
                              </p:par>
                            </p:childTnLst>
                          </p:cTn>
                        </p:par>
                        <p:par>
                          <p:cTn id="80" fill="hold">
                            <p:stCondLst>
                              <p:cond delay="11500"/>
                            </p:stCondLst>
                            <p:childTnLst>
                              <p:par>
                                <p:cTn id="81" presetID="42" presetClass="entr" presetSubtype="0" fill="hold" grpId="0" nodeType="afterEffect" nodePh="1">
                                  <p:stCondLst>
                                    <p:cond delay="0"/>
                                  </p:stCondLst>
                                  <p:endCondLst>
                                    <p:cond evt="begin" delay="0">
                                      <p:tn val="81"/>
                                    </p:cond>
                                  </p:endCondLst>
                                  <p:childTnLst>
                                    <p:set>
                                      <p:cBhvr>
                                        <p:cTn id="82" dur="1" fill="hold">
                                          <p:stCondLst>
                                            <p:cond delay="0"/>
                                          </p:stCondLst>
                                        </p:cTn>
                                        <p:tgtEl>
                                          <p:spTgt spid="507">
                                            <p:txEl>
                                              <p:pRg st="0" end="0"/>
                                            </p:txEl>
                                          </p:spTgt>
                                        </p:tgtEl>
                                        <p:attrNameLst>
                                          <p:attrName>style.visibility</p:attrName>
                                        </p:attrNameLst>
                                      </p:cBhvr>
                                      <p:to>
                                        <p:strVal val="visible"/>
                                      </p:to>
                                    </p:set>
                                    <p:animEffect transition="in" filter="fade">
                                      <p:cBhvr>
                                        <p:cTn id="83" dur="1000"/>
                                        <p:tgtEl>
                                          <p:spTgt spid="507">
                                            <p:txEl>
                                              <p:pRg st="0" end="0"/>
                                            </p:txEl>
                                          </p:spTgt>
                                        </p:tgtEl>
                                      </p:cBhvr>
                                    </p:animEffect>
                                    <p:anim calcmode="lin" valueType="num">
                                      <p:cBhvr>
                                        <p:cTn id="84" dur="1000" fill="hold"/>
                                        <p:tgtEl>
                                          <p:spTgt spid="507">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507">
                                            <p:txEl>
                                              <p:pRg st="0" end="0"/>
                                            </p:txEl>
                                          </p:spTgt>
                                        </p:tgtEl>
                                        <p:attrNameLst>
                                          <p:attrName>ppt_y</p:attrName>
                                        </p:attrNameLst>
                                      </p:cBhvr>
                                      <p:tavLst>
                                        <p:tav tm="0">
                                          <p:val>
                                            <p:strVal val="#ppt_y+.1"/>
                                          </p:val>
                                        </p:tav>
                                        <p:tav tm="100000">
                                          <p:val>
                                            <p:strVal val="#ppt_y"/>
                                          </p:val>
                                        </p:tav>
                                      </p:tavLst>
                                    </p:anim>
                                  </p:childTnLst>
                                </p:cTn>
                              </p:par>
                            </p:childTnLst>
                          </p:cTn>
                        </p:par>
                        <p:par>
                          <p:cTn id="86" fill="hold">
                            <p:stCondLst>
                              <p:cond delay="125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506">
                                            <p:txEl>
                                              <p:pRg st="0" end="0"/>
                                            </p:txEl>
                                          </p:spTgt>
                                        </p:tgtEl>
                                        <p:attrNameLst>
                                          <p:attrName>style.visibility</p:attrName>
                                        </p:attrNameLst>
                                      </p:cBhvr>
                                      <p:to>
                                        <p:strVal val="visible"/>
                                      </p:to>
                                    </p:set>
                                    <p:animEffect transition="in" filter="fade">
                                      <p:cBhvr>
                                        <p:cTn id="89" dur="500"/>
                                        <p:tgtEl>
                                          <p:spTgt spid="506">
                                            <p:txEl>
                                              <p:pRg st="0" end="0"/>
                                            </p:txEl>
                                          </p:spTgt>
                                        </p:tgtEl>
                                      </p:cBhvr>
                                    </p:animEffect>
                                  </p:childTnLst>
                                </p:cTn>
                              </p:par>
                            </p:childTnLst>
                          </p:cTn>
                        </p:par>
                        <p:par>
                          <p:cTn id="90" fill="hold">
                            <p:stCondLst>
                              <p:cond delay="13000"/>
                            </p:stCondLst>
                            <p:childTnLst>
                              <p:par>
                                <p:cTn id="91" presetID="22" presetClass="entr" presetSubtype="8" fill="hold" grpId="0" nodeType="afterEffect">
                                  <p:stCondLst>
                                    <p:cond delay="0"/>
                                  </p:stCondLst>
                                  <p:childTnLst>
                                    <p:set>
                                      <p:cBhvr>
                                        <p:cTn id="92" dur="1" fill="hold">
                                          <p:stCondLst>
                                            <p:cond delay="0"/>
                                          </p:stCondLst>
                                        </p:cTn>
                                        <p:tgtEl>
                                          <p:spTgt spid="511"/>
                                        </p:tgtEl>
                                        <p:attrNameLst>
                                          <p:attrName>style.visibility</p:attrName>
                                        </p:attrNameLst>
                                      </p:cBhvr>
                                      <p:to>
                                        <p:strVal val="visible"/>
                                      </p:to>
                                    </p:set>
                                    <p:animEffect transition="in" filter="wipe(left)">
                                      <p:cBhvr>
                                        <p:cTn id="93" dur="500"/>
                                        <p:tgtEl>
                                          <p:spTgt spid="511"/>
                                        </p:tgtEl>
                                      </p:cBhvr>
                                    </p:animEffect>
                                  </p:childTnLst>
                                </p:cTn>
                              </p:par>
                            </p:childTnLst>
                          </p:cTn>
                        </p:par>
                        <p:par>
                          <p:cTn id="94" fill="hold">
                            <p:stCondLst>
                              <p:cond delay="13500"/>
                            </p:stCondLst>
                            <p:childTnLst>
                              <p:par>
                                <p:cTn id="95" presetID="42" presetClass="entr" presetSubtype="0" fill="hold" grpId="0" nodeType="afterEffect" nodePh="1">
                                  <p:stCondLst>
                                    <p:cond delay="0"/>
                                  </p:stCondLst>
                                  <p:endCondLst>
                                    <p:cond evt="begin" delay="0">
                                      <p:tn val="95"/>
                                    </p:cond>
                                  </p:endCondLst>
                                  <p:childTnLst>
                                    <p:set>
                                      <p:cBhvr>
                                        <p:cTn id="96" dur="1" fill="hold">
                                          <p:stCondLst>
                                            <p:cond delay="0"/>
                                          </p:stCondLst>
                                        </p:cTn>
                                        <p:tgtEl>
                                          <p:spTgt spid="510">
                                            <p:txEl>
                                              <p:pRg st="0" end="0"/>
                                            </p:txEl>
                                          </p:spTgt>
                                        </p:tgtEl>
                                        <p:attrNameLst>
                                          <p:attrName>style.visibility</p:attrName>
                                        </p:attrNameLst>
                                      </p:cBhvr>
                                      <p:to>
                                        <p:strVal val="visible"/>
                                      </p:to>
                                    </p:set>
                                    <p:animEffect transition="in" filter="fade">
                                      <p:cBhvr>
                                        <p:cTn id="97" dur="1000"/>
                                        <p:tgtEl>
                                          <p:spTgt spid="510">
                                            <p:txEl>
                                              <p:pRg st="0" end="0"/>
                                            </p:txEl>
                                          </p:spTgt>
                                        </p:tgtEl>
                                      </p:cBhvr>
                                    </p:animEffect>
                                    <p:anim calcmode="lin" valueType="num">
                                      <p:cBhvr>
                                        <p:cTn id="98" dur="1000" fill="hold"/>
                                        <p:tgtEl>
                                          <p:spTgt spid="510">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510">
                                            <p:txEl>
                                              <p:pRg st="0" end="0"/>
                                            </p:txEl>
                                          </p:spTgt>
                                        </p:tgtEl>
                                        <p:attrNameLst>
                                          <p:attrName>ppt_y</p:attrName>
                                        </p:attrNameLst>
                                      </p:cBhvr>
                                      <p:tavLst>
                                        <p:tav tm="0">
                                          <p:val>
                                            <p:strVal val="#ppt_y+.1"/>
                                          </p:val>
                                        </p:tav>
                                        <p:tav tm="100000">
                                          <p:val>
                                            <p:strVal val="#ppt_y"/>
                                          </p:val>
                                        </p:tav>
                                      </p:tavLst>
                                    </p:anim>
                                  </p:childTnLst>
                                </p:cTn>
                              </p:par>
                            </p:childTnLst>
                          </p:cTn>
                        </p:par>
                        <p:par>
                          <p:cTn id="100" fill="hold">
                            <p:stCondLst>
                              <p:cond delay="14500"/>
                            </p:stCondLst>
                            <p:childTnLst>
                              <p:par>
                                <p:cTn id="101" presetID="10" presetClass="entr" presetSubtype="0" fill="hold" grpId="0" nodeType="afterEffect" nodePh="1">
                                  <p:stCondLst>
                                    <p:cond delay="0"/>
                                  </p:stCondLst>
                                  <p:endCondLst>
                                    <p:cond evt="begin" delay="0">
                                      <p:tn val="101"/>
                                    </p:cond>
                                  </p:endCondLst>
                                  <p:childTnLst>
                                    <p:set>
                                      <p:cBhvr>
                                        <p:cTn id="102" dur="1" fill="hold">
                                          <p:stCondLst>
                                            <p:cond delay="0"/>
                                          </p:stCondLst>
                                        </p:cTn>
                                        <p:tgtEl>
                                          <p:spTgt spid="509">
                                            <p:txEl>
                                              <p:pRg st="0" end="0"/>
                                            </p:txEl>
                                          </p:spTgt>
                                        </p:tgtEl>
                                        <p:attrNameLst>
                                          <p:attrName>style.visibility</p:attrName>
                                        </p:attrNameLst>
                                      </p:cBhvr>
                                      <p:to>
                                        <p:strVal val="visible"/>
                                      </p:to>
                                    </p:set>
                                    <p:animEffect transition="in" filter="fade">
                                      <p:cBhvr>
                                        <p:cTn id="103" dur="500"/>
                                        <p:tgtEl>
                                          <p:spTgt spid="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0" animBg="1"/>
      <p:bldP spid="493" grpId="0" animBg="1"/>
      <p:bldP spid="494" grpId="0" animBg="1"/>
      <p:bldP spid="495" grpId="0" animBg="1"/>
      <p:bldP spid="496" grpId="0" animBg="1"/>
      <p:bldP spid="49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97"/>
                        </p:tgtEl>
                        <p:attrNameLst>
                          <p:attrName>style.visibility</p:attrName>
                        </p:attrNameLst>
                      </p:cBhvr>
                      <p:to>
                        <p:strVal val="visible"/>
                      </p:to>
                    </p:set>
                    <p:animEffect transition="in" filter="fade">
                      <p:cBhvr>
                        <p:cTn dur="500"/>
                        <p:tgtEl>
                          <p:spTgt spid="497"/>
                        </p:tgtEl>
                      </p:cBhvr>
                    </p:animEffect>
                  </p:childTnLst>
                </p:cTn>
              </p:par>
            </p:tnLst>
          </p:tmpl>
        </p:tmplLst>
      </p:bldP>
      <p:bldP spid="498"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498"/>
                        </p:tgtEl>
                        <p:attrNameLst>
                          <p:attrName>style.visibility</p:attrName>
                        </p:attrNameLst>
                      </p:cBhvr>
                      <p:to>
                        <p:strVal val="visible"/>
                      </p:to>
                    </p:set>
                    <p:animEffect transition="in" filter="fade">
                      <p:cBhvr>
                        <p:cTn dur="1000"/>
                        <p:tgtEl>
                          <p:spTgt spid="498"/>
                        </p:tgtEl>
                      </p:cBhvr>
                    </p:animEffect>
                    <p:anim calcmode="lin" valueType="num">
                      <p:cBhvr>
                        <p:cTn dur="1000" fill="hold"/>
                        <p:tgtEl>
                          <p:spTgt spid="498"/>
                        </p:tgtEl>
                        <p:attrNameLst>
                          <p:attrName>ppt_x</p:attrName>
                        </p:attrNameLst>
                      </p:cBhvr>
                      <p:tavLst>
                        <p:tav tm="0">
                          <p:val>
                            <p:strVal val="#ppt_x"/>
                          </p:val>
                        </p:tav>
                        <p:tav tm="100000">
                          <p:val>
                            <p:strVal val="#ppt_x"/>
                          </p:val>
                        </p:tav>
                      </p:tavLst>
                    </p:anim>
                    <p:anim calcmode="lin" valueType="num">
                      <p:cBhvr>
                        <p:cTn dur="1000" fill="hold"/>
                        <p:tgtEl>
                          <p:spTgt spid="498"/>
                        </p:tgtEl>
                        <p:attrNameLst>
                          <p:attrName>ppt_y</p:attrName>
                        </p:attrNameLst>
                      </p:cBhvr>
                      <p:tavLst>
                        <p:tav tm="0">
                          <p:val>
                            <p:strVal val="#ppt_y+.1"/>
                          </p:val>
                        </p:tav>
                        <p:tav tm="100000">
                          <p:val>
                            <p:strVal val="#ppt_y"/>
                          </p:val>
                        </p:tav>
                      </p:tavLst>
                    </p:anim>
                  </p:childTnLst>
                </p:cTn>
              </p:par>
            </p:tnLst>
          </p:tmpl>
        </p:tmplLst>
      </p:bldP>
      <p:bldP spid="499" grpId="0" animBg="1"/>
      <p:bldP spid="500" grpId="0" build="p"/>
      <p:bldP spid="501" grpId="0" build="p"/>
      <p:bldP spid="502" grpId="0" animBg="1"/>
      <p:bldP spid="503" grpId="0" build="p"/>
      <p:bldP spid="504" grpId="0" build="p"/>
      <p:bldP spid="505" grpId="0" animBg="1"/>
      <p:bldP spid="506" grpId="0" build="p"/>
      <p:bldP spid="507" grpId="0" build="p"/>
      <p:bldP spid="508" grpId="0" animBg="1"/>
      <p:bldP spid="509" grpId="0" build="p"/>
      <p:bldP spid="510" grpId="0" build="p"/>
      <p:bldP spid="511" grpId="0" animBg="1"/>
      <p:bldP spid="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 name="Google Shape;43;p3">
            <a:extLst>
              <a:ext uri="{FF2B5EF4-FFF2-40B4-BE49-F238E27FC236}">
                <a16:creationId xmlns:a16="http://schemas.microsoft.com/office/drawing/2014/main" id="{C915FD7C-3CC0-FE12-44A7-11310F3FD989}"/>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517BEC18-63E3-5FE4-8CA9-12ABD2087A9B}"/>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4" name="Text Placeholder 10">
            <a:extLst>
              <a:ext uri="{FF2B5EF4-FFF2-40B4-BE49-F238E27FC236}">
                <a16:creationId xmlns:a16="http://schemas.microsoft.com/office/drawing/2014/main" id="{189B1C7D-E8DF-9132-D968-E8C00D1825A5}"/>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93B7784F-15D4-C317-E7A3-3E8940B2D825}"/>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7263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7F29F1EF-B8D0-2A0E-7BE8-8D34DAEECBF7}"/>
              </a:ext>
            </a:extLst>
          </p:cNvPr>
          <p:cNvSpPr>
            <a:spLocks noGrp="1"/>
          </p:cNvSpPr>
          <p:nvPr>
            <p:ph type="body" sz="quarter" idx="17"/>
          </p:nvPr>
        </p:nvSpPr>
        <p:spPr>
          <a:xfrm>
            <a:off x="539975"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6" name="Text Placeholder 10">
            <a:extLst>
              <a:ext uri="{FF2B5EF4-FFF2-40B4-BE49-F238E27FC236}">
                <a16:creationId xmlns:a16="http://schemas.microsoft.com/office/drawing/2014/main" id="{CD47786A-630B-5384-47D1-28F3BB312585}"/>
              </a:ext>
            </a:extLst>
          </p:cNvPr>
          <p:cNvSpPr>
            <a:spLocks noGrp="1"/>
          </p:cNvSpPr>
          <p:nvPr>
            <p:ph type="body" sz="quarter" idx="16"/>
          </p:nvPr>
        </p:nvSpPr>
        <p:spPr>
          <a:xfrm>
            <a:off x="539975"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19" name="Text Placeholder 10">
            <a:extLst>
              <a:ext uri="{FF2B5EF4-FFF2-40B4-BE49-F238E27FC236}">
                <a16:creationId xmlns:a16="http://schemas.microsoft.com/office/drawing/2014/main" id="{11D12D38-312F-8A19-0BE2-13826B44ABC2}"/>
              </a:ext>
            </a:extLst>
          </p:cNvPr>
          <p:cNvSpPr>
            <a:spLocks noGrp="1"/>
          </p:cNvSpPr>
          <p:nvPr>
            <p:ph type="body" sz="quarter" idx="18"/>
          </p:nvPr>
        </p:nvSpPr>
        <p:spPr>
          <a:xfrm>
            <a:off x="3379075"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0" name="Text Placeholder 10">
            <a:extLst>
              <a:ext uri="{FF2B5EF4-FFF2-40B4-BE49-F238E27FC236}">
                <a16:creationId xmlns:a16="http://schemas.microsoft.com/office/drawing/2014/main" id="{2649594E-DC5F-5072-6981-05F41DD080AB}"/>
              </a:ext>
            </a:extLst>
          </p:cNvPr>
          <p:cNvSpPr>
            <a:spLocks noGrp="1"/>
          </p:cNvSpPr>
          <p:nvPr>
            <p:ph type="body" sz="quarter" idx="19"/>
          </p:nvPr>
        </p:nvSpPr>
        <p:spPr>
          <a:xfrm>
            <a:off x="3379075"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1" name="Text Placeholder 10">
            <a:extLst>
              <a:ext uri="{FF2B5EF4-FFF2-40B4-BE49-F238E27FC236}">
                <a16:creationId xmlns:a16="http://schemas.microsoft.com/office/drawing/2014/main" id="{631677AF-8DEE-ADA2-9AFB-E3E50FB6571A}"/>
              </a:ext>
            </a:extLst>
          </p:cNvPr>
          <p:cNvSpPr>
            <a:spLocks noGrp="1"/>
          </p:cNvSpPr>
          <p:nvPr>
            <p:ph type="body" sz="quarter" idx="20"/>
          </p:nvPr>
        </p:nvSpPr>
        <p:spPr>
          <a:xfrm>
            <a:off x="6218189"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2" name="Text Placeholder 10">
            <a:extLst>
              <a:ext uri="{FF2B5EF4-FFF2-40B4-BE49-F238E27FC236}">
                <a16:creationId xmlns:a16="http://schemas.microsoft.com/office/drawing/2014/main" id="{F2710914-F6C2-B497-EF8C-DA0C83792CE7}"/>
              </a:ext>
            </a:extLst>
          </p:cNvPr>
          <p:cNvSpPr>
            <a:spLocks noGrp="1"/>
          </p:cNvSpPr>
          <p:nvPr>
            <p:ph type="body" sz="quarter" idx="21"/>
          </p:nvPr>
        </p:nvSpPr>
        <p:spPr>
          <a:xfrm>
            <a:off x="6218189"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3" name="Text Placeholder 10">
            <a:extLst>
              <a:ext uri="{FF2B5EF4-FFF2-40B4-BE49-F238E27FC236}">
                <a16:creationId xmlns:a16="http://schemas.microsoft.com/office/drawing/2014/main" id="{F01EF895-E913-E649-FC60-9AE4B22C3C37}"/>
              </a:ext>
            </a:extLst>
          </p:cNvPr>
          <p:cNvSpPr>
            <a:spLocks noGrp="1"/>
          </p:cNvSpPr>
          <p:nvPr>
            <p:ph type="body" sz="quarter" idx="22"/>
          </p:nvPr>
        </p:nvSpPr>
        <p:spPr>
          <a:xfrm>
            <a:off x="9059577" y="3522901"/>
            <a:ext cx="2594699" cy="2782500"/>
          </a:xfrm>
          <a:prstGeom prst="rect">
            <a:avLst/>
          </a:prstGeom>
          <a:solidFill>
            <a:srgbClr val="FBF1E8"/>
          </a:solidFill>
          <a:ln>
            <a:noFill/>
          </a:ln>
        </p:spPr>
        <p:txBody>
          <a:bodyPr spcFirstLastPara="1" wrap="square" lIns="216000" tIns="72000" rIns="216000" bIns="216000" anchor="t" anchorCtr="0">
            <a:noAutofit/>
          </a:bodyPr>
          <a:lstStyle>
            <a:lvl1pPr>
              <a:defRPr lang="en-US" sz="1100" dirty="0">
                <a:solidFill>
                  <a:schemeClr val="accent3"/>
                </a:solidFill>
                <a:latin typeface="Segoe UI Semilight" panose="020B0402040204020203" pitchFamily="34" charset="0"/>
                <a:ea typeface="Inter Light"/>
                <a:cs typeface="Segoe UI Semilight" panose="020B0402040204020203" pitchFamily="34" charset="0"/>
              </a:defRPr>
            </a:lvl1pPr>
          </a:lstStyle>
          <a:p>
            <a:pPr marL="0" lvl="0" indent="0">
              <a:lnSpc>
                <a:spcPct val="115000"/>
              </a:lnSpc>
              <a:spcBef>
                <a:spcPts val="1000"/>
              </a:spcBef>
              <a:buNone/>
            </a:pPr>
            <a:endParaRPr lang="en-US"/>
          </a:p>
        </p:txBody>
      </p:sp>
      <p:sp>
        <p:nvSpPr>
          <p:cNvPr id="24" name="Text Placeholder 10">
            <a:extLst>
              <a:ext uri="{FF2B5EF4-FFF2-40B4-BE49-F238E27FC236}">
                <a16:creationId xmlns:a16="http://schemas.microsoft.com/office/drawing/2014/main" id="{E52F04EA-6723-7970-3C4A-DF06D4685D4E}"/>
              </a:ext>
            </a:extLst>
          </p:cNvPr>
          <p:cNvSpPr>
            <a:spLocks noGrp="1"/>
          </p:cNvSpPr>
          <p:nvPr>
            <p:ph type="body" sz="quarter" idx="23"/>
          </p:nvPr>
        </p:nvSpPr>
        <p:spPr>
          <a:xfrm>
            <a:off x="9059577" y="2058852"/>
            <a:ext cx="2594699" cy="1468297"/>
          </a:xfrm>
          <a:prstGeom prst="rect">
            <a:avLst/>
          </a:prstGeom>
          <a:solidFill>
            <a:schemeClr val="accent1"/>
          </a:solidFill>
          <a:ln>
            <a:noFill/>
          </a:ln>
        </p:spPr>
        <p:txBody>
          <a:bodyPr spcFirstLastPara="1" wrap="square" lIns="108000" tIns="108000" rIns="108000" bIns="108000" anchor="ctr" anchorCtr="0">
            <a:noAutofit/>
          </a:bodyPr>
          <a:lstStyle>
            <a:lvl1pPr>
              <a:defRPr lang="en-US" sz="1600" dirty="0">
                <a:solidFill>
                  <a:schemeClr val="accent3"/>
                </a:solidFill>
                <a:latin typeface="Georgia" panose="02040502050405020303" pitchFamily="18" charset="0"/>
                <a:ea typeface="Georgia" panose="02040502050405020303" pitchFamily="18" charset="0"/>
                <a:cs typeface="Georgia" panose="02040502050405020303" pitchFamily="18" charset="0"/>
              </a:defRPr>
            </a:lvl1pPr>
          </a:lstStyle>
          <a:p>
            <a:pPr marL="0" lvl="0" indent="0" algn="ctr">
              <a:buNone/>
            </a:pPr>
            <a:endParaRPr lang="en-US"/>
          </a:p>
        </p:txBody>
      </p:sp>
      <p:sp>
        <p:nvSpPr>
          <p:cNvPr id="2" name="Google Shape;43;p3">
            <a:extLst>
              <a:ext uri="{FF2B5EF4-FFF2-40B4-BE49-F238E27FC236}">
                <a16:creationId xmlns:a16="http://schemas.microsoft.com/office/drawing/2014/main" id="{2A1141F1-30CE-A487-20E4-04FAFBF861DD}"/>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6442B07B-60B8-96B4-41F7-D663D1D068F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4" name="Text Placeholder 10">
            <a:extLst>
              <a:ext uri="{FF2B5EF4-FFF2-40B4-BE49-F238E27FC236}">
                <a16:creationId xmlns:a16="http://schemas.microsoft.com/office/drawing/2014/main" id="{1B14967A-7B16-B20D-D7C0-23F2536CB198}"/>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058EDE46-5B29-CAC3-F7EF-F026E4E87702}"/>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63804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Google Shape;643;p20">
            <a:extLst>
              <a:ext uri="{FF2B5EF4-FFF2-40B4-BE49-F238E27FC236}">
                <a16:creationId xmlns:a16="http://schemas.microsoft.com/office/drawing/2014/main" id="{EAED3BAB-6812-7F1B-82FA-B6C61BFB8133}"/>
              </a:ext>
            </a:extLst>
          </p:cNvPr>
          <p:cNvSpPr/>
          <p:nvPr userDrawn="1"/>
        </p:nvSpPr>
        <p:spPr>
          <a:xfrm>
            <a:off x="-1" y="-4"/>
            <a:ext cx="3848100" cy="6858000"/>
          </a:xfrm>
          <a:prstGeom prst="rect">
            <a:avLst/>
          </a:prstGeom>
          <a:solidFill>
            <a:srgbClr val="FBF1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sp>
        <p:nvSpPr>
          <p:cNvPr id="6" name="Google Shape;694;p20">
            <a:extLst>
              <a:ext uri="{FF2B5EF4-FFF2-40B4-BE49-F238E27FC236}">
                <a16:creationId xmlns:a16="http://schemas.microsoft.com/office/drawing/2014/main" id="{596FBFC9-C87B-0068-8C0E-C2D1C6257A31}"/>
              </a:ext>
            </a:extLst>
          </p:cNvPr>
          <p:cNvSpPr txBox="1">
            <a:spLocks noGrp="1"/>
          </p:cNvSpPr>
          <p:nvPr>
            <p:ph type="body" idx="1"/>
          </p:nvPr>
        </p:nvSpPr>
        <p:spPr>
          <a:xfrm>
            <a:off x="4189150" y="526532"/>
            <a:ext cx="3571800" cy="242374"/>
          </a:xfrm>
          <a:prstGeom prst="rect">
            <a:avLst/>
          </a:prstGeom>
          <a:noFill/>
          <a:ln>
            <a:noFill/>
          </a:ln>
        </p:spPr>
        <p:txBody>
          <a:bodyPr spcFirstLastPara="1" wrap="square" lIns="0" tIns="0" rIns="0" bIns="0" anchor="t" anchorCtr="0">
            <a:spAutoFit/>
          </a:bodyPr>
          <a:lstStyle>
            <a:lvl1pPr>
              <a:defRPr sz="1050">
                <a:solidFill>
                  <a:schemeClr val="accent3"/>
                </a:solidFill>
                <a:latin typeface="+mj-lt"/>
              </a:defRPr>
            </a:lvl1pPr>
          </a:lstStyle>
          <a:p>
            <a:pPr marL="0" lvl="0" indent="0" algn="l" rtl="0">
              <a:lnSpc>
                <a:spcPct val="150000"/>
              </a:lnSpc>
              <a:spcBef>
                <a:spcPts val="0"/>
              </a:spcBef>
              <a:spcAft>
                <a:spcPts val="0"/>
              </a:spcAft>
              <a:buNone/>
            </a:pPr>
            <a:endParaRPr sz="1050">
              <a:solidFill>
                <a:schemeClr val="accent2"/>
              </a:solidFill>
              <a:latin typeface="Georgia" panose="02040502050405020303" pitchFamily="18" charset="0"/>
              <a:ea typeface="Hedvig Letters Serif"/>
              <a:cs typeface="Hedvig Letters Serif"/>
              <a:sym typeface="Hedvig Letters Serif"/>
            </a:endParaRPr>
          </a:p>
        </p:txBody>
      </p:sp>
      <p:sp>
        <p:nvSpPr>
          <p:cNvPr id="10" name="Google Shape;47;p5">
            <a:extLst>
              <a:ext uri="{FF2B5EF4-FFF2-40B4-BE49-F238E27FC236}">
                <a16:creationId xmlns:a16="http://schemas.microsoft.com/office/drawing/2014/main" id="{87591D1F-F3AA-C9DD-604A-0ACE8D7A81CC}"/>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2" name="Graphic 11">
            <a:extLst>
              <a:ext uri="{FF2B5EF4-FFF2-40B4-BE49-F238E27FC236}">
                <a16:creationId xmlns:a16="http://schemas.microsoft.com/office/drawing/2014/main" id="{C5E41288-828F-3B8F-26B4-3263C05E02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3" name="Text Placeholder 10">
            <a:extLst>
              <a:ext uri="{FF2B5EF4-FFF2-40B4-BE49-F238E27FC236}">
                <a16:creationId xmlns:a16="http://schemas.microsoft.com/office/drawing/2014/main" id="{A736A807-A267-A100-9040-7133FB22C414}"/>
              </a:ext>
            </a:extLst>
          </p:cNvPr>
          <p:cNvSpPr>
            <a:spLocks noGrp="1"/>
          </p:cNvSpPr>
          <p:nvPr>
            <p:ph type="body" sz="quarter" idx="14"/>
          </p:nvPr>
        </p:nvSpPr>
        <p:spPr>
          <a:xfrm>
            <a:off x="539998" y="539997"/>
            <a:ext cx="3143640"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7" name="Text Placeholder 16">
            <a:extLst>
              <a:ext uri="{FF2B5EF4-FFF2-40B4-BE49-F238E27FC236}">
                <a16:creationId xmlns:a16="http://schemas.microsoft.com/office/drawing/2014/main" id="{A76E3AE4-2397-CC23-C816-AFFD52FB5618}"/>
              </a:ext>
            </a:extLst>
          </p:cNvPr>
          <p:cNvSpPr>
            <a:spLocks noGrp="1"/>
          </p:cNvSpPr>
          <p:nvPr>
            <p:ph type="body" sz="quarter" idx="16"/>
          </p:nvPr>
        </p:nvSpPr>
        <p:spPr>
          <a:xfrm>
            <a:off x="4189150" y="868045"/>
            <a:ext cx="3571800" cy="914400"/>
          </a:xfrm>
          <a:prstGeom prst="rect">
            <a:avLst/>
          </a:prstGeom>
        </p:spPr>
        <p:txBody>
          <a:bodyPr/>
          <a:lstStyle>
            <a:lvl1pPr marL="285750" indent="-285750">
              <a:buFont typeface="Arial" panose="020B0604020202020204" pitchFamily="34" charset="0"/>
              <a:buChar char="•"/>
              <a:defRPr sz="1050">
                <a:latin typeface="Segoe UI Semilight" panose="020B0402040204020203" pitchFamily="34" charset="0"/>
                <a:cs typeface="Segoe UI Semilight" panose="020B0402040204020203" pitchFamily="34" charset="0"/>
              </a:defRPr>
            </a:lvl1pPr>
          </a:lstStyle>
          <a:p>
            <a:pPr lvl="0"/>
            <a:endParaRPr lang="en-US"/>
          </a:p>
        </p:txBody>
      </p:sp>
      <p:sp>
        <p:nvSpPr>
          <p:cNvPr id="2" name="Google Shape;43;p3">
            <a:extLst>
              <a:ext uri="{FF2B5EF4-FFF2-40B4-BE49-F238E27FC236}">
                <a16:creationId xmlns:a16="http://schemas.microsoft.com/office/drawing/2014/main" id="{B032BFBD-E6BD-AEF8-DF8F-FA42DAEDF02C}"/>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 name="Google Shape;44;p3">
            <a:extLst>
              <a:ext uri="{FF2B5EF4-FFF2-40B4-BE49-F238E27FC236}">
                <a16:creationId xmlns:a16="http://schemas.microsoft.com/office/drawing/2014/main" id="{C0FAF536-DC88-558B-0BBC-9328809754ED}"/>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33683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8" name="Text Placeholder 10">
            <a:extLst>
              <a:ext uri="{FF2B5EF4-FFF2-40B4-BE49-F238E27FC236}">
                <a16:creationId xmlns:a16="http://schemas.microsoft.com/office/drawing/2014/main" id="{13DB7F28-A37A-8077-12B0-455A17F689F8}"/>
              </a:ext>
            </a:extLst>
          </p:cNvPr>
          <p:cNvSpPr>
            <a:spLocks noGrp="1"/>
          </p:cNvSpPr>
          <p:nvPr>
            <p:ph type="body" sz="quarter" idx="14"/>
          </p:nvPr>
        </p:nvSpPr>
        <p:spPr>
          <a:xfrm>
            <a:off x="1401021"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C8FFC8D3-3D81-1276-3468-565CA14D0C26}"/>
              </a:ext>
            </a:extLst>
          </p:cNvPr>
          <p:cNvSpPr>
            <a:spLocks noGrp="1"/>
          </p:cNvSpPr>
          <p:nvPr>
            <p:ph type="body" sz="quarter" idx="15"/>
          </p:nvPr>
        </p:nvSpPr>
        <p:spPr>
          <a:xfrm>
            <a:off x="1401021"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Google Shape;497;p16">
            <a:extLst>
              <a:ext uri="{FF2B5EF4-FFF2-40B4-BE49-F238E27FC236}">
                <a16:creationId xmlns:a16="http://schemas.microsoft.com/office/drawing/2014/main" id="{691C8BEE-C86A-B1F1-D2D1-FFB39710B97A}"/>
              </a:ext>
            </a:extLst>
          </p:cNvPr>
          <p:cNvSpPr txBox="1">
            <a:spLocks noGrp="1"/>
          </p:cNvSpPr>
          <p:nvPr>
            <p:ph type="body" idx="2"/>
          </p:nvPr>
        </p:nvSpPr>
        <p:spPr>
          <a:xfrm>
            <a:off x="1401021" y="1711777"/>
            <a:ext cx="7606199"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5" name="Text Placeholder 10">
            <a:extLst>
              <a:ext uri="{FF2B5EF4-FFF2-40B4-BE49-F238E27FC236}">
                <a16:creationId xmlns:a16="http://schemas.microsoft.com/office/drawing/2014/main" id="{8383A716-A944-2E88-9AB1-81425AC88952}"/>
              </a:ext>
            </a:extLst>
          </p:cNvPr>
          <p:cNvSpPr>
            <a:spLocks noGrp="1"/>
          </p:cNvSpPr>
          <p:nvPr>
            <p:ph type="body" sz="quarter" idx="17"/>
          </p:nvPr>
        </p:nvSpPr>
        <p:spPr>
          <a:xfrm>
            <a:off x="540001"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8" name="Google Shape;786;p24">
            <a:extLst>
              <a:ext uri="{FF2B5EF4-FFF2-40B4-BE49-F238E27FC236}">
                <a16:creationId xmlns:a16="http://schemas.microsoft.com/office/drawing/2014/main" id="{41928EB6-D865-B4DA-670D-E28E315DB9B6}"/>
              </a:ext>
            </a:extLst>
          </p:cNvPr>
          <p:cNvSpPr/>
          <p:nvPr userDrawn="1"/>
        </p:nvSpPr>
        <p:spPr>
          <a:xfrm>
            <a:off x="540000" y="3823925"/>
            <a:ext cx="2570400" cy="72000"/>
          </a:xfrm>
          <a:prstGeom prst="roundRect">
            <a:avLst>
              <a:gd name="adj" fmla="val 50000"/>
            </a:avLst>
          </a:prstGeom>
          <a:solidFill>
            <a:srgbClr val="07DF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1" name="Google Shape;789;p24">
            <a:extLst>
              <a:ext uri="{FF2B5EF4-FFF2-40B4-BE49-F238E27FC236}">
                <a16:creationId xmlns:a16="http://schemas.microsoft.com/office/drawing/2014/main" id="{D7F512B6-6ABD-52F9-297F-6155F8C2B711}"/>
              </a:ext>
            </a:extLst>
          </p:cNvPr>
          <p:cNvSpPr/>
          <p:nvPr userDrawn="1"/>
        </p:nvSpPr>
        <p:spPr>
          <a:xfrm>
            <a:off x="3387249" y="3823925"/>
            <a:ext cx="2570400" cy="72000"/>
          </a:xfrm>
          <a:prstGeom prst="roundRect">
            <a:avLst>
              <a:gd name="adj" fmla="val 50000"/>
            </a:avLst>
          </a:prstGeom>
          <a:solidFill>
            <a:srgbClr val="FF991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4" name="Google Shape;792;p24">
            <a:extLst>
              <a:ext uri="{FF2B5EF4-FFF2-40B4-BE49-F238E27FC236}">
                <a16:creationId xmlns:a16="http://schemas.microsoft.com/office/drawing/2014/main" id="{F4E5DEC2-1F6E-1F8F-69C7-DB6F649657C2}"/>
              </a:ext>
            </a:extLst>
          </p:cNvPr>
          <p:cNvSpPr/>
          <p:nvPr userDrawn="1"/>
        </p:nvSpPr>
        <p:spPr>
          <a:xfrm>
            <a:off x="6234499" y="3823925"/>
            <a:ext cx="2570400" cy="72000"/>
          </a:xfrm>
          <a:prstGeom prst="roundRect">
            <a:avLst>
              <a:gd name="adj" fmla="val 50000"/>
            </a:avLst>
          </a:prstGeom>
          <a:solidFill>
            <a:srgbClr val="FF61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7" name="Google Shape;795;p24">
            <a:extLst>
              <a:ext uri="{FF2B5EF4-FFF2-40B4-BE49-F238E27FC236}">
                <a16:creationId xmlns:a16="http://schemas.microsoft.com/office/drawing/2014/main" id="{E2868D82-98BD-1061-AFDC-A51E71311E1B}"/>
              </a:ext>
            </a:extLst>
          </p:cNvPr>
          <p:cNvSpPr/>
          <p:nvPr userDrawn="1"/>
        </p:nvSpPr>
        <p:spPr>
          <a:xfrm>
            <a:off x="9081747" y="3823925"/>
            <a:ext cx="2570400" cy="72000"/>
          </a:xfrm>
          <a:prstGeom prst="roundRect">
            <a:avLst>
              <a:gd name="adj" fmla="val 50000"/>
            </a:avLst>
          </a:prstGeom>
          <a:solidFill>
            <a:srgbClr val="FF02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8" name="Google Shape;497;p16">
            <a:extLst>
              <a:ext uri="{FF2B5EF4-FFF2-40B4-BE49-F238E27FC236}">
                <a16:creationId xmlns:a16="http://schemas.microsoft.com/office/drawing/2014/main" id="{D9FE1BD5-5043-2999-1226-1FD01C19D368}"/>
              </a:ext>
            </a:extLst>
          </p:cNvPr>
          <p:cNvSpPr txBox="1">
            <a:spLocks noGrp="1"/>
          </p:cNvSpPr>
          <p:nvPr>
            <p:ph type="body" idx="19"/>
          </p:nvPr>
        </p:nvSpPr>
        <p:spPr>
          <a:xfrm>
            <a:off x="539855"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9" name="Text Placeholder 10">
            <a:extLst>
              <a:ext uri="{FF2B5EF4-FFF2-40B4-BE49-F238E27FC236}">
                <a16:creationId xmlns:a16="http://schemas.microsoft.com/office/drawing/2014/main" id="{24C9DD20-DCC0-E133-C599-AD105F99AB9F}"/>
              </a:ext>
            </a:extLst>
          </p:cNvPr>
          <p:cNvSpPr>
            <a:spLocks noGrp="1"/>
          </p:cNvSpPr>
          <p:nvPr>
            <p:ph type="body" sz="quarter" idx="20"/>
          </p:nvPr>
        </p:nvSpPr>
        <p:spPr>
          <a:xfrm>
            <a:off x="3387012"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0" name="Google Shape;497;p16">
            <a:extLst>
              <a:ext uri="{FF2B5EF4-FFF2-40B4-BE49-F238E27FC236}">
                <a16:creationId xmlns:a16="http://schemas.microsoft.com/office/drawing/2014/main" id="{45752F15-6FD7-7605-8C68-700522F765CD}"/>
              </a:ext>
            </a:extLst>
          </p:cNvPr>
          <p:cNvSpPr txBox="1">
            <a:spLocks noGrp="1"/>
          </p:cNvSpPr>
          <p:nvPr>
            <p:ph type="body" idx="21"/>
          </p:nvPr>
        </p:nvSpPr>
        <p:spPr>
          <a:xfrm>
            <a:off x="3386865"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31" name="Text Placeholder 10">
            <a:extLst>
              <a:ext uri="{FF2B5EF4-FFF2-40B4-BE49-F238E27FC236}">
                <a16:creationId xmlns:a16="http://schemas.microsoft.com/office/drawing/2014/main" id="{68F9F493-EF98-9E36-4AA6-CE0698E6CD99}"/>
              </a:ext>
            </a:extLst>
          </p:cNvPr>
          <p:cNvSpPr>
            <a:spLocks noGrp="1"/>
          </p:cNvSpPr>
          <p:nvPr>
            <p:ph type="body" sz="quarter" idx="22"/>
          </p:nvPr>
        </p:nvSpPr>
        <p:spPr>
          <a:xfrm>
            <a:off x="6234883"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2" name="Google Shape;497;p16">
            <a:extLst>
              <a:ext uri="{FF2B5EF4-FFF2-40B4-BE49-F238E27FC236}">
                <a16:creationId xmlns:a16="http://schemas.microsoft.com/office/drawing/2014/main" id="{CD4FAD6D-AA76-5FEA-1898-9ADCDC642F37}"/>
              </a:ext>
            </a:extLst>
          </p:cNvPr>
          <p:cNvSpPr txBox="1">
            <a:spLocks noGrp="1"/>
          </p:cNvSpPr>
          <p:nvPr>
            <p:ph type="body" idx="23"/>
          </p:nvPr>
        </p:nvSpPr>
        <p:spPr>
          <a:xfrm>
            <a:off x="6234736"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33" name="Text Placeholder 10">
            <a:extLst>
              <a:ext uri="{FF2B5EF4-FFF2-40B4-BE49-F238E27FC236}">
                <a16:creationId xmlns:a16="http://schemas.microsoft.com/office/drawing/2014/main" id="{59CB6147-A087-6234-5096-046BE31B7F4E}"/>
              </a:ext>
            </a:extLst>
          </p:cNvPr>
          <p:cNvSpPr>
            <a:spLocks noGrp="1"/>
          </p:cNvSpPr>
          <p:nvPr>
            <p:ph type="body" sz="quarter" idx="24"/>
          </p:nvPr>
        </p:nvSpPr>
        <p:spPr>
          <a:xfrm>
            <a:off x="9081983" y="3355548"/>
            <a:ext cx="2570400" cy="215444"/>
          </a:xfrm>
          <a:prstGeom prst="rect">
            <a:avLst/>
          </a:prstGeom>
        </p:spPr>
        <p:txBody>
          <a:bodyPr wrap="square" lIns="0" tIns="0" rIns="0" bIns="0" anchor="ctr">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4" name="Google Shape;497;p16">
            <a:extLst>
              <a:ext uri="{FF2B5EF4-FFF2-40B4-BE49-F238E27FC236}">
                <a16:creationId xmlns:a16="http://schemas.microsoft.com/office/drawing/2014/main" id="{69B8EC25-AA53-B158-F423-979E4B68D197}"/>
              </a:ext>
            </a:extLst>
          </p:cNvPr>
          <p:cNvSpPr txBox="1">
            <a:spLocks noGrp="1"/>
          </p:cNvSpPr>
          <p:nvPr>
            <p:ph type="body" idx="25"/>
          </p:nvPr>
        </p:nvSpPr>
        <p:spPr>
          <a:xfrm>
            <a:off x="9081837" y="4031377"/>
            <a:ext cx="2570163" cy="322909"/>
          </a:xfrm>
          <a:prstGeom prst="rect">
            <a:avLst/>
          </a:prstGeom>
          <a:noFill/>
          <a:ln>
            <a:noFill/>
          </a:ln>
        </p:spPr>
        <p:txBody>
          <a:bodyPr spcFirstLastPara="1" wrap="square" lIns="0" tIns="0" rIns="0" bIns="0" anchor="t" anchorCtr="0">
            <a:spAutoFit/>
          </a:bodyPr>
          <a:lstStyle>
            <a:lvl1pPr>
              <a:defRPr sz="1400">
                <a:solidFill>
                  <a:schemeClr val="accent2"/>
                </a:solidFill>
                <a:latin typeface="Segoe UI Semilight" panose="020B0402040204020203" pitchFamily="34" charset="0"/>
                <a:cs typeface="Segoe UI Semilight" panose="020B0402040204020203" pitchFamily="34" charset="0"/>
              </a:defRPr>
            </a:lvl1pPr>
          </a:lstStyle>
          <a:p>
            <a:pPr marL="0" lvl="0" indent="0" algn="l" rtl="0">
              <a:lnSpc>
                <a:spcPct val="115000"/>
              </a:lnSpc>
              <a:spcBef>
                <a:spcPts val="1000"/>
              </a:spcBef>
              <a:spcAft>
                <a:spcPts val="0"/>
              </a:spcAft>
              <a:buNone/>
            </a:pPr>
            <a:endParaRPr sz="11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 name="Google Shape;43;p3">
            <a:extLst>
              <a:ext uri="{FF2B5EF4-FFF2-40B4-BE49-F238E27FC236}">
                <a16:creationId xmlns:a16="http://schemas.microsoft.com/office/drawing/2014/main" id="{9A5FE91A-FF4C-8E2D-0D7B-732E9112677C}"/>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CA957967-32D6-E3F4-0F9E-624FE6FFC9F0}"/>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62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4" grpId="0" animBg="1"/>
      <p:bldP spid="27"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8" name="Text Placeholder 10">
            <a:extLst>
              <a:ext uri="{FF2B5EF4-FFF2-40B4-BE49-F238E27FC236}">
                <a16:creationId xmlns:a16="http://schemas.microsoft.com/office/drawing/2014/main" id="{13DB7F28-A37A-8077-12B0-455A17F689F8}"/>
              </a:ext>
            </a:extLst>
          </p:cNvPr>
          <p:cNvSpPr>
            <a:spLocks noGrp="1"/>
          </p:cNvSpPr>
          <p:nvPr>
            <p:ph type="body" sz="quarter" idx="14"/>
          </p:nvPr>
        </p:nvSpPr>
        <p:spPr>
          <a:xfrm>
            <a:off x="1401020"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C8FFC8D3-3D81-1276-3468-565CA14D0C26}"/>
              </a:ext>
            </a:extLst>
          </p:cNvPr>
          <p:cNvSpPr>
            <a:spLocks noGrp="1"/>
          </p:cNvSpPr>
          <p:nvPr>
            <p:ph type="body" sz="quarter" idx="15"/>
          </p:nvPr>
        </p:nvSpPr>
        <p:spPr>
          <a:xfrm>
            <a:off x="1401020"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 name="Google Shape;43;p3">
            <a:extLst>
              <a:ext uri="{FF2B5EF4-FFF2-40B4-BE49-F238E27FC236}">
                <a16:creationId xmlns:a16="http://schemas.microsoft.com/office/drawing/2014/main" id="{E1FD22B2-A66D-4DC8-3F1D-E05E57451A6C}"/>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FFB54A29-C2EC-3D64-ED0D-AB35CF86FBDE}"/>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16796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ltius Primary 900" preserve="1" userDrawn="1">
  <p:cSld name="Altius Primary 900">
    <p:bg>
      <p:bgPr>
        <a:solidFill>
          <a:schemeClr val="accent4"/>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6"/>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514390F1-A26F-43EC-8155-40003C88D2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39990" y="6478296"/>
            <a:ext cx="539002" cy="166567"/>
          </a:xfrm>
          <a:prstGeom prst="rect">
            <a:avLst/>
          </a:prstGeom>
        </p:spPr>
      </p:pic>
      <p:sp>
        <p:nvSpPr>
          <p:cNvPr id="4" name="Text Placeholder 7">
            <a:extLst>
              <a:ext uri="{FF2B5EF4-FFF2-40B4-BE49-F238E27FC236}">
                <a16:creationId xmlns:a16="http://schemas.microsoft.com/office/drawing/2014/main" id="{D104A830-57F1-5CE5-F8DD-9046D3174755}"/>
              </a:ext>
            </a:extLst>
          </p:cNvPr>
          <p:cNvSpPr>
            <a:spLocks noGrp="1"/>
          </p:cNvSpPr>
          <p:nvPr>
            <p:ph type="body" sz="quarter" idx="13" hasCustomPrompt="1"/>
          </p:nvPr>
        </p:nvSpPr>
        <p:spPr>
          <a:xfrm>
            <a:off x="539998" y="2289045"/>
            <a:ext cx="4665284" cy="600164"/>
          </a:xfrm>
          <a:prstGeom prst="rect">
            <a:avLst/>
          </a:prstGeom>
          <a:noFill/>
          <a:ln>
            <a:noFill/>
          </a:ln>
        </p:spPr>
        <p:txBody>
          <a:bodyPr spcFirstLastPara="1" wrap="square" lIns="0" tIns="0" rIns="0" bIns="0" anchor="t" anchorCtr="0">
            <a:spAutoFit/>
          </a:bodyPr>
          <a:lstStyle>
            <a:lvl1pPr>
              <a:defRPr lang="en-US" sz="3900" b="0" i="0" u="none" strike="noStrike" cap="none" dirty="0" smtClean="0">
                <a:solidFill>
                  <a:srgbClr val="FBF1E8"/>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buClr>
                <a:schemeClr val="accent2"/>
              </a:buClr>
              <a:buSzPts val="3600"/>
            </a:pPr>
            <a:r>
              <a:rPr lang="en-US"/>
              <a:t>Heading</a:t>
            </a:r>
          </a:p>
        </p:txBody>
      </p:sp>
      <p:sp>
        <p:nvSpPr>
          <p:cNvPr id="2" name="Text Placeholder 10">
            <a:extLst>
              <a:ext uri="{FF2B5EF4-FFF2-40B4-BE49-F238E27FC236}">
                <a16:creationId xmlns:a16="http://schemas.microsoft.com/office/drawing/2014/main" id="{1A30F1B8-7686-CFF9-A8F7-7524C8C8F6E7}"/>
              </a:ext>
            </a:extLst>
          </p:cNvPr>
          <p:cNvSpPr>
            <a:spLocks noGrp="1"/>
          </p:cNvSpPr>
          <p:nvPr>
            <p:ph type="body" sz="quarter" idx="14"/>
          </p:nvPr>
        </p:nvSpPr>
        <p:spPr>
          <a:xfrm>
            <a:off x="539998" y="3770809"/>
            <a:ext cx="4665284" cy="215444"/>
          </a:xfrm>
          <a:prstGeom prst="rect">
            <a:avLst/>
          </a:prstGeom>
        </p:spPr>
        <p:txBody>
          <a:bodyPr wrap="square" lIns="0" tIns="0" rIns="0" bIns="0">
            <a:spAutoFit/>
          </a:bodyPr>
          <a:lstStyle>
            <a:lvl1pPr>
              <a:defRPr lang="en-US" sz="1400" b="0" i="0" u="none" strike="noStrike" cap="none" dirty="0" smtClean="0">
                <a:solidFill>
                  <a:schemeClr val="accent6"/>
                </a:solidFill>
                <a:latin typeface="Segoe UI Semilight" panose="020B0402040204020203" pitchFamily="34" charset="0"/>
                <a:ea typeface="Georgia" panose="02040502050405020303" pitchFamily="18" charset="0"/>
                <a:cs typeface="Segoe UI Semilight" panose="020B0402040204020203" pitchFamily="34" charset="0"/>
                <a:sym typeface="Arial"/>
              </a:defRPr>
            </a:lvl1pPr>
          </a:lstStyle>
          <a:p>
            <a:pPr lvl="0"/>
            <a:endParaRPr lang="en-US"/>
          </a:p>
        </p:txBody>
      </p:sp>
      <p:sp>
        <p:nvSpPr>
          <p:cNvPr id="6" name="Picture Placeholder 10">
            <a:extLst>
              <a:ext uri="{FF2B5EF4-FFF2-40B4-BE49-F238E27FC236}">
                <a16:creationId xmlns:a16="http://schemas.microsoft.com/office/drawing/2014/main" id="{A4714867-EF82-2968-11AF-4DC7C8C5B661}"/>
              </a:ext>
            </a:extLst>
          </p:cNvPr>
          <p:cNvSpPr>
            <a:spLocks noGrp="1"/>
          </p:cNvSpPr>
          <p:nvPr>
            <p:ph type="pic" sz="quarter" idx="11"/>
          </p:nvPr>
        </p:nvSpPr>
        <p:spPr>
          <a:xfrm>
            <a:off x="6096000" y="540000"/>
            <a:ext cx="6096000" cy="5765399"/>
          </a:xfrm>
          <a:prstGeom prst="rect">
            <a:avLst/>
          </a:prstGeom>
        </p:spPr>
        <p:txBody>
          <a:bodyPr/>
          <a:lstStyle>
            <a:lvl1pPr>
              <a:defRPr>
                <a:latin typeface="Georgia" panose="02040502050405020303" pitchFamily="18" charset="0"/>
              </a:defRPr>
            </a:lvl1pPr>
          </a:lstStyle>
          <a:p>
            <a:endParaRPr lang="en-US"/>
          </a:p>
        </p:txBody>
      </p:sp>
      <p:sp>
        <p:nvSpPr>
          <p:cNvPr id="11" name="Google Shape;43;p3">
            <a:extLst>
              <a:ext uri="{FF2B5EF4-FFF2-40B4-BE49-F238E27FC236}">
                <a16:creationId xmlns:a16="http://schemas.microsoft.com/office/drawing/2014/main" id="{9C05AA34-8E58-BE26-BFD7-C956A57D9D2F}"/>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6"/>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6"/>
              </a:solidFill>
              <a:latin typeface="Segoe UI Semilight" panose="020B0402040204020203" pitchFamily="34" charset="0"/>
              <a:ea typeface="Inter Light"/>
              <a:cs typeface="Segoe UI Semilight" panose="020B0402040204020203" pitchFamily="34" charset="0"/>
              <a:sym typeface="Inter Light"/>
            </a:endParaRPr>
          </a:p>
        </p:txBody>
      </p:sp>
      <p:sp>
        <p:nvSpPr>
          <p:cNvPr id="13" name="Google Shape;44;p3">
            <a:extLst>
              <a:ext uri="{FF2B5EF4-FFF2-40B4-BE49-F238E27FC236}">
                <a16:creationId xmlns:a16="http://schemas.microsoft.com/office/drawing/2014/main" id="{56A07AE8-F386-308E-70AF-E8F9E3D0ECD0}"/>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solidFill>
                  <a:schemeClr val="accent6"/>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62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600"/>
                                        <p:tgtEl>
                                          <p:spTgt spid="4">
                                            <p:txEl>
                                              <p:pRg st="0" end="0"/>
                                            </p:txEl>
                                          </p:spTgt>
                                        </p:tgtEl>
                                      </p:cBhvr>
                                    </p:animEffect>
                                    <p:anim calcmode="lin" valueType="num">
                                      <p:cBhvr>
                                        <p:cTn id="8"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6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600" fill="hold"/>
                        <p:tgtEl>
                          <p:spTgt spid="4"/>
                        </p:tgtEl>
                        <p:attrNameLst>
                          <p:attrName>ppt_y</p:attrName>
                        </p:attrNameLst>
                      </p:cBhvr>
                      <p:tavLst>
                        <p:tav tm="0">
                          <p:val>
                            <p:strVal val="#ppt_y+.1"/>
                          </p:val>
                        </p:tav>
                        <p:tav tm="100000">
                          <p:val>
                            <p:strVal val="#ppt_y"/>
                          </p:val>
                        </p:tav>
                      </p:tavLst>
                    </p:anim>
                  </p:childTnLst>
                </p:cTn>
              </p:par>
            </p:tnLst>
          </p:tmpl>
        </p:tmplLst>
      </p:bldP>
      <p:bldP spid="2" grpId="0" bui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42185C-2068-567D-A0F5-95639FE8C287}"/>
              </a:ext>
            </a:extLst>
          </p:cNvPr>
          <p:cNvSpPr>
            <a:spLocks noGrp="1"/>
          </p:cNvSpPr>
          <p:nvPr>
            <p:ph type="pic" sz="quarter" idx="11"/>
          </p:nvPr>
        </p:nvSpPr>
        <p:spPr>
          <a:xfrm>
            <a:off x="5951220" y="540000"/>
            <a:ext cx="5700180" cy="5765399"/>
          </a:xfrm>
          <a:prstGeom prst="rect">
            <a:avLst/>
          </a:prstGeom>
        </p:spPr>
        <p:txBody>
          <a:bodyPr/>
          <a:lstStyle>
            <a:lvl1pPr>
              <a:defRPr>
                <a:latin typeface="Georgia" panose="02040502050405020303" pitchFamily="18" charset="0"/>
              </a:defRPr>
            </a:lvl1pPr>
          </a:lstStyle>
          <a:p>
            <a:endParaRPr lang="en-US"/>
          </a:p>
        </p:txBody>
      </p:sp>
      <p:sp>
        <p:nvSpPr>
          <p:cNvPr id="9" name="Text Placeholder 8">
            <a:extLst>
              <a:ext uri="{FF2B5EF4-FFF2-40B4-BE49-F238E27FC236}">
                <a16:creationId xmlns:a16="http://schemas.microsoft.com/office/drawing/2014/main" id="{7ED35976-64B2-E31B-5E8A-11328CCE2B6B}"/>
              </a:ext>
            </a:extLst>
          </p:cNvPr>
          <p:cNvSpPr>
            <a:spLocks noGrp="1"/>
          </p:cNvSpPr>
          <p:nvPr>
            <p:ph type="body" sz="quarter" idx="13"/>
          </p:nvPr>
        </p:nvSpPr>
        <p:spPr>
          <a:xfrm>
            <a:off x="-3" y="0"/>
            <a:ext cx="6096000" cy="6858000"/>
          </a:xfrm>
          <a:prstGeom prst="rect">
            <a:avLst/>
          </a:prstGeom>
          <a:solidFill>
            <a:schemeClr val="accent1"/>
          </a:solidFill>
        </p:spPr>
        <p:txBody>
          <a:bodyPr lIns="548640" tIns="0" rIns="0" bIns="0" anchor="ctr"/>
          <a:lstStyle>
            <a:lvl1pPr>
              <a:defRPr sz="3200">
                <a:solidFill>
                  <a:schemeClr val="accent3"/>
                </a:solidFill>
                <a:latin typeface="+mj-lt"/>
              </a:defRPr>
            </a:lvl1pPr>
          </a:lstStyle>
          <a:p>
            <a:pPr lvl="0"/>
            <a:endParaRPr lang="en-US"/>
          </a:p>
        </p:txBody>
      </p:sp>
      <p:sp>
        <p:nvSpPr>
          <p:cNvPr id="15" name="Google Shape;47;p5">
            <a:extLst>
              <a:ext uri="{FF2B5EF4-FFF2-40B4-BE49-F238E27FC236}">
                <a16:creationId xmlns:a16="http://schemas.microsoft.com/office/drawing/2014/main" id="{E9B8E97D-3BF0-649F-FDC9-53B316A8449B}"/>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7" name="Graphic 16">
            <a:extLst>
              <a:ext uri="{FF2B5EF4-FFF2-40B4-BE49-F238E27FC236}">
                <a16:creationId xmlns:a16="http://schemas.microsoft.com/office/drawing/2014/main" id="{4853831C-3392-8926-1516-B05005BF55E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8" name="Google Shape;43;p3">
            <a:extLst>
              <a:ext uri="{FF2B5EF4-FFF2-40B4-BE49-F238E27FC236}">
                <a16:creationId xmlns:a16="http://schemas.microsoft.com/office/drawing/2014/main" id="{B24E34AA-C159-2FBB-A83C-73A0B8F16DB3}"/>
              </a:ext>
            </a:extLst>
          </p:cNvPr>
          <p:cNvSpPr txBox="1"/>
          <p:nvPr userDrawn="1"/>
        </p:nvSpPr>
        <p:spPr>
          <a:xfrm>
            <a:off x="4036494" y="6539007"/>
            <a:ext cx="1518900" cy="123111"/>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9" name="Google Shape;44;p3">
            <a:extLst>
              <a:ext uri="{FF2B5EF4-FFF2-40B4-BE49-F238E27FC236}">
                <a16:creationId xmlns:a16="http://schemas.microsoft.com/office/drawing/2014/main" id="{64745EB6-A545-DC2A-F6EA-C880F601E771}"/>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0635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Google Shape;1312;p42">
            <a:extLst>
              <a:ext uri="{FF2B5EF4-FFF2-40B4-BE49-F238E27FC236}">
                <a16:creationId xmlns:a16="http://schemas.microsoft.com/office/drawing/2014/main" id="{756841FD-1087-D0AA-1933-3CA4E67DE3A4}"/>
              </a:ext>
            </a:extLst>
          </p:cNvPr>
          <p:cNvSpPr/>
          <p:nvPr userDrawn="1"/>
        </p:nvSpPr>
        <p:spPr>
          <a:xfrm>
            <a:off x="7139451"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7" name="Text Placeholder 8">
            <a:extLst>
              <a:ext uri="{FF2B5EF4-FFF2-40B4-BE49-F238E27FC236}">
                <a16:creationId xmlns:a16="http://schemas.microsoft.com/office/drawing/2014/main" id="{8629C977-2FA0-4D72-E14D-A48E0B7B7A11}"/>
              </a:ext>
            </a:extLst>
          </p:cNvPr>
          <p:cNvSpPr>
            <a:spLocks noGrp="1"/>
          </p:cNvSpPr>
          <p:nvPr>
            <p:ph type="body" sz="quarter" idx="13"/>
          </p:nvPr>
        </p:nvSpPr>
        <p:spPr>
          <a:xfrm>
            <a:off x="-3" y="0"/>
            <a:ext cx="6096000" cy="6858000"/>
          </a:xfrm>
          <a:prstGeom prst="rect">
            <a:avLst/>
          </a:prstGeom>
          <a:solidFill>
            <a:schemeClr val="accent1"/>
          </a:solidFill>
        </p:spPr>
        <p:txBody>
          <a:bodyPr lIns="548640" tIns="0" rIns="0" bIns="0" anchor="ctr"/>
          <a:lstStyle>
            <a:lvl1pPr>
              <a:defRPr sz="3200">
                <a:solidFill>
                  <a:schemeClr val="accent3"/>
                </a:solidFill>
                <a:latin typeface="+mj-lt"/>
              </a:defRPr>
            </a:lvl1pPr>
          </a:lstStyle>
          <a:p>
            <a:pPr lvl="0"/>
            <a:endParaRPr lang="en-US"/>
          </a:p>
        </p:txBody>
      </p:sp>
      <p:sp>
        <p:nvSpPr>
          <p:cNvPr id="10" name="Text Placeholder 9">
            <a:extLst>
              <a:ext uri="{FF2B5EF4-FFF2-40B4-BE49-F238E27FC236}">
                <a16:creationId xmlns:a16="http://schemas.microsoft.com/office/drawing/2014/main" id="{30E08CF8-0E14-B8C7-9992-AE4FF593B9B5}"/>
              </a:ext>
            </a:extLst>
          </p:cNvPr>
          <p:cNvSpPr>
            <a:spLocks noGrp="1"/>
          </p:cNvSpPr>
          <p:nvPr>
            <p:ph type="body" sz="quarter" idx="14"/>
          </p:nvPr>
        </p:nvSpPr>
        <p:spPr>
          <a:xfrm>
            <a:off x="7139451"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47E94C9C-5F47-AA9C-0604-C6501FC2257D}"/>
              </a:ext>
            </a:extLst>
          </p:cNvPr>
          <p:cNvSpPr>
            <a:spLocks noGrp="1"/>
          </p:cNvSpPr>
          <p:nvPr>
            <p:ph type="body" sz="quarter" idx="15"/>
          </p:nvPr>
        </p:nvSpPr>
        <p:spPr>
          <a:xfrm>
            <a:off x="7139451" y="3186309"/>
            <a:ext cx="4114407"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8" name="Google Shape;47;p5">
            <a:extLst>
              <a:ext uri="{FF2B5EF4-FFF2-40B4-BE49-F238E27FC236}">
                <a16:creationId xmlns:a16="http://schemas.microsoft.com/office/drawing/2014/main" id="{741EF16C-BAD0-9562-9F65-1401D5CB616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0" name="Graphic 19">
            <a:extLst>
              <a:ext uri="{FF2B5EF4-FFF2-40B4-BE49-F238E27FC236}">
                <a16:creationId xmlns:a16="http://schemas.microsoft.com/office/drawing/2014/main" id="{79673601-A083-2C99-AE31-66FFA9B9FD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1" name="Google Shape;43;p3">
            <a:extLst>
              <a:ext uri="{FF2B5EF4-FFF2-40B4-BE49-F238E27FC236}">
                <a16:creationId xmlns:a16="http://schemas.microsoft.com/office/drawing/2014/main" id="{05D5F509-263D-9029-8AFF-A1D4E218A19A}"/>
              </a:ext>
            </a:extLst>
          </p:cNvPr>
          <p:cNvSpPr txBox="1"/>
          <p:nvPr userDrawn="1"/>
        </p:nvSpPr>
        <p:spPr>
          <a:xfrm>
            <a:off x="4036495" y="6539009"/>
            <a:ext cx="1518900" cy="123111"/>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2" name="Google Shape;44;p3">
            <a:extLst>
              <a:ext uri="{FF2B5EF4-FFF2-40B4-BE49-F238E27FC236}">
                <a16:creationId xmlns:a16="http://schemas.microsoft.com/office/drawing/2014/main" id="{1A6C620B-020F-D96B-164F-AFB6F5185FC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57054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6"/>
        </a:solidFill>
        <a:effectLst/>
      </p:bgPr>
    </p:bg>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AD922A10-CFCF-7EC4-4397-ED8D32E1C5EB}"/>
              </a:ext>
            </a:extLst>
          </p:cNvPr>
          <p:cNvSpPr>
            <a:spLocks noGrp="1"/>
          </p:cNvSpPr>
          <p:nvPr>
            <p:ph type="body" sz="quarter" idx="15"/>
          </p:nvPr>
        </p:nvSpPr>
        <p:spPr>
          <a:xfrm>
            <a:off x="539997" y="539999"/>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4" name="Picture Placeholder 10">
            <a:extLst>
              <a:ext uri="{FF2B5EF4-FFF2-40B4-BE49-F238E27FC236}">
                <a16:creationId xmlns:a16="http://schemas.microsoft.com/office/drawing/2014/main" id="{501FB583-5A3A-9290-C710-DD3D7D2F596F}"/>
              </a:ext>
            </a:extLst>
          </p:cNvPr>
          <p:cNvSpPr>
            <a:spLocks noGrp="1"/>
          </p:cNvSpPr>
          <p:nvPr>
            <p:ph type="pic" sz="quarter" idx="11"/>
          </p:nvPr>
        </p:nvSpPr>
        <p:spPr>
          <a:xfrm>
            <a:off x="539997" y="1238249"/>
            <a:ext cx="11112001" cy="3442599"/>
          </a:xfrm>
          <a:prstGeom prst="rect">
            <a:avLst/>
          </a:prstGeom>
        </p:spPr>
        <p:txBody>
          <a:bodyPr/>
          <a:lstStyle>
            <a:lvl1pPr>
              <a:defRPr>
                <a:latin typeface="Georgia" panose="02040502050405020303" pitchFamily="18" charset="0"/>
              </a:defRPr>
            </a:lvl1pPr>
          </a:lstStyle>
          <a:p>
            <a:endParaRPr lang="en-US"/>
          </a:p>
        </p:txBody>
      </p:sp>
      <p:sp>
        <p:nvSpPr>
          <p:cNvPr id="15" name="Text Placeholder 12">
            <a:extLst>
              <a:ext uri="{FF2B5EF4-FFF2-40B4-BE49-F238E27FC236}">
                <a16:creationId xmlns:a16="http://schemas.microsoft.com/office/drawing/2014/main" id="{D91B124A-F231-73A0-36ED-50162EFD95AB}"/>
              </a:ext>
            </a:extLst>
          </p:cNvPr>
          <p:cNvSpPr>
            <a:spLocks noGrp="1"/>
          </p:cNvSpPr>
          <p:nvPr>
            <p:ph type="body" sz="quarter" idx="16"/>
          </p:nvPr>
        </p:nvSpPr>
        <p:spPr>
          <a:xfrm>
            <a:off x="539997" y="5109649"/>
            <a:ext cx="11112001" cy="289118"/>
          </a:xfrm>
          <a:prstGeom prst="rect">
            <a:avLst/>
          </a:prstGeom>
        </p:spPr>
        <p:txBody>
          <a:bodyPr wrap="square" lIns="0" tIns="0" rIns="0" bIns="0">
            <a:spAutoFit/>
          </a:bodyPr>
          <a:lstStyle>
            <a:lvl1pPr>
              <a:lnSpc>
                <a:spcPct val="114000"/>
              </a:lnSpc>
              <a:defRPr sz="18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17" name="Google Shape;47;p5">
            <a:extLst>
              <a:ext uri="{FF2B5EF4-FFF2-40B4-BE49-F238E27FC236}">
                <a16:creationId xmlns:a16="http://schemas.microsoft.com/office/drawing/2014/main" id="{D54C1F89-F10D-CBB7-9CA0-88A3C2D0F70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9" name="Graphic 18">
            <a:extLst>
              <a:ext uri="{FF2B5EF4-FFF2-40B4-BE49-F238E27FC236}">
                <a16:creationId xmlns:a16="http://schemas.microsoft.com/office/drawing/2014/main" id="{26D18916-5689-DD51-8A71-8C12908A3C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0" name="Google Shape;43;p3">
            <a:extLst>
              <a:ext uri="{FF2B5EF4-FFF2-40B4-BE49-F238E27FC236}">
                <a16:creationId xmlns:a16="http://schemas.microsoft.com/office/drawing/2014/main" id="{F4D158C9-41BE-44F9-88C9-A1FF62D469AC}"/>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1" name="Google Shape;44;p3">
            <a:extLst>
              <a:ext uri="{FF2B5EF4-FFF2-40B4-BE49-F238E27FC236}">
                <a16:creationId xmlns:a16="http://schemas.microsoft.com/office/drawing/2014/main" id="{2F47394F-28E7-C548-A263-3595FCBB5AB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7737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Google Shape;47;p5">
            <a:extLst>
              <a:ext uri="{FF2B5EF4-FFF2-40B4-BE49-F238E27FC236}">
                <a16:creationId xmlns:a16="http://schemas.microsoft.com/office/drawing/2014/main" id="{7A89DAAF-CA07-9F37-1FBD-BD34A3307158}"/>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9" name="Graphic 8">
            <a:extLst>
              <a:ext uri="{FF2B5EF4-FFF2-40B4-BE49-F238E27FC236}">
                <a16:creationId xmlns:a16="http://schemas.microsoft.com/office/drawing/2014/main" id="{A2163AC5-9121-D4F8-157E-7A64DD4100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0" name="Google Shape;293;p15">
            <a:extLst>
              <a:ext uri="{FF2B5EF4-FFF2-40B4-BE49-F238E27FC236}">
                <a16:creationId xmlns:a16="http://schemas.microsoft.com/office/drawing/2014/main" id="{3E6E01D1-9F3A-0E91-30D1-B5F36D405769}"/>
              </a:ext>
            </a:extLst>
          </p:cNvPr>
          <p:cNvSpPr txBox="1">
            <a:spLocks noGrp="1"/>
          </p:cNvSpPr>
          <p:nvPr>
            <p:ph type="body" idx="15"/>
          </p:nvPr>
        </p:nvSpPr>
        <p:spPr>
          <a:xfrm>
            <a:off x="540001" y="1956002"/>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11" name="Google Shape;294;p15">
            <a:extLst>
              <a:ext uri="{FF2B5EF4-FFF2-40B4-BE49-F238E27FC236}">
                <a16:creationId xmlns:a16="http://schemas.microsoft.com/office/drawing/2014/main" id="{D3A2B49B-8B2B-F4F2-28F8-855FC5D5748B}"/>
              </a:ext>
            </a:extLst>
          </p:cNvPr>
          <p:cNvSpPr txBox="1">
            <a:spLocks noGrp="1"/>
          </p:cNvSpPr>
          <p:nvPr>
            <p:ph type="body" idx="2"/>
          </p:nvPr>
        </p:nvSpPr>
        <p:spPr>
          <a:xfrm>
            <a:off x="540001" y="3112985"/>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12" name="Google Shape;295;p15">
            <a:extLst>
              <a:ext uri="{FF2B5EF4-FFF2-40B4-BE49-F238E27FC236}">
                <a16:creationId xmlns:a16="http://schemas.microsoft.com/office/drawing/2014/main" id="{9458EE56-6F3B-B1EC-D288-CEACC826041E}"/>
              </a:ext>
            </a:extLst>
          </p:cNvPr>
          <p:cNvSpPr txBox="1">
            <a:spLocks noGrp="1"/>
          </p:cNvSpPr>
          <p:nvPr>
            <p:ph type="body" idx="3"/>
          </p:nvPr>
        </p:nvSpPr>
        <p:spPr>
          <a:xfrm>
            <a:off x="540001" y="4269968"/>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13" name="Google Shape;296;p15">
            <a:extLst>
              <a:ext uri="{FF2B5EF4-FFF2-40B4-BE49-F238E27FC236}">
                <a16:creationId xmlns:a16="http://schemas.microsoft.com/office/drawing/2014/main" id="{28407B49-48F2-8F64-612A-9BCCBC37D3E5}"/>
              </a:ext>
            </a:extLst>
          </p:cNvPr>
          <p:cNvSpPr txBox="1">
            <a:spLocks noGrp="1"/>
          </p:cNvSpPr>
          <p:nvPr>
            <p:ph type="body" idx="4"/>
          </p:nvPr>
        </p:nvSpPr>
        <p:spPr>
          <a:xfrm>
            <a:off x="540001" y="5426952"/>
            <a:ext cx="2090700" cy="307800"/>
          </a:xfrm>
          <a:prstGeom prst="rect">
            <a:avLst/>
          </a:prstGeom>
          <a:noFill/>
          <a:ln>
            <a:noFill/>
          </a:ln>
        </p:spPr>
        <p:txBody>
          <a:bodyPr spcFirstLastPara="1" wrap="square" lIns="0" tIns="0" rIns="0" bIns="0" anchor="t" anchorCtr="0">
            <a:spAutoFit/>
          </a:bodyPr>
          <a:lstStyle>
            <a:lvl1pPr>
              <a:defRPr sz="2000">
                <a:solidFill>
                  <a:schemeClr val="accent2"/>
                </a:solidFill>
                <a:latin typeface="+mj-lt"/>
              </a:defRPr>
            </a:lvl1pPr>
          </a:lstStyle>
          <a:p>
            <a:pPr marL="0" lvl="0" indent="0" algn="l" rtl="0">
              <a:spcBef>
                <a:spcPts val="0"/>
              </a:spcBef>
              <a:spcAft>
                <a:spcPts val="0"/>
              </a:spcAft>
              <a:buNone/>
            </a:pPr>
            <a:endParaRPr sz="2000">
              <a:solidFill>
                <a:schemeClr val="accent2"/>
              </a:solidFill>
              <a:latin typeface="Georgia" panose="02040502050405020303" pitchFamily="18" charset="0"/>
              <a:ea typeface="Hedvig Letters Serif"/>
              <a:cs typeface="Hedvig Letters Serif"/>
              <a:sym typeface="Hedvig Letters Serif"/>
            </a:endParaRPr>
          </a:p>
        </p:txBody>
      </p:sp>
      <p:sp>
        <p:nvSpPr>
          <p:cNvPr id="50" name="Google Shape;302;p15">
            <a:extLst>
              <a:ext uri="{FF2B5EF4-FFF2-40B4-BE49-F238E27FC236}">
                <a16:creationId xmlns:a16="http://schemas.microsoft.com/office/drawing/2014/main" id="{E8BDAD18-1EA0-85E8-CB9F-F9817ADE5764}"/>
              </a:ext>
            </a:extLst>
          </p:cNvPr>
          <p:cNvSpPr/>
          <p:nvPr/>
        </p:nvSpPr>
        <p:spPr>
          <a:xfrm>
            <a:off x="3480451" y="17799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43" name="Google Shape;323;p15">
            <a:extLst>
              <a:ext uri="{FF2B5EF4-FFF2-40B4-BE49-F238E27FC236}">
                <a16:creationId xmlns:a16="http://schemas.microsoft.com/office/drawing/2014/main" id="{360CE428-0DA8-1D30-20AE-F114AB49BF0E}"/>
              </a:ext>
            </a:extLst>
          </p:cNvPr>
          <p:cNvSpPr/>
          <p:nvPr/>
        </p:nvSpPr>
        <p:spPr>
          <a:xfrm>
            <a:off x="6316475" y="17799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9" name="Google Shape;331;p15">
            <a:extLst>
              <a:ext uri="{FF2B5EF4-FFF2-40B4-BE49-F238E27FC236}">
                <a16:creationId xmlns:a16="http://schemas.microsoft.com/office/drawing/2014/main" id="{C933D8F5-74E6-B458-2141-52B9D4B82609}"/>
              </a:ext>
            </a:extLst>
          </p:cNvPr>
          <p:cNvSpPr/>
          <p:nvPr/>
        </p:nvSpPr>
        <p:spPr>
          <a:xfrm>
            <a:off x="9381551" y="17799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09" name="Google Shape;357;p15">
            <a:extLst>
              <a:ext uri="{FF2B5EF4-FFF2-40B4-BE49-F238E27FC236}">
                <a16:creationId xmlns:a16="http://schemas.microsoft.com/office/drawing/2014/main" id="{97A2C94F-78AC-5AE8-9580-9F305AEA3E02}"/>
              </a:ext>
            </a:extLst>
          </p:cNvPr>
          <p:cNvSpPr/>
          <p:nvPr/>
        </p:nvSpPr>
        <p:spPr>
          <a:xfrm>
            <a:off x="3480451" y="295165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89" name="Google Shape;365;p15">
            <a:extLst>
              <a:ext uri="{FF2B5EF4-FFF2-40B4-BE49-F238E27FC236}">
                <a16:creationId xmlns:a16="http://schemas.microsoft.com/office/drawing/2014/main" id="{004D54A1-1F10-281D-7298-F653B7CCD9D9}"/>
              </a:ext>
            </a:extLst>
          </p:cNvPr>
          <p:cNvSpPr/>
          <p:nvPr/>
        </p:nvSpPr>
        <p:spPr>
          <a:xfrm>
            <a:off x="6316475" y="295165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74" name="Google Shape;386;p15">
            <a:extLst>
              <a:ext uri="{FF2B5EF4-FFF2-40B4-BE49-F238E27FC236}">
                <a16:creationId xmlns:a16="http://schemas.microsoft.com/office/drawing/2014/main" id="{AC4D047E-8E1B-99A2-0741-A3DE0217663E}"/>
              </a:ext>
            </a:extLst>
          </p:cNvPr>
          <p:cNvSpPr/>
          <p:nvPr/>
        </p:nvSpPr>
        <p:spPr>
          <a:xfrm>
            <a:off x="9381551" y="295165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53" name="Google Shape;403;p15">
            <a:extLst>
              <a:ext uri="{FF2B5EF4-FFF2-40B4-BE49-F238E27FC236}">
                <a16:creationId xmlns:a16="http://schemas.microsoft.com/office/drawing/2014/main" id="{ACBC98AB-822A-8A6F-2C19-06E84A169252}"/>
              </a:ext>
            </a:extLst>
          </p:cNvPr>
          <p:cNvSpPr/>
          <p:nvPr/>
        </p:nvSpPr>
        <p:spPr>
          <a:xfrm>
            <a:off x="3480451" y="4116077"/>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36" name="Google Shape;414;p15">
            <a:extLst>
              <a:ext uri="{FF2B5EF4-FFF2-40B4-BE49-F238E27FC236}">
                <a16:creationId xmlns:a16="http://schemas.microsoft.com/office/drawing/2014/main" id="{EFBAFD7A-B512-4387-BA57-03313BD26600}"/>
              </a:ext>
            </a:extLst>
          </p:cNvPr>
          <p:cNvSpPr/>
          <p:nvPr/>
        </p:nvSpPr>
        <p:spPr>
          <a:xfrm>
            <a:off x="6316475" y="4116077"/>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20" name="Google Shape;432;p15">
            <a:extLst>
              <a:ext uri="{FF2B5EF4-FFF2-40B4-BE49-F238E27FC236}">
                <a16:creationId xmlns:a16="http://schemas.microsoft.com/office/drawing/2014/main" id="{953F6FAB-5EA7-C72D-5108-D0C4F20C8148}"/>
              </a:ext>
            </a:extLst>
          </p:cNvPr>
          <p:cNvSpPr/>
          <p:nvPr/>
        </p:nvSpPr>
        <p:spPr>
          <a:xfrm>
            <a:off x="9381551" y="4116077"/>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92" name="Google Shape;450;p15">
            <a:extLst>
              <a:ext uri="{FF2B5EF4-FFF2-40B4-BE49-F238E27FC236}">
                <a16:creationId xmlns:a16="http://schemas.microsoft.com/office/drawing/2014/main" id="{67789EB5-FF9B-45BD-710B-5B76E0C0E6B1}"/>
              </a:ext>
            </a:extLst>
          </p:cNvPr>
          <p:cNvSpPr/>
          <p:nvPr/>
        </p:nvSpPr>
        <p:spPr>
          <a:xfrm>
            <a:off x="9381551" y="52805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81" name="Google Shape;460;p15">
            <a:extLst>
              <a:ext uri="{FF2B5EF4-FFF2-40B4-BE49-F238E27FC236}">
                <a16:creationId xmlns:a16="http://schemas.microsoft.com/office/drawing/2014/main" id="{5659698C-BCCC-B298-F3D8-347D5AD3716E}"/>
              </a:ext>
            </a:extLst>
          </p:cNvPr>
          <p:cNvSpPr/>
          <p:nvPr/>
        </p:nvSpPr>
        <p:spPr>
          <a:xfrm>
            <a:off x="3480451" y="52805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167" name="Google Shape;472;p15">
            <a:extLst>
              <a:ext uri="{FF2B5EF4-FFF2-40B4-BE49-F238E27FC236}">
                <a16:creationId xmlns:a16="http://schemas.microsoft.com/office/drawing/2014/main" id="{88FDE825-B93C-BAB2-099E-6117279A791E}"/>
              </a:ext>
            </a:extLst>
          </p:cNvPr>
          <p:cNvSpPr/>
          <p:nvPr/>
        </p:nvSpPr>
        <p:spPr>
          <a:xfrm>
            <a:off x="6316475" y="5280502"/>
            <a:ext cx="69600" cy="615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Hedvig Letters Serif 24pt" pitchFamily="2" charset="0"/>
            </a:endParaRPr>
          </a:p>
        </p:txBody>
      </p:sp>
      <p:sp>
        <p:nvSpPr>
          <p:cNvPr id="201" name="Picture Placeholder 200">
            <a:extLst>
              <a:ext uri="{FF2B5EF4-FFF2-40B4-BE49-F238E27FC236}">
                <a16:creationId xmlns:a16="http://schemas.microsoft.com/office/drawing/2014/main" id="{3FE5F3A1-F562-FD60-EEF8-42633A0E4759}"/>
              </a:ext>
            </a:extLst>
          </p:cNvPr>
          <p:cNvSpPr>
            <a:spLocks noGrp="1"/>
          </p:cNvSpPr>
          <p:nvPr>
            <p:ph type="pic" sz="quarter" idx="16"/>
          </p:nvPr>
        </p:nvSpPr>
        <p:spPr>
          <a:xfrm>
            <a:off x="2891867" y="1880467"/>
            <a:ext cx="424180" cy="424179"/>
          </a:xfrm>
          <a:prstGeom prst="rect">
            <a:avLst/>
          </a:prstGeom>
        </p:spPr>
        <p:txBody>
          <a:bodyPr/>
          <a:lstStyle>
            <a:lvl1pPr>
              <a:defRPr>
                <a:latin typeface="Hedvig Letters Serif 24pt" pitchFamily="2" charset="0"/>
              </a:defRPr>
            </a:lvl1pPr>
          </a:lstStyle>
          <a:p>
            <a:endParaRPr lang="en-US"/>
          </a:p>
        </p:txBody>
      </p:sp>
      <p:sp>
        <p:nvSpPr>
          <p:cNvPr id="204" name="Text Placeholder 10">
            <a:extLst>
              <a:ext uri="{FF2B5EF4-FFF2-40B4-BE49-F238E27FC236}">
                <a16:creationId xmlns:a16="http://schemas.microsoft.com/office/drawing/2014/main" id="{E5994343-BEB3-E1DA-F986-099C320262D9}"/>
              </a:ext>
            </a:extLst>
          </p:cNvPr>
          <p:cNvSpPr>
            <a:spLocks noGrp="1"/>
          </p:cNvSpPr>
          <p:nvPr>
            <p:ph type="body" sz="quarter" idx="17"/>
          </p:nvPr>
        </p:nvSpPr>
        <p:spPr>
          <a:xfrm>
            <a:off x="3714454" y="1975076"/>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05" name="Picture Placeholder 200">
            <a:extLst>
              <a:ext uri="{FF2B5EF4-FFF2-40B4-BE49-F238E27FC236}">
                <a16:creationId xmlns:a16="http://schemas.microsoft.com/office/drawing/2014/main" id="{16EB37F6-C2C1-0459-623D-12539ADD3BEC}"/>
              </a:ext>
            </a:extLst>
          </p:cNvPr>
          <p:cNvSpPr>
            <a:spLocks noGrp="1"/>
          </p:cNvSpPr>
          <p:nvPr>
            <p:ph type="pic" sz="quarter" idx="18"/>
          </p:nvPr>
        </p:nvSpPr>
        <p:spPr>
          <a:xfrm>
            <a:off x="2891867" y="3043924"/>
            <a:ext cx="424180" cy="424179"/>
          </a:xfrm>
          <a:prstGeom prst="rect">
            <a:avLst/>
          </a:prstGeom>
        </p:spPr>
        <p:txBody>
          <a:bodyPr/>
          <a:lstStyle>
            <a:lvl1pPr>
              <a:defRPr>
                <a:latin typeface="Hedvig Letters Serif 24pt" pitchFamily="2" charset="0"/>
              </a:defRPr>
            </a:lvl1pPr>
          </a:lstStyle>
          <a:p>
            <a:endParaRPr lang="en-US"/>
          </a:p>
        </p:txBody>
      </p:sp>
      <p:sp>
        <p:nvSpPr>
          <p:cNvPr id="206" name="Text Placeholder 10">
            <a:extLst>
              <a:ext uri="{FF2B5EF4-FFF2-40B4-BE49-F238E27FC236}">
                <a16:creationId xmlns:a16="http://schemas.microsoft.com/office/drawing/2014/main" id="{6C90E621-99AD-1C13-548B-027B8A2FC2E9}"/>
              </a:ext>
            </a:extLst>
          </p:cNvPr>
          <p:cNvSpPr>
            <a:spLocks noGrp="1"/>
          </p:cNvSpPr>
          <p:nvPr>
            <p:ph type="body" sz="quarter" idx="19"/>
          </p:nvPr>
        </p:nvSpPr>
        <p:spPr>
          <a:xfrm>
            <a:off x="3714454" y="3138533"/>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07" name="Picture Placeholder 200">
            <a:extLst>
              <a:ext uri="{FF2B5EF4-FFF2-40B4-BE49-F238E27FC236}">
                <a16:creationId xmlns:a16="http://schemas.microsoft.com/office/drawing/2014/main" id="{8DB01734-A4D0-DFC6-AC51-DF261F0DEA06}"/>
              </a:ext>
            </a:extLst>
          </p:cNvPr>
          <p:cNvSpPr>
            <a:spLocks noGrp="1"/>
          </p:cNvSpPr>
          <p:nvPr>
            <p:ph type="pic" sz="quarter" idx="20"/>
          </p:nvPr>
        </p:nvSpPr>
        <p:spPr>
          <a:xfrm>
            <a:off x="2891867" y="4205212"/>
            <a:ext cx="424180" cy="424179"/>
          </a:xfrm>
          <a:prstGeom prst="rect">
            <a:avLst/>
          </a:prstGeom>
        </p:spPr>
        <p:txBody>
          <a:bodyPr/>
          <a:lstStyle>
            <a:lvl1pPr>
              <a:defRPr>
                <a:latin typeface="Hedvig Letters Serif 24pt" pitchFamily="2" charset="0"/>
              </a:defRPr>
            </a:lvl1pPr>
          </a:lstStyle>
          <a:p>
            <a:endParaRPr lang="en-US"/>
          </a:p>
        </p:txBody>
      </p:sp>
      <p:sp>
        <p:nvSpPr>
          <p:cNvPr id="208" name="Text Placeholder 10">
            <a:extLst>
              <a:ext uri="{FF2B5EF4-FFF2-40B4-BE49-F238E27FC236}">
                <a16:creationId xmlns:a16="http://schemas.microsoft.com/office/drawing/2014/main" id="{519DEB62-3626-0CEF-6E11-8CAA083EBD59}"/>
              </a:ext>
            </a:extLst>
          </p:cNvPr>
          <p:cNvSpPr>
            <a:spLocks noGrp="1"/>
          </p:cNvSpPr>
          <p:nvPr>
            <p:ph type="body" sz="quarter" idx="21"/>
          </p:nvPr>
        </p:nvSpPr>
        <p:spPr>
          <a:xfrm>
            <a:off x="3714454" y="4299821"/>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09" name="Picture Placeholder 200">
            <a:extLst>
              <a:ext uri="{FF2B5EF4-FFF2-40B4-BE49-F238E27FC236}">
                <a16:creationId xmlns:a16="http://schemas.microsoft.com/office/drawing/2014/main" id="{EF0C1917-4590-36FA-B397-B2A52C12F6B1}"/>
              </a:ext>
            </a:extLst>
          </p:cNvPr>
          <p:cNvSpPr>
            <a:spLocks noGrp="1"/>
          </p:cNvSpPr>
          <p:nvPr>
            <p:ph type="pic" sz="quarter" idx="22"/>
          </p:nvPr>
        </p:nvSpPr>
        <p:spPr>
          <a:xfrm>
            <a:off x="2891867" y="5366500"/>
            <a:ext cx="424180" cy="424179"/>
          </a:xfrm>
          <a:prstGeom prst="rect">
            <a:avLst/>
          </a:prstGeom>
        </p:spPr>
        <p:txBody>
          <a:bodyPr/>
          <a:lstStyle>
            <a:lvl1pPr>
              <a:defRPr>
                <a:latin typeface="Hedvig Letters Serif 24pt" pitchFamily="2" charset="0"/>
              </a:defRPr>
            </a:lvl1pPr>
          </a:lstStyle>
          <a:p>
            <a:endParaRPr lang="en-US"/>
          </a:p>
        </p:txBody>
      </p:sp>
      <p:sp>
        <p:nvSpPr>
          <p:cNvPr id="210" name="Text Placeholder 10">
            <a:extLst>
              <a:ext uri="{FF2B5EF4-FFF2-40B4-BE49-F238E27FC236}">
                <a16:creationId xmlns:a16="http://schemas.microsoft.com/office/drawing/2014/main" id="{A3F422A8-12A2-D518-7D13-3A49D53F759A}"/>
              </a:ext>
            </a:extLst>
          </p:cNvPr>
          <p:cNvSpPr>
            <a:spLocks noGrp="1"/>
          </p:cNvSpPr>
          <p:nvPr>
            <p:ph type="body" sz="quarter" idx="23"/>
          </p:nvPr>
        </p:nvSpPr>
        <p:spPr>
          <a:xfrm>
            <a:off x="3714454" y="5461109"/>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11" name="Picture Placeholder 200">
            <a:extLst>
              <a:ext uri="{FF2B5EF4-FFF2-40B4-BE49-F238E27FC236}">
                <a16:creationId xmlns:a16="http://schemas.microsoft.com/office/drawing/2014/main" id="{E476942E-812B-CA15-145F-660431603E87}"/>
              </a:ext>
            </a:extLst>
          </p:cNvPr>
          <p:cNvSpPr>
            <a:spLocks noGrp="1"/>
          </p:cNvSpPr>
          <p:nvPr>
            <p:ph type="pic" sz="quarter" idx="24"/>
          </p:nvPr>
        </p:nvSpPr>
        <p:spPr>
          <a:xfrm>
            <a:off x="5705761" y="1880467"/>
            <a:ext cx="424180" cy="424179"/>
          </a:xfrm>
          <a:prstGeom prst="rect">
            <a:avLst/>
          </a:prstGeom>
        </p:spPr>
        <p:txBody>
          <a:bodyPr/>
          <a:lstStyle>
            <a:lvl1pPr>
              <a:defRPr>
                <a:latin typeface="Hedvig Letters Serif 24pt" pitchFamily="2" charset="0"/>
              </a:defRPr>
            </a:lvl1pPr>
          </a:lstStyle>
          <a:p>
            <a:endParaRPr lang="en-US"/>
          </a:p>
        </p:txBody>
      </p:sp>
      <p:sp>
        <p:nvSpPr>
          <p:cNvPr id="212" name="Text Placeholder 10">
            <a:extLst>
              <a:ext uri="{FF2B5EF4-FFF2-40B4-BE49-F238E27FC236}">
                <a16:creationId xmlns:a16="http://schemas.microsoft.com/office/drawing/2014/main" id="{580538BF-2982-A1D2-ED31-00BFF478511B}"/>
              </a:ext>
            </a:extLst>
          </p:cNvPr>
          <p:cNvSpPr>
            <a:spLocks noGrp="1"/>
          </p:cNvSpPr>
          <p:nvPr>
            <p:ph type="body" sz="quarter" idx="25"/>
          </p:nvPr>
        </p:nvSpPr>
        <p:spPr>
          <a:xfrm>
            <a:off x="6528347" y="1975076"/>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13" name="Picture Placeholder 200">
            <a:extLst>
              <a:ext uri="{FF2B5EF4-FFF2-40B4-BE49-F238E27FC236}">
                <a16:creationId xmlns:a16="http://schemas.microsoft.com/office/drawing/2014/main" id="{5BF16FE1-2D5E-3169-10A4-BB68BE21C260}"/>
              </a:ext>
            </a:extLst>
          </p:cNvPr>
          <p:cNvSpPr>
            <a:spLocks noGrp="1"/>
          </p:cNvSpPr>
          <p:nvPr>
            <p:ph type="pic" sz="quarter" idx="26"/>
          </p:nvPr>
        </p:nvSpPr>
        <p:spPr>
          <a:xfrm>
            <a:off x="8787099" y="1880467"/>
            <a:ext cx="424180" cy="424179"/>
          </a:xfrm>
          <a:prstGeom prst="rect">
            <a:avLst/>
          </a:prstGeom>
        </p:spPr>
        <p:txBody>
          <a:bodyPr/>
          <a:lstStyle>
            <a:lvl1pPr>
              <a:defRPr>
                <a:latin typeface="Hedvig Letters Serif 24pt" pitchFamily="2" charset="0"/>
              </a:defRPr>
            </a:lvl1pPr>
          </a:lstStyle>
          <a:p>
            <a:endParaRPr lang="en-US"/>
          </a:p>
        </p:txBody>
      </p:sp>
      <p:sp>
        <p:nvSpPr>
          <p:cNvPr id="214" name="Text Placeholder 10">
            <a:extLst>
              <a:ext uri="{FF2B5EF4-FFF2-40B4-BE49-F238E27FC236}">
                <a16:creationId xmlns:a16="http://schemas.microsoft.com/office/drawing/2014/main" id="{96402681-D0BE-5A67-726A-08327B1A66F5}"/>
              </a:ext>
            </a:extLst>
          </p:cNvPr>
          <p:cNvSpPr>
            <a:spLocks noGrp="1"/>
          </p:cNvSpPr>
          <p:nvPr>
            <p:ph type="body" sz="quarter" idx="27"/>
          </p:nvPr>
        </p:nvSpPr>
        <p:spPr>
          <a:xfrm>
            <a:off x="9609686" y="1975076"/>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15" name="Picture Placeholder 200">
            <a:extLst>
              <a:ext uri="{FF2B5EF4-FFF2-40B4-BE49-F238E27FC236}">
                <a16:creationId xmlns:a16="http://schemas.microsoft.com/office/drawing/2014/main" id="{428D79D1-0942-A9A0-1A89-8E873BA4E3BB}"/>
              </a:ext>
            </a:extLst>
          </p:cNvPr>
          <p:cNvSpPr>
            <a:spLocks noGrp="1"/>
          </p:cNvSpPr>
          <p:nvPr>
            <p:ph type="pic" sz="quarter" idx="28"/>
          </p:nvPr>
        </p:nvSpPr>
        <p:spPr>
          <a:xfrm>
            <a:off x="5705761" y="3043924"/>
            <a:ext cx="424180" cy="424179"/>
          </a:xfrm>
          <a:prstGeom prst="rect">
            <a:avLst/>
          </a:prstGeom>
        </p:spPr>
        <p:txBody>
          <a:bodyPr/>
          <a:lstStyle>
            <a:lvl1pPr>
              <a:defRPr>
                <a:latin typeface="Hedvig Letters Serif 24pt" pitchFamily="2" charset="0"/>
              </a:defRPr>
            </a:lvl1pPr>
          </a:lstStyle>
          <a:p>
            <a:endParaRPr lang="en-US"/>
          </a:p>
        </p:txBody>
      </p:sp>
      <p:sp>
        <p:nvSpPr>
          <p:cNvPr id="216" name="Text Placeholder 10">
            <a:extLst>
              <a:ext uri="{FF2B5EF4-FFF2-40B4-BE49-F238E27FC236}">
                <a16:creationId xmlns:a16="http://schemas.microsoft.com/office/drawing/2014/main" id="{A158F715-B312-22E1-6B6B-36387BC6A33E}"/>
              </a:ext>
            </a:extLst>
          </p:cNvPr>
          <p:cNvSpPr>
            <a:spLocks noGrp="1"/>
          </p:cNvSpPr>
          <p:nvPr>
            <p:ph type="body" sz="quarter" idx="29"/>
          </p:nvPr>
        </p:nvSpPr>
        <p:spPr>
          <a:xfrm>
            <a:off x="6528347" y="3138533"/>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17" name="Picture Placeholder 200">
            <a:extLst>
              <a:ext uri="{FF2B5EF4-FFF2-40B4-BE49-F238E27FC236}">
                <a16:creationId xmlns:a16="http://schemas.microsoft.com/office/drawing/2014/main" id="{904AF1B7-2862-404A-1FE6-4F80312D908C}"/>
              </a:ext>
            </a:extLst>
          </p:cNvPr>
          <p:cNvSpPr>
            <a:spLocks noGrp="1"/>
          </p:cNvSpPr>
          <p:nvPr>
            <p:ph type="pic" sz="quarter" idx="30"/>
          </p:nvPr>
        </p:nvSpPr>
        <p:spPr>
          <a:xfrm>
            <a:off x="8787099" y="3043924"/>
            <a:ext cx="424180" cy="424179"/>
          </a:xfrm>
          <a:prstGeom prst="rect">
            <a:avLst/>
          </a:prstGeom>
        </p:spPr>
        <p:txBody>
          <a:bodyPr/>
          <a:lstStyle>
            <a:lvl1pPr>
              <a:defRPr>
                <a:latin typeface="Hedvig Letters Serif 24pt" pitchFamily="2" charset="0"/>
              </a:defRPr>
            </a:lvl1pPr>
          </a:lstStyle>
          <a:p>
            <a:endParaRPr lang="en-US"/>
          </a:p>
        </p:txBody>
      </p:sp>
      <p:sp>
        <p:nvSpPr>
          <p:cNvPr id="218" name="Text Placeholder 10">
            <a:extLst>
              <a:ext uri="{FF2B5EF4-FFF2-40B4-BE49-F238E27FC236}">
                <a16:creationId xmlns:a16="http://schemas.microsoft.com/office/drawing/2014/main" id="{FE8B84F6-60D8-DFBB-3F3A-FB639A46FB31}"/>
              </a:ext>
            </a:extLst>
          </p:cNvPr>
          <p:cNvSpPr>
            <a:spLocks noGrp="1"/>
          </p:cNvSpPr>
          <p:nvPr>
            <p:ph type="body" sz="quarter" idx="31"/>
          </p:nvPr>
        </p:nvSpPr>
        <p:spPr>
          <a:xfrm>
            <a:off x="9609686" y="3138533"/>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19" name="Picture Placeholder 200">
            <a:extLst>
              <a:ext uri="{FF2B5EF4-FFF2-40B4-BE49-F238E27FC236}">
                <a16:creationId xmlns:a16="http://schemas.microsoft.com/office/drawing/2014/main" id="{BBCB1555-E3F9-663F-2217-AF3326859A02}"/>
              </a:ext>
            </a:extLst>
          </p:cNvPr>
          <p:cNvSpPr>
            <a:spLocks noGrp="1"/>
          </p:cNvSpPr>
          <p:nvPr>
            <p:ph type="pic" sz="quarter" idx="32"/>
          </p:nvPr>
        </p:nvSpPr>
        <p:spPr>
          <a:xfrm>
            <a:off x="5705761" y="4208805"/>
            <a:ext cx="424180" cy="424179"/>
          </a:xfrm>
          <a:prstGeom prst="rect">
            <a:avLst/>
          </a:prstGeom>
        </p:spPr>
        <p:txBody>
          <a:bodyPr/>
          <a:lstStyle>
            <a:lvl1pPr>
              <a:defRPr>
                <a:latin typeface="Hedvig Letters Serif 24pt" pitchFamily="2" charset="0"/>
              </a:defRPr>
            </a:lvl1pPr>
          </a:lstStyle>
          <a:p>
            <a:endParaRPr lang="en-US"/>
          </a:p>
        </p:txBody>
      </p:sp>
      <p:sp>
        <p:nvSpPr>
          <p:cNvPr id="220" name="Text Placeholder 10">
            <a:extLst>
              <a:ext uri="{FF2B5EF4-FFF2-40B4-BE49-F238E27FC236}">
                <a16:creationId xmlns:a16="http://schemas.microsoft.com/office/drawing/2014/main" id="{C6AD67DA-3C32-7422-6DA5-EF1ECEAEE67D}"/>
              </a:ext>
            </a:extLst>
          </p:cNvPr>
          <p:cNvSpPr>
            <a:spLocks noGrp="1"/>
          </p:cNvSpPr>
          <p:nvPr>
            <p:ph type="body" sz="quarter" idx="33"/>
          </p:nvPr>
        </p:nvSpPr>
        <p:spPr>
          <a:xfrm>
            <a:off x="6528347" y="4303414"/>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21" name="Picture Placeholder 200">
            <a:extLst>
              <a:ext uri="{FF2B5EF4-FFF2-40B4-BE49-F238E27FC236}">
                <a16:creationId xmlns:a16="http://schemas.microsoft.com/office/drawing/2014/main" id="{83D588D1-6713-6899-A72E-97A94BA4B32B}"/>
              </a:ext>
            </a:extLst>
          </p:cNvPr>
          <p:cNvSpPr>
            <a:spLocks noGrp="1"/>
          </p:cNvSpPr>
          <p:nvPr>
            <p:ph type="pic" sz="quarter" idx="34"/>
          </p:nvPr>
        </p:nvSpPr>
        <p:spPr>
          <a:xfrm>
            <a:off x="8787099" y="4208805"/>
            <a:ext cx="424180" cy="424179"/>
          </a:xfrm>
          <a:prstGeom prst="rect">
            <a:avLst/>
          </a:prstGeom>
        </p:spPr>
        <p:txBody>
          <a:bodyPr/>
          <a:lstStyle>
            <a:lvl1pPr>
              <a:defRPr>
                <a:latin typeface="Hedvig Letters Serif 24pt" pitchFamily="2" charset="0"/>
              </a:defRPr>
            </a:lvl1pPr>
          </a:lstStyle>
          <a:p>
            <a:endParaRPr lang="en-US"/>
          </a:p>
        </p:txBody>
      </p:sp>
      <p:sp>
        <p:nvSpPr>
          <p:cNvPr id="222" name="Text Placeholder 10">
            <a:extLst>
              <a:ext uri="{FF2B5EF4-FFF2-40B4-BE49-F238E27FC236}">
                <a16:creationId xmlns:a16="http://schemas.microsoft.com/office/drawing/2014/main" id="{D85E94D1-B80D-5018-AD53-E5FDC779D87E}"/>
              </a:ext>
            </a:extLst>
          </p:cNvPr>
          <p:cNvSpPr>
            <a:spLocks noGrp="1"/>
          </p:cNvSpPr>
          <p:nvPr>
            <p:ph type="body" sz="quarter" idx="35"/>
          </p:nvPr>
        </p:nvSpPr>
        <p:spPr>
          <a:xfrm>
            <a:off x="9609686" y="4303414"/>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23" name="Picture Placeholder 200">
            <a:extLst>
              <a:ext uri="{FF2B5EF4-FFF2-40B4-BE49-F238E27FC236}">
                <a16:creationId xmlns:a16="http://schemas.microsoft.com/office/drawing/2014/main" id="{4B713855-07E2-8805-ECC8-28FB51DAB440}"/>
              </a:ext>
            </a:extLst>
          </p:cNvPr>
          <p:cNvSpPr>
            <a:spLocks noGrp="1"/>
          </p:cNvSpPr>
          <p:nvPr>
            <p:ph type="pic" sz="quarter" idx="36"/>
          </p:nvPr>
        </p:nvSpPr>
        <p:spPr>
          <a:xfrm>
            <a:off x="5705761" y="5373686"/>
            <a:ext cx="424180" cy="424179"/>
          </a:xfrm>
          <a:prstGeom prst="rect">
            <a:avLst/>
          </a:prstGeom>
        </p:spPr>
        <p:txBody>
          <a:bodyPr/>
          <a:lstStyle>
            <a:lvl1pPr>
              <a:defRPr>
                <a:latin typeface="Hedvig Letters Serif 24pt" pitchFamily="2" charset="0"/>
              </a:defRPr>
            </a:lvl1pPr>
          </a:lstStyle>
          <a:p>
            <a:endParaRPr lang="en-US"/>
          </a:p>
        </p:txBody>
      </p:sp>
      <p:sp>
        <p:nvSpPr>
          <p:cNvPr id="224" name="Text Placeholder 10">
            <a:extLst>
              <a:ext uri="{FF2B5EF4-FFF2-40B4-BE49-F238E27FC236}">
                <a16:creationId xmlns:a16="http://schemas.microsoft.com/office/drawing/2014/main" id="{565884C6-7DF1-43F4-4404-75C281AD80E5}"/>
              </a:ext>
            </a:extLst>
          </p:cNvPr>
          <p:cNvSpPr>
            <a:spLocks noGrp="1"/>
          </p:cNvSpPr>
          <p:nvPr>
            <p:ph type="body" sz="quarter" idx="37"/>
          </p:nvPr>
        </p:nvSpPr>
        <p:spPr>
          <a:xfrm>
            <a:off x="6528347" y="5468295"/>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25" name="Picture Placeholder 200">
            <a:extLst>
              <a:ext uri="{FF2B5EF4-FFF2-40B4-BE49-F238E27FC236}">
                <a16:creationId xmlns:a16="http://schemas.microsoft.com/office/drawing/2014/main" id="{403CE7CE-9908-A780-B2B6-F00E82E76889}"/>
              </a:ext>
            </a:extLst>
          </p:cNvPr>
          <p:cNvSpPr>
            <a:spLocks noGrp="1"/>
          </p:cNvSpPr>
          <p:nvPr>
            <p:ph type="pic" sz="quarter" idx="38"/>
          </p:nvPr>
        </p:nvSpPr>
        <p:spPr>
          <a:xfrm>
            <a:off x="8787099" y="5373686"/>
            <a:ext cx="424180" cy="424179"/>
          </a:xfrm>
          <a:prstGeom prst="rect">
            <a:avLst/>
          </a:prstGeom>
        </p:spPr>
        <p:txBody>
          <a:bodyPr/>
          <a:lstStyle>
            <a:lvl1pPr>
              <a:defRPr>
                <a:latin typeface="Hedvig Letters Serif 24pt" pitchFamily="2" charset="0"/>
              </a:defRPr>
            </a:lvl1pPr>
          </a:lstStyle>
          <a:p>
            <a:endParaRPr lang="en-US"/>
          </a:p>
        </p:txBody>
      </p:sp>
      <p:sp>
        <p:nvSpPr>
          <p:cNvPr id="226" name="Text Placeholder 10">
            <a:extLst>
              <a:ext uri="{FF2B5EF4-FFF2-40B4-BE49-F238E27FC236}">
                <a16:creationId xmlns:a16="http://schemas.microsoft.com/office/drawing/2014/main" id="{9160E28C-01F9-AB0D-C558-BEEF3CA7A496}"/>
              </a:ext>
            </a:extLst>
          </p:cNvPr>
          <p:cNvSpPr>
            <a:spLocks noGrp="1"/>
          </p:cNvSpPr>
          <p:nvPr>
            <p:ph type="body" sz="quarter" idx="39"/>
          </p:nvPr>
        </p:nvSpPr>
        <p:spPr>
          <a:xfrm>
            <a:off x="9609686" y="5468295"/>
            <a:ext cx="1536559" cy="215444"/>
          </a:xfrm>
          <a:prstGeom prst="rect">
            <a:avLst/>
          </a:prstGeom>
        </p:spPr>
        <p:txBody>
          <a:bodyPr wrap="square" lIns="0" tIns="0" rIns="0" bIns="0" anchor="ctr">
            <a:spAutoFit/>
          </a:bodyPr>
          <a:lstStyle>
            <a:lvl1pPr>
              <a:defRPr lang="en-US" sz="1400" b="0" i="0" u="none" strike="noStrike" cap="none" dirty="0" smtClean="0">
                <a:solidFill>
                  <a:schemeClr val="accent2"/>
                </a:solidFill>
                <a:latin typeface="Segoe UI Semilight" panose="020B0402040204020203" pitchFamily="34" charset="0"/>
                <a:ea typeface="Hedvig Letters Serif 24pt" pitchFamily="2" charset="0"/>
                <a:cs typeface="Segoe UI Semilight" panose="020B0402040204020203" pitchFamily="34" charset="0"/>
                <a:sym typeface="Arial"/>
              </a:defRPr>
            </a:lvl1pPr>
          </a:lstStyle>
          <a:p>
            <a:pPr lvl="0"/>
            <a:endParaRPr lang="en-US"/>
          </a:p>
        </p:txBody>
      </p:sp>
      <p:sp>
        <p:nvSpPr>
          <p:cNvPr id="2" name="Google Shape;43;p3">
            <a:extLst>
              <a:ext uri="{FF2B5EF4-FFF2-40B4-BE49-F238E27FC236}">
                <a16:creationId xmlns:a16="http://schemas.microsoft.com/office/drawing/2014/main" id="{CA765080-788E-6784-D80C-C260A5C93555}"/>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3" name="Google Shape;44;p3">
            <a:extLst>
              <a:ext uri="{FF2B5EF4-FFF2-40B4-BE49-F238E27FC236}">
                <a16:creationId xmlns:a16="http://schemas.microsoft.com/office/drawing/2014/main" id="{0AB01908-EF4E-5216-D569-8E0CE87BA262}"/>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 name="Text Placeholder 10">
            <a:extLst>
              <a:ext uri="{FF2B5EF4-FFF2-40B4-BE49-F238E27FC236}">
                <a16:creationId xmlns:a16="http://schemas.microsoft.com/office/drawing/2014/main" id="{E29ABE3F-1EDE-EBB3-D630-C5969563E5A2}"/>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8" name="Text Placeholder 9">
            <a:extLst>
              <a:ext uri="{FF2B5EF4-FFF2-40B4-BE49-F238E27FC236}">
                <a16:creationId xmlns:a16="http://schemas.microsoft.com/office/drawing/2014/main" id="{820BC5B4-4EFE-1C9F-C015-3BE0C380FE84}"/>
              </a:ext>
            </a:extLst>
          </p:cNvPr>
          <p:cNvSpPr>
            <a:spLocks noGrp="1"/>
          </p:cNvSpPr>
          <p:nvPr>
            <p:ph type="body" sz="quarter" idx="40"/>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9226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anim calcmode="lin" valueType="num">
                                      <p:cBhvr>
                                        <p:cTn id="12"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ppt_x</p:attrName>
                        </p:attrNameLst>
                      </p:cBhvr>
                      <p:tavLst>
                        <p:tav tm="0">
                          <p:val>
                            <p:strVal val="#ppt_x"/>
                          </p:val>
                        </p:tav>
                        <p:tav tm="100000">
                          <p:val>
                            <p:strVal val="#ppt_x"/>
                          </p:val>
                        </p:tav>
                      </p:tavLst>
                    </p:anim>
                    <p:anim calcmode="lin" valueType="num">
                      <p:cBhvr>
                        <p:cTn dur="75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accent6"/>
        </a:solidFill>
        <a:effectLst/>
      </p:bgPr>
    </p:bg>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E2D8BC74-24F5-620A-F8B3-CA5741BA96B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96C6D889-3060-693D-D13C-79F75F8B22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DC0B4215-DFCF-A4AC-6DE9-E8D69214C49E}"/>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62C2CACE-0CFB-08C4-CD14-55FAAC182CD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9" name="Text Placeholder 9">
            <a:extLst>
              <a:ext uri="{FF2B5EF4-FFF2-40B4-BE49-F238E27FC236}">
                <a16:creationId xmlns:a16="http://schemas.microsoft.com/office/drawing/2014/main" id="{33A9D280-6FCA-2CE1-4E57-F1D9E7472488}"/>
              </a:ext>
            </a:extLst>
          </p:cNvPr>
          <p:cNvSpPr>
            <a:spLocks noGrp="1"/>
          </p:cNvSpPr>
          <p:nvPr>
            <p:ph type="body" sz="quarter" idx="15"/>
          </p:nvPr>
        </p:nvSpPr>
        <p:spPr>
          <a:xfrm>
            <a:off x="539997" y="539999"/>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0" name="Text Placeholder 12">
            <a:extLst>
              <a:ext uri="{FF2B5EF4-FFF2-40B4-BE49-F238E27FC236}">
                <a16:creationId xmlns:a16="http://schemas.microsoft.com/office/drawing/2014/main" id="{0A535C17-9938-5F42-B423-4058175D8BDE}"/>
              </a:ext>
            </a:extLst>
          </p:cNvPr>
          <p:cNvSpPr>
            <a:spLocks noGrp="1"/>
          </p:cNvSpPr>
          <p:nvPr>
            <p:ph type="body" sz="quarter" idx="16"/>
          </p:nvPr>
        </p:nvSpPr>
        <p:spPr>
          <a:xfrm>
            <a:off x="6016800" y="3186309"/>
            <a:ext cx="4114407" cy="323486"/>
          </a:xfrm>
          <a:prstGeom prst="rect">
            <a:avLst/>
          </a:prstGeom>
        </p:spPr>
        <p:txBody>
          <a:bodyPr wrap="square" lIns="0" tIns="0" rIns="0" bIns="0" anchor="ctr">
            <a:spAutoFit/>
          </a:bodyPr>
          <a:lstStyle>
            <a:lvl1pPr marL="285750" indent="-285750">
              <a:lnSpc>
                <a:spcPct val="150000"/>
              </a:lnSpc>
              <a:buClr>
                <a:schemeClr val="accent3"/>
              </a:buClr>
              <a:buFont typeface="Arial" panose="020B0604020202020204" pitchFamily="34" charset="0"/>
              <a:buChar char="•"/>
              <a:defRPr sz="16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3092072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Google Shape;1343;p46">
            <a:extLst>
              <a:ext uri="{FF2B5EF4-FFF2-40B4-BE49-F238E27FC236}">
                <a16:creationId xmlns:a16="http://schemas.microsoft.com/office/drawing/2014/main" id="{76BE5730-6B34-01EA-9201-5D7A08E66736}"/>
              </a:ext>
            </a:extLst>
          </p:cNvPr>
          <p:cNvPicPr preferRelativeResize="0"/>
          <p:nvPr userDrawn="1"/>
        </p:nvPicPr>
        <p:blipFill rotWithShape="1">
          <a:blip r:embed="rId2">
            <a:alphaModFix/>
          </a:blip>
          <a:srcRect l="8672" t="-44" r="2556" b="11273"/>
          <a:stretch/>
        </p:blipFill>
        <p:spPr>
          <a:xfrm>
            <a:off x="768600" y="1940950"/>
            <a:ext cx="1080000" cy="1080000"/>
          </a:xfrm>
          <a:prstGeom prst="ellipse">
            <a:avLst/>
          </a:prstGeom>
          <a:noFill/>
          <a:ln>
            <a:noFill/>
          </a:ln>
        </p:spPr>
      </p:pic>
      <p:sp>
        <p:nvSpPr>
          <p:cNvPr id="12" name="Google Shape;47;p5">
            <a:extLst>
              <a:ext uri="{FF2B5EF4-FFF2-40B4-BE49-F238E27FC236}">
                <a16:creationId xmlns:a16="http://schemas.microsoft.com/office/drawing/2014/main" id="{4EF0CACF-56D2-C6DC-2988-876B2F51BA92}"/>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3" name="Graphic 12">
            <a:extLst>
              <a:ext uri="{FF2B5EF4-FFF2-40B4-BE49-F238E27FC236}">
                <a16:creationId xmlns:a16="http://schemas.microsoft.com/office/drawing/2014/main" id="{D948F658-DF7E-AB0A-BF6E-AC90B99E51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2667" y="6479951"/>
            <a:ext cx="533648" cy="164912"/>
          </a:xfrm>
          <a:prstGeom prst="rect">
            <a:avLst/>
          </a:prstGeom>
        </p:spPr>
      </p:pic>
      <p:sp>
        <p:nvSpPr>
          <p:cNvPr id="14" name="Google Shape;43;p3">
            <a:extLst>
              <a:ext uri="{FF2B5EF4-FFF2-40B4-BE49-F238E27FC236}">
                <a16:creationId xmlns:a16="http://schemas.microsoft.com/office/drawing/2014/main" id="{EEB05C66-6CCE-2C0C-AE04-9DA9FBFC2B01}"/>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5" name="Google Shape;44;p3">
            <a:extLst>
              <a:ext uri="{FF2B5EF4-FFF2-40B4-BE49-F238E27FC236}">
                <a16:creationId xmlns:a16="http://schemas.microsoft.com/office/drawing/2014/main" id="{EBC2EC6E-838E-197E-D9A3-74AF7E928E26}"/>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6" name="Text Placeholder 10">
            <a:extLst>
              <a:ext uri="{FF2B5EF4-FFF2-40B4-BE49-F238E27FC236}">
                <a16:creationId xmlns:a16="http://schemas.microsoft.com/office/drawing/2014/main" id="{682B9400-9B13-42DD-1003-AEC19671ADDA}"/>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7" name="Text Placeholder 9">
            <a:extLst>
              <a:ext uri="{FF2B5EF4-FFF2-40B4-BE49-F238E27FC236}">
                <a16:creationId xmlns:a16="http://schemas.microsoft.com/office/drawing/2014/main" id="{A3E4D341-B12C-FD90-CF6B-B085410E870C}"/>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9" name="Text Placeholder 18">
            <a:extLst>
              <a:ext uri="{FF2B5EF4-FFF2-40B4-BE49-F238E27FC236}">
                <a16:creationId xmlns:a16="http://schemas.microsoft.com/office/drawing/2014/main" id="{CDAE0B87-19B9-2DDA-43C2-FE6C634B0021}"/>
              </a:ext>
            </a:extLst>
          </p:cNvPr>
          <p:cNvSpPr>
            <a:spLocks noGrp="1"/>
          </p:cNvSpPr>
          <p:nvPr>
            <p:ph type="body" sz="quarter" idx="16" hasCustomPrompt="1"/>
          </p:nvPr>
        </p:nvSpPr>
        <p:spPr>
          <a:xfrm>
            <a:off x="539996"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21" name="Text Placeholder 20">
            <a:extLst>
              <a:ext uri="{FF2B5EF4-FFF2-40B4-BE49-F238E27FC236}">
                <a16:creationId xmlns:a16="http://schemas.microsoft.com/office/drawing/2014/main" id="{4D50DC8E-201E-B471-FE21-9CBF105090AC}"/>
              </a:ext>
            </a:extLst>
          </p:cNvPr>
          <p:cNvSpPr>
            <a:spLocks noGrp="1"/>
          </p:cNvSpPr>
          <p:nvPr>
            <p:ph type="body" sz="quarter" idx="17" hasCustomPrompt="1"/>
          </p:nvPr>
        </p:nvSpPr>
        <p:spPr>
          <a:xfrm>
            <a:off x="539996"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22" name="Text Placeholder 20">
            <a:extLst>
              <a:ext uri="{FF2B5EF4-FFF2-40B4-BE49-F238E27FC236}">
                <a16:creationId xmlns:a16="http://schemas.microsoft.com/office/drawing/2014/main" id="{2D294568-2C2F-32BF-9F06-555BA95FBAC3}"/>
              </a:ext>
            </a:extLst>
          </p:cNvPr>
          <p:cNvSpPr>
            <a:spLocks noGrp="1"/>
          </p:cNvSpPr>
          <p:nvPr>
            <p:ph type="body" sz="quarter" idx="18"/>
          </p:nvPr>
        </p:nvSpPr>
        <p:spPr>
          <a:xfrm>
            <a:off x="539996"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29" name="Picture Placeholder 28">
            <a:extLst>
              <a:ext uri="{FF2B5EF4-FFF2-40B4-BE49-F238E27FC236}">
                <a16:creationId xmlns:a16="http://schemas.microsoft.com/office/drawing/2014/main" id="{8C53BB41-ABF7-A510-65B4-43A78F5F430E}"/>
              </a:ext>
            </a:extLst>
          </p:cNvPr>
          <p:cNvSpPr>
            <a:spLocks noGrp="1"/>
          </p:cNvSpPr>
          <p:nvPr>
            <p:ph type="pic" sz="quarter" idx="19"/>
          </p:nvPr>
        </p:nvSpPr>
        <p:spPr>
          <a:xfrm>
            <a:off x="7686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pic>
        <p:nvPicPr>
          <p:cNvPr id="30" name="Google Shape;1343;p46">
            <a:extLst>
              <a:ext uri="{FF2B5EF4-FFF2-40B4-BE49-F238E27FC236}">
                <a16:creationId xmlns:a16="http://schemas.microsoft.com/office/drawing/2014/main" id="{34F6BD2A-5633-3D54-ACDB-13A95E322641}"/>
              </a:ext>
            </a:extLst>
          </p:cNvPr>
          <p:cNvPicPr preferRelativeResize="0"/>
          <p:nvPr userDrawn="1"/>
        </p:nvPicPr>
        <p:blipFill rotWithShape="1">
          <a:blip r:embed="rId2">
            <a:alphaModFix/>
          </a:blip>
          <a:srcRect l="8672" t="-44" r="2556" b="11273"/>
          <a:stretch/>
        </p:blipFill>
        <p:spPr>
          <a:xfrm>
            <a:off x="3596600" y="1940950"/>
            <a:ext cx="1080000" cy="1080000"/>
          </a:xfrm>
          <a:prstGeom prst="ellipse">
            <a:avLst/>
          </a:prstGeom>
          <a:noFill/>
          <a:ln>
            <a:noFill/>
          </a:ln>
        </p:spPr>
      </p:pic>
      <p:sp>
        <p:nvSpPr>
          <p:cNvPr id="31" name="Text Placeholder 18">
            <a:extLst>
              <a:ext uri="{FF2B5EF4-FFF2-40B4-BE49-F238E27FC236}">
                <a16:creationId xmlns:a16="http://schemas.microsoft.com/office/drawing/2014/main" id="{61751B53-A7A4-D804-C437-8AC4DFCDF1A1}"/>
              </a:ext>
            </a:extLst>
          </p:cNvPr>
          <p:cNvSpPr>
            <a:spLocks noGrp="1"/>
          </p:cNvSpPr>
          <p:nvPr>
            <p:ph type="body" sz="quarter" idx="20" hasCustomPrompt="1"/>
          </p:nvPr>
        </p:nvSpPr>
        <p:spPr>
          <a:xfrm>
            <a:off x="3367996"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32" name="Text Placeholder 20">
            <a:extLst>
              <a:ext uri="{FF2B5EF4-FFF2-40B4-BE49-F238E27FC236}">
                <a16:creationId xmlns:a16="http://schemas.microsoft.com/office/drawing/2014/main" id="{EE18F61F-9466-F880-1F7D-243A050E4960}"/>
              </a:ext>
            </a:extLst>
          </p:cNvPr>
          <p:cNvSpPr>
            <a:spLocks noGrp="1"/>
          </p:cNvSpPr>
          <p:nvPr>
            <p:ph type="body" sz="quarter" idx="21" hasCustomPrompt="1"/>
          </p:nvPr>
        </p:nvSpPr>
        <p:spPr>
          <a:xfrm>
            <a:off x="3367996"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3" name="Text Placeholder 20">
            <a:extLst>
              <a:ext uri="{FF2B5EF4-FFF2-40B4-BE49-F238E27FC236}">
                <a16:creationId xmlns:a16="http://schemas.microsoft.com/office/drawing/2014/main" id="{D4CCE09B-BC2C-8BF8-5DAD-C931F247B895}"/>
              </a:ext>
            </a:extLst>
          </p:cNvPr>
          <p:cNvSpPr>
            <a:spLocks noGrp="1"/>
          </p:cNvSpPr>
          <p:nvPr>
            <p:ph type="body" sz="quarter" idx="22"/>
          </p:nvPr>
        </p:nvSpPr>
        <p:spPr>
          <a:xfrm>
            <a:off x="3367996"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34" name="Picture Placeholder 33">
            <a:extLst>
              <a:ext uri="{FF2B5EF4-FFF2-40B4-BE49-F238E27FC236}">
                <a16:creationId xmlns:a16="http://schemas.microsoft.com/office/drawing/2014/main" id="{D167CF1A-7FB6-EA7E-07D4-B3B6F65BD20F}"/>
              </a:ext>
            </a:extLst>
          </p:cNvPr>
          <p:cNvSpPr>
            <a:spLocks noGrp="1"/>
          </p:cNvSpPr>
          <p:nvPr>
            <p:ph type="pic" sz="quarter" idx="23"/>
          </p:nvPr>
        </p:nvSpPr>
        <p:spPr>
          <a:xfrm>
            <a:off x="35966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pic>
        <p:nvPicPr>
          <p:cNvPr id="35" name="Google Shape;1343;p46">
            <a:extLst>
              <a:ext uri="{FF2B5EF4-FFF2-40B4-BE49-F238E27FC236}">
                <a16:creationId xmlns:a16="http://schemas.microsoft.com/office/drawing/2014/main" id="{8FD2A5D3-495F-1B7C-2E48-BC2D8B02EE6A}"/>
              </a:ext>
            </a:extLst>
          </p:cNvPr>
          <p:cNvPicPr preferRelativeResize="0"/>
          <p:nvPr userDrawn="1"/>
        </p:nvPicPr>
        <p:blipFill rotWithShape="1">
          <a:blip r:embed="rId2">
            <a:alphaModFix/>
          </a:blip>
          <a:srcRect l="8672" t="-44" r="2556" b="11273"/>
          <a:stretch/>
        </p:blipFill>
        <p:spPr>
          <a:xfrm>
            <a:off x="6430004" y="1940950"/>
            <a:ext cx="1080000" cy="1080000"/>
          </a:xfrm>
          <a:prstGeom prst="ellipse">
            <a:avLst/>
          </a:prstGeom>
          <a:noFill/>
          <a:ln>
            <a:noFill/>
          </a:ln>
        </p:spPr>
      </p:pic>
      <p:sp>
        <p:nvSpPr>
          <p:cNvPr id="36" name="Text Placeholder 18">
            <a:extLst>
              <a:ext uri="{FF2B5EF4-FFF2-40B4-BE49-F238E27FC236}">
                <a16:creationId xmlns:a16="http://schemas.microsoft.com/office/drawing/2014/main" id="{B58A68F3-4A83-902D-6E12-10289F738E37}"/>
              </a:ext>
            </a:extLst>
          </p:cNvPr>
          <p:cNvSpPr>
            <a:spLocks noGrp="1"/>
          </p:cNvSpPr>
          <p:nvPr>
            <p:ph type="body" sz="quarter" idx="24" hasCustomPrompt="1"/>
          </p:nvPr>
        </p:nvSpPr>
        <p:spPr>
          <a:xfrm>
            <a:off x="6201400"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37" name="Text Placeholder 20">
            <a:extLst>
              <a:ext uri="{FF2B5EF4-FFF2-40B4-BE49-F238E27FC236}">
                <a16:creationId xmlns:a16="http://schemas.microsoft.com/office/drawing/2014/main" id="{A4D40F2F-CB84-4FAD-57F5-61BF63058AE2}"/>
              </a:ext>
            </a:extLst>
          </p:cNvPr>
          <p:cNvSpPr>
            <a:spLocks noGrp="1"/>
          </p:cNvSpPr>
          <p:nvPr>
            <p:ph type="body" sz="quarter" idx="25" hasCustomPrompt="1"/>
          </p:nvPr>
        </p:nvSpPr>
        <p:spPr>
          <a:xfrm>
            <a:off x="6201400"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8" name="Text Placeholder 20">
            <a:extLst>
              <a:ext uri="{FF2B5EF4-FFF2-40B4-BE49-F238E27FC236}">
                <a16:creationId xmlns:a16="http://schemas.microsoft.com/office/drawing/2014/main" id="{BED2993C-9C35-3B21-44D7-87A8DAE9C9E4}"/>
              </a:ext>
            </a:extLst>
          </p:cNvPr>
          <p:cNvSpPr>
            <a:spLocks noGrp="1"/>
          </p:cNvSpPr>
          <p:nvPr>
            <p:ph type="body" sz="quarter" idx="26"/>
          </p:nvPr>
        </p:nvSpPr>
        <p:spPr>
          <a:xfrm>
            <a:off x="6201400"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39" name="Picture Placeholder 38">
            <a:extLst>
              <a:ext uri="{FF2B5EF4-FFF2-40B4-BE49-F238E27FC236}">
                <a16:creationId xmlns:a16="http://schemas.microsoft.com/office/drawing/2014/main" id="{3621B992-FFEB-8BEE-F346-85CA511EB0AB}"/>
              </a:ext>
            </a:extLst>
          </p:cNvPr>
          <p:cNvSpPr>
            <a:spLocks noGrp="1"/>
          </p:cNvSpPr>
          <p:nvPr>
            <p:ph type="pic" sz="quarter" idx="27"/>
          </p:nvPr>
        </p:nvSpPr>
        <p:spPr>
          <a:xfrm>
            <a:off x="6430004"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pic>
        <p:nvPicPr>
          <p:cNvPr id="40" name="Google Shape;1343;p46">
            <a:extLst>
              <a:ext uri="{FF2B5EF4-FFF2-40B4-BE49-F238E27FC236}">
                <a16:creationId xmlns:a16="http://schemas.microsoft.com/office/drawing/2014/main" id="{CBFD0C3D-8B40-C61C-9CAC-CB3AB157A0FC}"/>
              </a:ext>
            </a:extLst>
          </p:cNvPr>
          <p:cNvPicPr preferRelativeResize="0"/>
          <p:nvPr userDrawn="1"/>
        </p:nvPicPr>
        <p:blipFill rotWithShape="1">
          <a:blip r:embed="rId2">
            <a:alphaModFix/>
          </a:blip>
          <a:srcRect l="8672" t="-44" r="2556" b="11273"/>
          <a:stretch/>
        </p:blipFill>
        <p:spPr>
          <a:xfrm>
            <a:off x="9263405" y="1940950"/>
            <a:ext cx="1080000" cy="1080000"/>
          </a:xfrm>
          <a:prstGeom prst="ellipse">
            <a:avLst/>
          </a:prstGeom>
          <a:noFill/>
          <a:ln>
            <a:noFill/>
          </a:ln>
        </p:spPr>
      </p:pic>
      <p:sp>
        <p:nvSpPr>
          <p:cNvPr id="41" name="Text Placeholder 18">
            <a:extLst>
              <a:ext uri="{FF2B5EF4-FFF2-40B4-BE49-F238E27FC236}">
                <a16:creationId xmlns:a16="http://schemas.microsoft.com/office/drawing/2014/main" id="{7A022C57-E37A-F8CF-1898-C7DBE5D27C39}"/>
              </a:ext>
            </a:extLst>
          </p:cNvPr>
          <p:cNvSpPr>
            <a:spLocks noGrp="1"/>
          </p:cNvSpPr>
          <p:nvPr>
            <p:ph type="body" sz="quarter" idx="28" hasCustomPrompt="1"/>
          </p:nvPr>
        </p:nvSpPr>
        <p:spPr>
          <a:xfrm>
            <a:off x="9034801" y="1702550"/>
            <a:ext cx="2628003" cy="4602900"/>
          </a:xfrm>
          <a:prstGeom prst="rect">
            <a:avLst/>
          </a:prstGeom>
          <a:solidFill>
            <a:schemeClr val="accent6"/>
          </a:solidFill>
        </p:spPr>
        <p:txBody>
          <a:bodyPr lIns="219456" tIns="1645920" rIns="219456" bIns="219456"/>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400">
                <a:solidFill>
                  <a:schemeClr val="accent3"/>
                </a:solidFill>
                <a:latin typeface="+mj-lt"/>
              </a:defRPr>
            </a:lvl1pPr>
          </a:lstStyle>
          <a:p>
            <a:pPr lvl="0"/>
            <a:r>
              <a:rPr lang="en-US"/>
              <a:t>First Last</a:t>
            </a:r>
          </a:p>
        </p:txBody>
      </p:sp>
      <p:sp>
        <p:nvSpPr>
          <p:cNvPr id="42" name="Text Placeholder 20">
            <a:extLst>
              <a:ext uri="{FF2B5EF4-FFF2-40B4-BE49-F238E27FC236}">
                <a16:creationId xmlns:a16="http://schemas.microsoft.com/office/drawing/2014/main" id="{AB2234FF-02A8-433D-8EC7-3B424E4CF47D}"/>
              </a:ext>
            </a:extLst>
          </p:cNvPr>
          <p:cNvSpPr>
            <a:spLocks noGrp="1"/>
          </p:cNvSpPr>
          <p:nvPr>
            <p:ph type="body" sz="quarter" idx="29" hasCustomPrompt="1"/>
          </p:nvPr>
        </p:nvSpPr>
        <p:spPr>
          <a:xfrm>
            <a:off x="9034801" y="3600110"/>
            <a:ext cx="2628000" cy="153888"/>
          </a:xfrm>
          <a:prstGeom prst="rect">
            <a:avLst/>
          </a:prstGeom>
        </p:spPr>
        <p:txBody>
          <a:bodyPr wrap="square" lIns="219456" tIns="0" rIns="219456"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43" name="Text Placeholder 20">
            <a:extLst>
              <a:ext uri="{FF2B5EF4-FFF2-40B4-BE49-F238E27FC236}">
                <a16:creationId xmlns:a16="http://schemas.microsoft.com/office/drawing/2014/main" id="{8EF406D8-FB07-EE30-4AE1-B4A84C941292}"/>
              </a:ext>
            </a:extLst>
          </p:cNvPr>
          <p:cNvSpPr>
            <a:spLocks noGrp="1"/>
          </p:cNvSpPr>
          <p:nvPr>
            <p:ph type="body" sz="quarter" idx="30"/>
          </p:nvPr>
        </p:nvSpPr>
        <p:spPr>
          <a:xfrm>
            <a:off x="9034801" y="3918192"/>
            <a:ext cx="2628000" cy="160621"/>
          </a:xfrm>
          <a:prstGeom prst="rect">
            <a:avLst/>
          </a:prstGeom>
        </p:spPr>
        <p:txBody>
          <a:bodyPr wrap="square" lIns="219456" tIns="0" rIns="219456" bIns="0">
            <a:spAutoFit/>
          </a:bodyPr>
          <a:lstStyle>
            <a:lvl1pPr>
              <a:lnSpc>
                <a:spcPct val="114000"/>
              </a:lnSpc>
              <a:spcBef>
                <a:spcPts val="1000"/>
              </a:spcBef>
              <a:defRPr sz="1000">
                <a:solidFill>
                  <a:schemeClr val="accent3"/>
                </a:solidFill>
                <a:latin typeface="Segoe UI Semilight" panose="020B0402040204020203" pitchFamily="34" charset="0"/>
                <a:cs typeface="Segoe UI Semilight" panose="020B0402040204020203" pitchFamily="34" charset="0"/>
              </a:defRPr>
            </a:lvl1pPr>
          </a:lstStyle>
          <a:p>
            <a:pPr lvl="0"/>
            <a:endParaRPr lang="en-US"/>
          </a:p>
        </p:txBody>
      </p:sp>
      <p:sp>
        <p:nvSpPr>
          <p:cNvPr id="44" name="Picture Placeholder 43">
            <a:extLst>
              <a:ext uri="{FF2B5EF4-FFF2-40B4-BE49-F238E27FC236}">
                <a16:creationId xmlns:a16="http://schemas.microsoft.com/office/drawing/2014/main" id="{4CE052DC-49FF-2773-D3B1-A645D90CCE11}"/>
              </a:ext>
            </a:extLst>
          </p:cNvPr>
          <p:cNvSpPr>
            <a:spLocks noGrp="1"/>
          </p:cNvSpPr>
          <p:nvPr>
            <p:ph type="pic" sz="quarter" idx="31"/>
          </p:nvPr>
        </p:nvSpPr>
        <p:spPr>
          <a:xfrm>
            <a:off x="9263405"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Tree>
    <p:extLst>
      <p:ext uri="{BB962C8B-B14F-4D97-AF65-F5344CB8AC3E}">
        <p14:creationId xmlns:p14="http://schemas.microsoft.com/office/powerpoint/2010/main" val="96635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46191FB4-2021-E31D-B074-A1DD538A8EF9}"/>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5523D8C3-066F-BD36-C4C8-B1606F9734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44D48B09-9C33-A768-DDBB-25AC62CDF00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53C44318-FB59-D489-F115-23027CE4ECBB}"/>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8" name="Text Placeholder 10">
            <a:extLst>
              <a:ext uri="{FF2B5EF4-FFF2-40B4-BE49-F238E27FC236}">
                <a16:creationId xmlns:a16="http://schemas.microsoft.com/office/drawing/2014/main" id="{89E35243-769F-3047-48BF-29E7D739CC69}"/>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80AD2002-8922-F24C-C5FF-9DA65B3029DF}"/>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0" name="Google Shape;1355;p47">
            <a:extLst>
              <a:ext uri="{FF2B5EF4-FFF2-40B4-BE49-F238E27FC236}">
                <a16:creationId xmlns:a16="http://schemas.microsoft.com/office/drawing/2014/main" id="{A1E00922-5133-8B41-EACF-8D64FEF91BB8}"/>
              </a:ext>
            </a:extLst>
          </p:cNvPr>
          <p:cNvSpPr/>
          <p:nvPr userDrawn="1"/>
        </p:nvSpPr>
        <p:spPr>
          <a:xfrm>
            <a:off x="534600"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26" name="Picture Placeholder 25">
            <a:extLst>
              <a:ext uri="{FF2B5EF4-FFF2-40B4-BE49-F238E27FC236}">
                <a16:creationId xmlns:a16="http://schemas.microsoft.com/office/drawing/2014/main" id="{4B6F330B-5ADD-F19A-5ECD-6A819D2164C5}"/>
              </a:ext>
            </a:extLst>
          </p:cNvPr>
          <p:cNvSpPr>
            <a:spLocks noGrp="1"/>
          </p:cNvSpPr>
          <p:nvPr>
            <p:ph type="pic" sz="quarter" idx="19"/>
          </p:nvPr>
        </p:nvSpPr>
        <p:spPr>
          <a:xfrm>
            <a:off x="7686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29" name="Text Placeholder 28">
            <a:extLst>
              <a:ext uri="{FF2B5EF4-FFF2-40B4-BE49-F238E27FC236}">
                <a16:creationId xmlns:a16="http://schemas.microsoft.com/office/drawing/2014/main" id="{810D983C-E6B9-846A-02AF-A25AE4870B69}"/>
              </a:ext>
            </a:extLst>
          </p:cNvPr>
          <p:cNvSpPr>
            <a:spLocks noGrp="1"/>
          </p:cNvSpPr>
          <p:nvPr>
            <p:ph type="body" sz="quarter" idx="21"/>
          </p:nvPr>
        </p:nvSpPr>
        <p:spPr>
          <a:xfrm>
            <a:off x="768600"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0" name="Text Placeholder 20">
            <a:extLst>
              <a:ext uri="{FF2B5EF4-FFF2-40B4-BE49-F238E27FC236}">
                <a16:creationId xmlns:a16="http://schemas.microsoft.com/office/drawing/2014/main" id="{4F6426E1-ABF0-C785-5DEA-64D7529B7261}"/>
              </a:ext>
            </a:extLst>
          </p:cNvPr>
          <p:cNvSpPr>
            <a:spLocks noGrp="1"/>
          </p:cNvSpPr>
          <p:nvPr>
            <p:ph type="body" sz="quarter" idx="17" hasCustomPrompt="1"/>
          </p:nvPr>
        </p:nvSpPr>
        <p:spPr>
          <a:xfrm>
            <a:off x="768600"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1" name="Google Shape;1355;p47">
            <a:extLst>
              <a:ext uri="{FF2B5EF4-FFF2-40B4-BE49-F238E27FC236}">
                <a16:creationId xmlns:a16="http://schemas.microsoft.com/office/drawing/2014/main" id="{06EEB409-B34A-B654-B380-7A5580297607}"/>
              </a:ext>
            </a:extLst>
          </p:cNvPr>
          <p:cNvSpPr/>
          <p:nvPr userDrawn="1"/>
        </p:nvSpPr>
        <p:spPr>
          <a:xfrm>
            <a:off x="534600"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32" name="Picture Placeholder 31">
            <a:extLst>
              <a:ext uri="{FF2B5EF4-FFF2-40B4-BE49-F238E27FC236}">
                <a16:creationId xmlns:a16="http://schemas.microsoft.com/office/drawing/2014/main" id="{3C4B72D1-0E4C-5854-ED57-925013C2CE80}"/>
              </a:ext>
            </a:extLst>
          </p:cNvPr>
          <p:cNvSpPr>
            <a:spLocks noGrp="1"/>
          </p:cNvSpPr>
          <p:nvPr>
            <p:ph type="pic" sz="quarter" idx="22"/>
          </p:nvPr>
        </p:nvSpPr>
        <p:spPr>
          <a:xfrm>
            <a:off x="768600"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33" name="Text Placeholder 28">
            <a:extLst>
              <a:ext uri="{FF2B5EF4-FFF2-40B4-BE49-F238E27FC236}">
                <a16:creationId xmlns:a16="http://schemas.microsoft.com/office/drawing/2014/main" id="{0696C5B1-C6FA-9EB0-350D-408C61BEAEF9}"/>
              </a:ext>
            </a:extLst>
          </p:cNvPr>
          <p:cNvSpPr>
            <a:spLocks noGrp="1"/>
          </p:cNvSpPr>
          <p:nvPr>
            <p:ph type="body" sz="quarter" idx="23"/>
          </p:nvPr>
        </p:nvSpPr>
        <p:spPr>
          <a:xfrm>
            <a:off x="768600"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4" name="Text Placeholder 20">
            <a:extLst>
              <a:ext uri="{FF2B5EF4-FFF2-40B4-BE49-F238E27FC236}">
                <a16:creationId xmlns:a16="http://schemas.microsoft.com/office/drawing/2014/main" id="{FA6EFD49-A087-066E-BEA7-6B2090871802}"/>
              </a:ext>
            </a:extLst>
          </p:cNvPr>
          <p:cNvSpPr>
            <a:spLocks noGrp="1"/>
          </p:cNvSpPr>
          <p:nvPr>
            <p:ph type="body" sz="quarter" idx="24" hasCustomPrompt="1"/>
          </p:nvPr>
        </p:nvSpPr>
        <p:spPr>
          <a:xfrm>
            <a:off x="768600"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5" name="Google Shape;1355;p47">
            <a:extLst>
              <a:ext uri="{FF2B5EF4-FFF2-40B4-BE49-F238E27FC236}">
                <a16:creationId xmlns:a16="http://schemas.microsoft.com/office/drawing/2014/main" id="{A5658390-F609-1B86-D4A5-E530D0428992}"/>
              </a:ext>
            </a:extLst>
          </p:cNvPr>
          <p:cNvSpPr/>
          <p:nvPr userDrawn="1"/>
        </p:nvSpPr>
        <p:spPr>
          <a:xfrm>
            <a:off x="3368000"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36" name="Picture Placeholder 35">
            <a:extLst>
              <a:ext uri="{FF2B5EF4-FFF2-40B4-BE49-F238E27FC236}">
                <a16:creationId xmlns:a16="http://schemas.microsoft.com/office/drawing/2014/main" id="{110A73F1-8C19-6CE8-E7D3-C1DC3F26AA14}"/>
              </a:ext>
            </a:extLst>
          </p:cNvPr>
          <p:cNvSpPr>
            <a:spLocks noGrp="1"/>
          </p:cNvSpPr>
          <p:nvPr>
            <p:ph type="pic" sz="quarter" idx="25"/>
          </p:nvPr>
        </p:nvSpPr>
        <p:spPr>
          <a:xfrm>
            <a:off x="36020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37" name="Text Placeholder 28">
            <a:extLst>
              <a:ext uri="{FF2B5EF4-FFF2-40B4-BE49-F238E27FC236}">
                <a16:creationId xmlns:a16="http://schemas.microsoft.com/office/drawing/2014/main" id="{B7EB92CE-67BA-62E1-5200-EAE27A597B47}"/>
              </a:ext>
            </a:extLst>
          </p:cNvPr>
          <p:cNvSpPr>
            <a:spLocks noGrp="1"/>
          </p:cNvSpPr>
          <p:nvPr>
            <p:ph type="body" sz="quarter" idx="26"/>
          </p:nvPr>
        </p:nvSpPr>
        <p:spPr>
          <a:xfrm>
            <a:off x="3602000"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8" name="Text Placeholder 20">
            <a:extLst>
              <a:ext uri="{FF2B5EF4-FFF2-40B4-BE49-F238E27FC236}">
                <a16:creationId xmlns:a16="http://schemas.microsoft.com/office/drawing/2014/main" id="{97DE9991-66E3-3E39-9AF7-5A13158146E9}"/>
              </a:ext>
            </a:extLst>
          </p:cNvPr>
          <p:cNvSpPr>
            <a:spLocks noGrp="1"/>
          </p:cNvSpPr>
          <p:nvPr>
            <p:ph type="body" sz="quarter" idx="27" hasCustomPrompt="1"/>
          </p:nvPr>
        </p:nvSpPr>
        <p:spPr>
          <a:xfrm>
            <a:off x="3602000"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39" name="Google Shape;1355;p47">
            <a:extLst>
              <a:ext uri="{FF2B5EF4-FFF2-40B4-BE49-F238E27FC236}">
                <a16:creationId xmlns:a16="http://schemas.microsoft.com/office/drawing/2014/main" id="{B25B26E0-65D1-7FC3-360B-BE3C1AC4E4FB}"/>
              </a:ext>
            </a:extLst>
          </p:cNvPr>
          <p:cNvSpPr/>
          <p:nvPr userDrawn="1"/>
        </p:nvSpPr>
        <p:spPr>
          <a:xfrm>
            <a:off x="3368000"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40" name="Picture Placeholder 39">
            <a:extLst>
              <a:ext uri="{FF2B5EF4-FFF2-40B4-BE49-F238E27FC236}">
                <a16:creationId xmlns:a16="http://schemas.microsoft.com/office/drawing/2014/main" id="{97A1ACC8-0C01-64D8-FC33-4237C732A4C2}"/>
              </a:ext>
            </a:extLst>
          </p:cNvPr>
          <p:cNvSpPr>
            <a:spLocks noGrp="1"/>
          </p:cNvSpPr>
          <p:nvPr>
            <p:ph type="pic" sz="quarter" idx="28"/>
          </p:nvPr>
        </p:nvSpPr>
        <p:spPr>
          <a:xfrm>
            <a:off x="3602000"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41" name="Text Placeholder 28">
            <a:extLst>
              <a:ext uri="{FF2B5EF4-FFF2-40B4-BE49-F238E27FC236}">
                <a16:creationId xmlns:a16="http://schemas.microsoft.com/office/drawing/2014/main" id="{7BBB1404-5D21-8A9F-29AB-5A97A8488E12}"/>
              </a:ext>
            </a:extLst>
          </p:cNvPr>
          <p:cNvSpPr>
            <a:spLocks noGrp="1"/>
          </p:cNvSpPr>
          <p:nvPr>
            <p:ph type="body" sz="quarter" idx="29"/>
          </p:nvPr>
        </p:nvSpPr>
        <p:spPr>
          <a:xfrm>
            <a:off x="3602000"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2" name="Text Placeholder 20">
            <a:extLst>
              <a:ext uri="{FF2B5EF4-FFF2-40B4-BE49-F238E27FC236}">
                <a16:creationId xmlns:a16="http://schemas.microsoft.com/office/drawing/2014/main" id="{46CD3507-AE0A-2B23-F544-593B217C5BF5}"/>
              </a:ext>
            </a:extLst>
          </p:cNvPr>
          <p:cNvSpPr>
            <a:spLocks noGrp="1"/>
          </p:cNvSpPr>
          <p:nvPr>
            <p:ph type="body" sz="quarter" idx="30" hasCustomPrompt="1"/>
          </p:nvPr>
        </p:nvSpPr>
        <p:spPr>
          <a:xfrm>
            <a:off x="3602000"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43" name="Google Shape;1355;p47">
            <a:extLst>
              <a:ext uri="{FF2B5EF4-FFF2-40B4-BE49-F238E27FC236}">
                <a16:creationId xmlns:a16="http://schemas.microsoft.com/office/drawing/2014/main" id="{9DFD6253-5309-FA7E-7CD4-E910C013A66F}"/>
              </a:ext>
            </a:extLst>
          </p:cNvPr>
          <p:cNvSpPr/>
          <p:nvPr userDrawn="1"/>
        </p:nvSpPr>
        <p:spPr>
          <a:xfrm>
            <a:off x="6196003"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44" name="Picture Placeholder 43">
            <a:extLst>
              <a:ext uri="{FF2B5EF4-FFF2-40B4-BE49-F238E27FC236}">
                <a16:creationId xmlns:a16="http://schemas.microsoft.com/office/drawing/2014/main" id="{D5B64955-2633-82B7-7872-8EBB45096699}"/>
              </a:ext>
            </a:extLst>
          </p:cNvPr>
          <p:cNvSpPr>
            <a:spLocks noGrp="1"/>
          </p:cNvSpPr>
          <p:nvPr>
            <p:ph type="pic" sz="quarter" idx="31"/>
          </p:nvPr>
        </p:nvSpPr>
        <p:spPr>
          <a:xfrm>
            <a:off x="6430003"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45" name="Text Placeholder 28">
            <a:extLst>
              <a:ext uri="{FF2B5EF4-FFF2-40B4-BE49-F238E27FC236}">
                <a16:creationId xmlns:a16="http://schemas.microsoft.com/office/drawing/2014/main" id="{547A79F1-A133-B0B9-DA7E-B2D1C7E26B0E}"/>
              </a:ext>
            </a:extLst>
          </p:cNvPr>
          <p:cNvSpPr>
            <a:spLocks noGrp="1"/>
          </p:cNvSpPr>
          <p:nvPr>
            <p:ph type="body" sz="quarter" idx="32"/>
          </p:nvPr>
        </p:nvSpPr>
        <p:spPr>
          <a:xfrm>
            <a:off x="6430003"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6" name="Text Placeholder 20">
            <a:extLst>
              <a:ext uri="{FF2B5EF4-FFF2-40B4-BE49-F238E27FC236}">
                <a16:creationId xmlns:a16="http://schemas.microsoft.com/office/drawing/2014/main" id="{2ABAC2F5-8151-A8F9-B305-4401EF11834B}"/>
              </a:ext>
            </a:extLst>
          </p:cNvPr>
          <p:cNvSpPr>
            <a:spLocks noGrp="1"/>
          </p:cNvSpPr>
          <p:nvPr>
            <p:ph type="body" sz="quarter" idx="33" hasCustomPrompt="1"/>
          </p:nvPr>
        </p:nvSpPr>
        <p:spPr>
          <a:xfrm>
            <a:off x="6430003"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47" name="Google Shape;1355;p47">
            <a:extLst>
              <a:ext uri="{FF2B5EF4-FFF2-40B4-BE49-F238E27FC236}">
                <a16:creationId xmlns:a16="http://schemas.microsoft.com/office/drawing/2014/main" id="{293905C1-E14A-C693-3DCC-EB2BC245D5B3}"/>
              </a:ext>
            </a:extLst>
          </p:cNvPr>
          <p:cNvSpPr/>
          <p:nvPr userDrawn="1"/>
        </p:nvSpPr>
        <p:spPr>
          <a:xfrm>
            <a:off x="6196003"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48" name="Picture Placeholder 47">
            <a:extLst>
              <a:ext uri="{FF2B5EF4-FFF2-40B4-BE49-F238E27FC236}">
                <a16:creationId xmlns:a16="http://schemas.microsoft.com/office/drawing/2014/main" id="{CB7FD13B-D1C3-4F0B-06F8-6E2C081BC7AE}"/>
              </a:ext>
            </a:extLst>
          </p:cNvPr>
          <p:cNvSpPr>
            <a:spLocks noGrp="1"/>
          </p:cNvSpPr>
          <p:nvPr>
            <p:ph type="pic" sz="quarter" idx="34"/>
          </p:nvPr>
        </p:nvSpPr>
        <p:spPr>
          <a:xfrm>
            <a:off x="6430003"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49" name="Text Placeholder 28">
            <a:extLst>
              <a:ext uri="{FF2B5EF4-FFF2-40B4-BE49-F238E27FC236}">
                <a16:creationId xmlns:a16="http://schemas.microsoft.com/office/drawing/2014/main" id="{C572C8AD-74F8-81CE-B055-782A8CE7004C}"/>
              </a:ext>
            </a:extLst>
          </p:cNvPr>
          <p:cNvSpPr>
            <a:spLocks noGrp="1"/>
          </p:cNvSpPr>
          <p:nvPr>
            <p:ph type="body" sz="quarter" idx="35"/>
          </p:nvPr>
        </p:nvSpPr>
        <p:spPr>
          <a:xfrm>
            <a:off x="6430003"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0" name="Text Placeholder 20">
            <a:extLst>
              <a:ext uri="{FF2B5EF4-FFF2-40B4-BE49-F238E27FC236}">
                <a16:creationId xmlns:a16="http://schemas.microsoft.com/office/drawing/2014/main" id="{B89D476B-6690-56AA-E314-80D29F226001}"/>
              </a:ext>
            </a:extLst>
          </p:cNvPr>
          <p:cNvSpPr>
            <a:spLocks noGrp="1"/>
          </p:cNvSpPr>
          <p:nvPr>
            <p:ph type="body" sz="quarter" idx="36" hasCustomPrompt="1"/>
          </p:nvPr>
        </p:nvSpPr>
        <p:spPr>
          <a:xfrm>
            <a:off x="6430003"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51" name="Google Shape;1355;p47">
            <a:extLst>
              <a:ext uri="{FF2B5EF4-FFF2-40B4-BE49-F238E27FC236}">
                <a16:creationId xmlns:a16="http://schemas.microsoft.com/office/drawing/2014/main" id="{162ADADF-A244-19C6-52E1-04CCF9C392DE}"/>
              </a:ext>
            </a:extLst>
          </p:cNvPr>
          <p:cNvSpPr/>
          <p:nvPr userDrawn="1"/>
        </p:nvSpPr>
        <p:spPr>
          <a:xfrm>
            <a:off x="9024000" y="1702550"/>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52" name="Picture Placeholder 51">
            <a:extLst>
              <a:ext uri="{FF2B5EF4-FFF2-40B4-BE49-F238E27FC236}">
                <a16:creationId xmlns:a16="http://schemas.microsoft.com/office/drawing/2014/main" id="{945DBC13-AAE3-B53B-920E-61FADD6A7713}"/>
              </a:ext>
            </a:extLst>
          </p:cNvPr>
          <p:cNvSpPr>
            <a:spLocks noGrp="1"/>
          </p:cNvSpPr>
          <p:nvPr>
            <p:ph type="pic" sz="quarter" idx="37"/>
          </p:nvPr>
        </p:nvSpPr>
        <p:spPr>
          <a:xfrm>
            <a:off x="9258000" y="1940950"/>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53" name="Text Placeholder 28">
            <a:extLst>
              <a:ext uri="{FF2B5EF4-FFF2-40B4-BE49-F238E27FC236}">
                <a16:creationId xmlns:a16="http://schemas.microsoft.com/office/drawing/2014/main" id="{B9A6AC82-24A8-264E-0AB1-8B98726055B2}"/>
              </a:ext>
            </a:extLst>
          </p:cNvPr>
          <p:cNvSpPr>
            <a:spLocks noGrp="1"/>
          </p:cNvSpPr>
          <p:nvPr>
            <p:ph type="body" sz="quarter" idx="38"/>
          </p:nvPr>
        </p:nvSpPr>
        <p:spPr>
          <a:xfrm>
            <a:off x="9258000" y="3259338"/>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4" name="Text Placeholder 20">
            <a:extLst>
              <a:ext uri="{FF2B5EF4-FFF2-40B4-BE49-F238E27FC236}">
                <a16:creationId xmlns:a16="http://schemas.microsoft.com/office/drawing/2014/main" id="{C798AF9F-6CDC-C065-0433-C35F12CA5E9F}"/>
              </a:ext>
            </a:extLst>
          </p:cNvPr>
          <p:cNvSpPr>
            <a:spLocks noGrp="1"/>
          </p:cNvSpPr>
          <p:nvPr>
            <p:ph type="body" sz="quarter" idx="39" hasCustomPrompt="1"/>
          </p:nvPr>
        </p:nvSpPr>
        <p:spPr>
          <a:xfrm>
            <a:off x="9258000" y="3508098"/>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
        <p:nvSpPr>
          <p:cNvPr id="55" name="Google Shape;1355;p47">
            <a:extLst>
              <a:ext uri="{FF2B5EF4-FFF2-40B4-BE49-F238E27FC236}">
                <a16:creationId xmlns:a16="http://schemas.microsoft.com/office/drawing/2014/main" id="{96FFB3A2-0903-825D-C81A-7825BACF8B35}"/>
              </a:ext>
            </a:extLst>
          </p:cNvPr>
          <p:cNvSpPr/>
          <p:nvPr userDrawn="1"/>
        </p:nvSpPr>
        <p:spPr>
          <a:xfrm>
            <a:off x="9024000" y="4105592"/>
            <a:ext cx="2628000" cy="2203500"/>
          </a:xfrm>
          <a:prstGeom prst="rect">
            <a:avLst/>
          </a:prstGeom>
          <a:solidFill>
            <a:schemeClr val="accent6"/>
          </a:solidFill>
          <a:ln>
            <a:noFill/>
          </a:ln>
        </p:spPr>
        <p:txBody>
          <a:bodyPr spcFirstLastPara="1" wrap="square" lIns="216000" tIns="1548000" rIns="216000" bIns="216000" anchor="t" anchorCtr="0">
            <a:noAutofit/>
          </a:bodyPr>
          <a:lstStyle/>
          <a:p>
            <a:pPr marL="0" lvl="0" indent="0" algn="l" rtl="0">
              <a:lnSpc>
                <a:spcPct val="115000"/>
              </a:lnSpc>
              <a:spcBef>
                <a:spcPts val="0"/>
              </a:spcBef>
              <a:spcAft>
                <a:spcPts val="0"/>
              </a:spcAft>
              <a:buNone/>
            </a:pPr>
            <a:endParaRPr lang="en-GB" sz="1400">
              <a:latin typeface="Georgia" panose="02040502050405020303" pitchFamily="18" charset="0"/>
            </a:endParaRPr>
          </a:p>
        </p:txBody>
      </p:sp>
      <p:sp>
        <p:nvSpPr>
          <p:cNvPr id="56" name="Picture Placeholder 55">
            <a:extLst>
              <a:ext uri="{FF2B5EF4-FFF2-40B4-BE49-F238E27FC236}">
                <a16:creationId xmlns:a16="http://schemas.microsoft.com/office/drawing/2014/main" id="{1C7A28E3-F871-4EE7-E99C-85ABE6E71734}"/>
              </a:ext>
            </a:extLst>
          </p:cNvPr>
          <p:cNvSpPr>
            <a:spLocks noGrp="1"/>
          </p:cNvSpPr>
          <p:nvPr>
            <p:ph type="pic" sz="quarter" idx="40"/>
          </p:nvPr>
        </p:nvSpPr>
        <p:spPr>
          <a:xfrm>
            <a:off x="9258000" y="4343992"/>
            <a:ext cx="1080000" cy="1080000"/>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solidFill>
            <a:schemeClr val="accent1"/>
          </a:solidFill>
        </p:spPr>
        <p:txBody>
          <a:bodyPr wrap="square">
            <a:noAutofit/>
          </a:bodyPr>
          <a:lstStyle>
            <a:lvl1pPr>
              <a:defRPr>
                <a:latin typeface="Georgia" panose="02040502050405020303" pitchFamily="18" charset="0"/>
              </a:defRPr>
            </a:lvl1pPr>
          </a:lstStyle>
          <a:p>
            <a:endParaRPr lang="en-US"/>
          </a:p>
        </p:txBody>
      </p:sp>
      <p:sp>
        <p:nvSpPr>
          <p:cNvPr id="57" name="Text Placeholder 28">
            <a:extLst>
              <a:ext uri="{FF2B5EF4-FFF2-40B4-BE49-F238E27FC236}">
                <a16:creationId xmlns:a16="http://schemas.microsoft.com/office/drawing/2014/main" id="{2217299A-175D-C95F-D0A3-ED448807116D}"/>
              </a:ext>
            </a:extLst>
          </p:cNvPr>
          <p:cNvSpPr>
            <a:spLocks noGrp="1"/>
          </p:cNvSpPr>
          <p:nvPr>
            <p:ph type="body" sz="quarter" idx="41"/>
          </p:nvPr>
        </p:nvSpPr>
        <p:spPr>
          <a:xfrm>
            <a:off x="9258000" y="5662380"/>
            <a:ext cx="2055789"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8" name="Text Placeholder 20">
            <a:extLst>
              <a:ext uri="{FF2B5EF4-FFF2-40B4-BE49-F238E27FC236}">
                <a16:creationId xmlns:a16="http://schemas.microsoft.com/office/drawing/2014/main" id="{BCD14E7F-687A-3B64-9808-F9D91F8C0B56}"/>
              </a:ext>
            </a:extLst>
          </p:cNvPr>
          <p:cNvSpPr>
            <a:spLocks noGrp="1"/>
          </p:cNvSpPr>
          <p:nvPr>
            <p:ph type="body" sz="quarter" idx="42" hasCustomPrompt="1"/>
          </p:nvPr>
        </p:nvSpPr>
        <p:spPr>
          <a:xfrm>
            <a:off x="9258000" y="5911140"/>
            <a:ext cx="2055789" cy="153888"/>
          </a:xfrm>
          <a:prstGeom prst="rect">
            <a:avLst/>
          </a:prstGeom>
        </p:spPr>
        <p:txBody>
          <a:bodyPr wrap="square" lIns="0" tIns="0" rIns="0" bIns="0">
            <a:spAutoFit/>
          </a:bodyPr>
          <a:lstStyle>
            <a:lvl1pPr>
              <a:defRPr sz="1000">
                <a:solidFill>
                  <a:schemeClr val="accent3"/>
                </a:solidFill>
                <a:latin typeface="Segoe UI Semilight" panose="020B0402040204020203" pitchFamily="34" charset="0"/>
                <a:cs typeface="Segoe UI Semilight" panose="020B0402040204020203" pitchFamily="34" charset="0"/>
              </a:defRPr>
            </a:lvl1pPr>
          </a:lstStyle>
          <a:p>
            <a:pPr lvl="0"/>
            <a:r>
              <a:rPr lang="en-US"/>
              <a:t>Job Title</a:t>
            </a:r>
          </a:p>
        </p:txBody>
      </p:sp>
    </p:spTree>
    <p:extLst>
      <p:ext uri="{BB962C8B-B14F-4D97-AF65-F5344CB8AC3E}">
        <p14:creationId xmlns:p14="http://schemas.microsoft.com/office/powerpoint/2010/main" val="3276778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6"/>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972C64E-B999-469D-16E7-13C1FA600A32}"/>
              </a:ext>
            </a:extLst>
          </p:cNvPr>
          <p:cNvSpPr>
            <a:spLocks noGrp="1"/>
          </p:cNvSpPr>
          <p:nvPr>
            <p:ph type="body" sz="quarter" idx="15"/>
          </p:nvPr>
        </p:nvSpPr>
        <p:spPr>
          <a:xfrm>
            <a:off x="539997" y="539999"/>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5" name="Google Shape;47;p5">
            <a:extLst>
              <a:ext uri="{FF2B5EF4-FFF2-40B4-BE49-F238E27FC236}">
                <a16:creationId xmlns:a16="http://schemas.microsoft.com/office/drawing/2014/main" id="{76D68532-B5D6-0375-1E00-38D71D1267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7B349BEA-C50D-1587-DA8D-DAFA95687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7" name="Google Shape;43;p3">
            <a:extLst>
              <a:ext uri="{FF2B5EF4-FFF2-40B4-BE49-F238E27FC236}">
                <a16:creationId xmlns:a16="http://schemas.microsoft.com/office/drawing/2014/main" id="{2E35BE9B-2439-420A-7C38-BAF20FE8DB45}"/>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41935B7A-284A-BE20-66E3-EF9EA6C97648}"/>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9" name="Picture Placeholder 10">
            <a:extLst>
              <a:ext uri="{FF2B5EF4-FFF2-40B4-BE49-F238E27FC236}">
                <a16:creationId xmlns:a16="http://schemas.microsoft.com/office/drawing/2014/main" id="{4AFAFE50-E3D2-7D38-7C30-1B592BBB35B3}"/>
              </a:ext>
            </a:extLst>
          </p:cNvPr>
          <p:cNvSpPr>
            <a:spLocks noGrp="1"/>
          </p:cNvSpPr>
          <p:nvPr>
            <p:ph type="pic" sz="quarter" idx="11"/>
          </p:nvPr>
        </p:nvSpPr>
        <p:spPr>
          <a:xfrm>
            <a:off x="539997" y="1238249"/>
            <a:ext cx="11112001" cy="5074535"/>
          </a:xfrm>
          <a:prstGeom prst="rect">
            <a:avLst/>
          </a:prstGeom>
        </p:spPr>
        <p:txBody>
          <a:bodyPr/>
          <a:lstStyle>
            <a:lvl1pPr>
              <a:defRPr>
                <a:latin typeface="Georgia" panose="02040502050405020303" pitchFamily="18" charset="0"/>
              </a:defRPr>
            </a:lvl1pPr>
          </a:lstStyle>
          <a:p>
            <a:endParaRPr lang="en-US"/>
          </a:p>
        </p:txBody>
      </p:sp>
    </p:spTree>
    <p:extLst>
      <p:ext uri="{BB962C8B-B14F-4D97-AF65-F5344CB8AC3E}">
        <p14:creationId xmlns:p14="http://schemas.microsoft.com/office/powerpoint/2010/main" val="891862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6"/>
        </a:solidFill>
        <a:effectLst/>
      </p:bgPr>
    </p:bg>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76D68532-B5D6-0375-1E00-38D71D1267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7B349BEA-C50D-1587-DA8D-DAFA956873B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7" name="Google Shape;43;p3">
            <a:extLst>
              <a:ext uri="{FF2B5EF4-FFF2-40B4-BE49-F238E27FC236}">
                <a16:creationId xmlns:a16="http://schemas.microsoft.com/office/drawing/2014/main" id="{2E35BE9B-2439-420A-7C38-BAF20FE8DB45}"/>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41935B7A-284A-BE20-66E3-EF9EA6C97648}"/>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Text Placeholder 10">
            <a:extLst>
              <a:ext uri="{FF2B5EF4-FFF2-40B4-BE49-F238E27FC236}">
                <a16:creationId xmlns:a16="http://schemas.microsoft.com/office/drawing/2014/main" id="{5E4341A2-95C0-D118-5AF1-4FBCC6DDC3FD}"/>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CD72D210-1276-11B8-5562-DA5BEFBED169}"/>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2" name="Google Shape;1390;p49">
            <a:extLst>
              <a:ext uri="{FF2B5EF4-FFF2-40B4-BE49-F238E27FC236}">
                <a16:creationId xmlns:a16="http://schemas.microsoft.com/office/drawing/2014/main" id="{28519463-9724-ABEF-95E5-1FA99993260A}"/>
              </a:ext>
            </a:extLst>
          </p:cNvPr>
          <p:cNvSpPr/>
          <p:nvPr userDrawn="1"/>
        </p:nvSpPr>
        <p:spPr>
          <a:xfrm>
            <a:off x="540000" y="2604725"/>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2" name="Text Placeholder 9">
            <a:extLst>
              <a:ext uri="{FF2B5EF4-FFF2-40B4-BE49-F238E27FC236}">
                <a16:creationId xmlns:a16="http://schemas.microsoft.com/office/drawing/2014/main" id="{34940C01-B98A-5FFE-E520-EDDF1497037A}"/>
              </a:ext>
            </a:extLst>
          </p:cNvPr>
          <p:cNvSpPr>
            <a:spLocks noGrp="1"/>
          </p:cNvSpPr>
          <p:nvPr>
            <p:ph type="body" sz="quarter" idx="16"/>
          </p:nvPr>
        </p:nvSpPr>
        <p:spPr>
          <a:xfrm>
            <a:off x="539997" y="2196681"/>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F8218F29-0EB6-9F82-F8FF-F3C95A7B7601}"/>
              </a:ext>
            </a:extLst>
          </p:cNvPr>
          <p:cNvSpPr>
            <a:spLocks noGrp="1"/>
          </p:cNvSpPr>
          <p:nvPr>
            <p:ph type="body" sz="quarter" idx="17"/>
          </p:nvPr>
        </p:nvSpPr>
        <p:spPr>
          <a:xfrm>
            <a:off x="539998" y="2865927"/>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4" name="Google Shape;1390;p49">
            <a:extLst>
              <a:ext uri="{FF2B5EF4-FFF2-40B4-BE49-F238E27FC236}">
                <a16:creationId xmlns:a16="http://schemas.microsoft.com/office/drawing/2014/main" id="{742CA50F-0655-1535-3881-2468CA51EC49}"/>
              </a:ext>
            </a:extLst>
          </p:cNvPr>
          <p:cNvSpPr/>
          <p:nvPr userDrawn="1"/>
        </p:nvSpPr>
        <p:spPr>
          <a:xfrm>
            <a:off x="4368000" y="2604725"/>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5" name="Text Placeholder 9">
            <a:extLst>
              <a:ext uri="{FF2B5EF4-FFF2-40B4-BE49-F238E27FC236}">
                <a16:creationId xmlns:a16="http://schemas.microsoft.com/office/drawing/2014/main" id="{9DCD5B22-0B25-3E54-57EE-86927D9D9545}"/>
              </a:ext>
            </a:extLst>
          </p:cNvPr>
          <p:cNvSpPr>
            <a:spLocks noGrp="1"/>
          </p:cNvSpPr>
          <p:nvPr>
            <p:ph type="body" sz="quarter" idx="18"/>
          </p:nvPr>
        </p:nvSpPr>
        <p:spPr>
          <a:xfrm>
            <a:off x="4367997" y="2196681"/>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6" name="Text Placeholder 12">
            <a:extLst>
              <a:ext uri="{FF2B5EF4-FFF2-40B4-BE49-F238E27FC236}">
                <a16:creationId xmlns:a16="http://schemas.microsoft.com/office/drawing/2014/main" id="{577E0B18-2558-5559-8A0A-BE6E5F4AC022}"/>
              </a:ext>
            </a:extLst>
          </p:cNvPr>
          <p:cNvSpPr>
            <a:spLocks noGrp="1"/>
          </p:cNvSpPr>
          <p:nvPr>
            <p:ph type="body" sz="quarter" idx="19"/>
          </p:nvPr>
        </p:nvSpPr>
        <p:spPr>
          <a:xfrm>
            <a:off x="4367998" y="2865927"/>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7" name="Google Shape;1390;p49">
            <a:extLst>
              <a:ext uri="{FF2B5EF4-FFF2-40B4-BE49-F238E27FC236}">
                <a16:creationId xmlns:a16="http://schemas.microsoft.com/office/drawing/2014/main" id="{6BF3C61F-8A9B-92A8-C6DF-B68A3DA4EB1F}"/>
              </a:ext>
            </a:extLst>
          </p:cNvPr>
          <p:cNvSpPr/>
          <p:nvPr userDrawn="1"/>
        </p:nvSpPr>
        <p:spPr>
          <a:xfrm>
            <a:off x="540000" y="4742342"/>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8" name="Text Placeholder 9">
            <a:extLst>
              <a:ext uri="{FF2B5EF4-FFF2-40B4-BE49-F238E27FC236}">
                <a16:creationId xmlns:a16="http://schemas.microsoft.com/office/drawing/2014/main" id="{21BF7E8B-6963-7401-7B4F-270D1BF0BDC3}"/>
              </a:ext>
            </a:extLst>
          </p:cNvPr>
          <p:cNvSpPr>
            <a:spLocks noGrp="1"/>
          </p:cNvSpPr>
          <p:nvPr>
            <p:ph type="body" sz="quarter" idx="20"/>
          </p:nvPr>
        </p:nvSpPr>
        <p:spPr>
          <a:xfrm>
            <a:off x="539997" y="433429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9" name="Text Placeholder 12">
            <a:extLst>
              <a:ext uri="{FF2B5EF4-FFF2-40B4-BE49-F238E27FC236}">
                <a16:creationId xmlns:a16="http://schemas.microsoft.com/office/drawing/2014/main" id="{2BE083C6-5369-AADE-A74E-A9CAC91A6D3C}"/>
              </a:ext>
            </a:extLst>
          </p:cNvPr>
          <p:cNvSpPr>
            <a:spLocks noGrp="1"/>
          </p:cNvSpPr>
          <p:nvPr>
            <p:ph type="body" sz="quarter" idx="21"/>
          </p:nvPr>
        </p:nvSpPr>
        <p:spPr>
          <a:xfrm>
            <a:off x="539998" y="5003544"/>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0" name="Google Shape;1390;p49">
            <a:extLst>
              <a:ext uri="{FF2B5EF4-FFF2-40B4-BE49-F238E27FC236}">
                <a16:creationId xmlns:a16="http://schemas.microsoft.com/office/drawing/2014/main" id="{1B0B903C-D7D6-BF3F-68A9-139CD5F88D05}"/>
              </a:ext>
            </a:extLst>
          </p:cNvPr>
          <p:cNvSpPr/>
          <p:nvPr userDrawn="1"/>
        </p:nvSpPr>
        <p:spPr>
          <a:xfrm>
            <a:off x="4367997" y="4742342"/>
            <a:ext cx="34560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31" name="Text Placeholder 9">
            <a:extLst>
              <a:ext uri="{FF2B5EF4-FFF2-40B4-BE49-F238E27FC236}">
                <a16:creationId xmlns:a16="http://schemas.microsoft.com/office/drawing/2014/main" id="{82CEFE9F-C0FB-F0E3-086E-3E63B3943A36}"/>
              </a:ext>
            </a:extLst>
          </p:cNvPr>
          <p:cNvSpPr>
            <a:spLocks noGrp="1"/>
          </p:cNvSpPr>
          <p:nvPr>
            <p:ph type="body" sz="quarter" idx="22"/>
          </p:nvPr>
        </p:nvSpPr>
        <p:spPr>
          <a:xfrm>
            <a:off x="4367995" y="433429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2" name="Text Placeholder 12">
            <a:extLst>
              <a:ext uri="{FF2B5EF4-FFF2-40B4-BE49-F238E27FC236}">
                <a16:creationId xmlns:a16="http://schemas.microsoft.com/office/drawing/2014/main" id="{B1C39307-C3BA-7C46-D5D6-3A6A66F4C0FE}"/>
              </a:ext>
            </a:extLst>
          </p:cNvPr>
          <p:cNvSpPr>
            <a:spLocks noGrp="1"/>
          </p:cNvSpPr>
          <p:nvPr>
            <p:ph type="body" sz="quarter" idx="23"/>
          </p:nvPr>
        </p:nvSpPr>
        <p:spPr>
          <a:xfrm>
            <a:off x="4367996" y="5003544"/>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3" name="Text Placeholder 9">
            <a:extLst>
              <a:ext uri="{FF2B5EF4-FFF2-40B4-BE49-F238E27FC236}">
                <a16:creationId xmlns:a16="http://schemas.microsoft.com/office/drawing/2014/main" id="{4D0AB243-40D1-AC6B-B7BB-07AF4B5FDC4A}"/>
              </a:ext>
            </a:extLst>
          </p:cNvPr>
          <p:cNvSpPr>
            <a:spLocks noGrp="1"/>
          </p:cNvSpPr>
          <p:nvPr>
            <p:ph type="body" sz="quarter" idx="24"/>
          </p:nvPr>
        </p:nvSpPr>
        <p:spPr>
          <a:xfrm>
            <a:off x="8312399" y="2483487"/>
            <a:ext cx="3356060"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68158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6"/>
        </a:solidFill>
        <a:effectLst/>
      </p:bgPr>
    </p:bg>
    <p:spTree>
      <p:nvGrpSpPr>
        <p:cNvPr id="1" name=""/>
        <p:cNvGrpSpPr/>
        <p:nvPr/>
      </p:nvGrpSpPr>
      <p:grpSpPr>
        <a:xfrm>
          <a:off x="0" y="0"/>
          <a:ext cx="0" cy="0"/>
          <a:chOff x="0" y="0"/>
          <a:chExt cx="0" cy="0"/>
        </a:xfrm>
      </p:grpSpPr>
      <p:sp>
        <p:nvSpPr>
          <p:cNvPr id="4" name="Google Shape;1415;p50">
            <a:extLst>
              <a:ext uri="{FF2B5EF4-FFF2-40B4-BE49-F238E27FC236}">
                <a16:creationId xmlns:a16="http://schemas.microsoft.com/office/drawing/2014/main" id="{8AF7C49C-0ED7-99E0-DCE2-75754F10CA07}"/>
              </a:ext>
            </a:extLst>
          </p:cNvPr>
          <p:cNvSpPr/>
          <p:nvPr userDrawn="1"/>
        </p:nvSpPr>
        <p:spPr>
          <a:xfrm>
            <a:off x="8751601" y="0"/>
            <a:ext cx="34557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5" name="Google Shape;47;p5">
            <a:extLst>
              <a:ext uri="{FF2B5EF4-FFF2-40B4-BE49-F238E27FC236}">
                <a16:creationId xmlns:a16="http://schemas.microsoft.com/office/drawing/2014/main" id="{0AD9D30B-C72A-9AD0-B6D2-45968D40644A}"/>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6" name="Graphic 5">
            <a:extLst>
              <a:ext uri="{FF2B5EF4-FFF2-40B4-BE49-F238E27FC236}">
                <a16:creationId xmlns:a16="http://schemas.microsoft.com/office/drawing/2014/main" id="{73FC9E50-9F91-2097-3DA3-08A9647B7ED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7" name="Google Shape;43;p3">
            <a:extLst>
              <a:ext uri="{FF2B5EF4-FFF2-40B4-BE49-F238E27FC236}">
                <a16:creationId xmlns:a16="http://schemas.microsoft.com/office/drawing/2014/main" id="{5B8663C6-377A-1C7A-2F10-C57AE261B675}"/>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8" name="Google Shape;44;p3">
            <a:extLst>
              <a:ext uri="{FF2B5EF4-FFF2-40B4-BE49-F238E27FC236}">
                <a16:creationId xmlns:a16="http://schemas.microsoft.com/office/drawing/2014/main" id="{DA00E867-D973-B413-DCF1-BBBB35D0A6BC}"/>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9" name="Text Placeholder 10">
            <a:extLst>
              <a:ext uri="{FF2B5EF4-FFF2-40B4-BE49-F238E27FC236}">
                <a16:creationId xmlns:a16="http://schemas.microsoft.com/office/drawing/2014/main" id="{64934165-FFE8-E6C9-B296-8981A1B2BE1A}"/>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0" name="Text Placeholder 9">
            <a:extLst>
              <a:ext uri="{FF2B5EF4-FFF2-40B4-BE49-F238E27FC236}">
                <a16:creationId xmlns:a16="http://schemas.microsoft.com/office/drawing/2014/main" id="{F441F25E-21E8-0BCD-DDB4-2676267C78B1}"/>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Text Placeholder 12">
            <a:extLst>
              <a:ext uri="{FF2B5EF4-FFF2-40B4-BE49-F238E27FC236}">
                <a16:creationId xmlns:a16="http://schemas.microsoft.com/office/drawing/2014/main" id="{F878D2FA-F3A3-D1E6-34BD-75B50239379F}"/>
              </a:ext>
            </a:extLst>
          </p:cNvPr>
          <p:cNvSpPr>
            <a:spLocks noGrp="1"/>
          </p:cNvSpPr>
          <p:nvPr>
            <p:ph type="body" sz="quarter" idx="21"/>
          </p:nvPr>
        </p:nvSpPr>
        <p:spPr>
          <a:xfrm>
            <a:off x="539998" y="5003544"/>
            <a:ext cx="3456001"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6483146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8" name="Text Placeholder 10">
            <a:extLst>
              <a:ext uri="{FF2B5EF4-FFF2-40B4-BE49-F238E27FC236}">
                <a16:creationId xmlns:a16="http://schemas.microsoft.com/office/drawing/2014/main" id="{EB793436-A146-D8F9-A778-989BA2FC3A7A}"/>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737C802B-20BD-5635-A5C0-93211340DB7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Google Shape;1312;p42">
            <a:extLst>
              <a:ext uri="{FF2B5EF4-FFF2-40B4-BE49-F238E27FC236}">
                <a16:creationId xmlns:a16="http://schemas.microsoft.com/office/drawing/2014/main" id="{19DB3D1E-DD2C-C1FE-B977-7E3F995C7B27}"/>
              </a:ext>
            </a:extLst>
          </p:cNvPr>
          <p:cNvSpPr/>
          <p:nvPr userDrawn="1"/>
        </p:nvSpPr>
        <p:spPr>
          <a:xfrm>
            <a:off x="539998"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09"/>
            <a:ext cx="4114407"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103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750"/>
                                        <p:tgtEl>
                                          <p:spTgt spid="9">
                                            <p:txEl>
                                              <p:pRg st="0" end="0"/>
                                            </p:txEl>
                                          </p:spTgt>
                                        </p:tgtEl>
                                      </p:cBhvr>
                                    </p:animEffect>
                                    <p:anim calcmode="lin" valueType="num">
                                      <p:cBhvr>
                                        <p:cTn id="12"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75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750"/>
                                        <p:tgtEl>
                                          <p:spTgt spid="12">
                                            <p:txEl>
                                              <p:pRg st="0" end="0"/>
                                            </p:txEl>
                                          </p:spTgt>
                                        </p:tgtEl>
                                      </p:cBhvr>
                                    </p:animEffect>
                                    <p:anim calcmode="lin" valueType="num">
                                      <p:cBhvr>
                                        <p:cTn id="22"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animBg="1"/>
      <p:bldP spid="12"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anim calcmode="lin" valueType="num">
                      <p:cBhvr>
                        <p:cTn dur="750" fill="hold"/>
                        <p:tgtEl>
                          <p:spTgt spid="12"/>
                        </p:tgtEl>
                        <p:attrNameLst>
                          <p:attrName>ppt_x</p:attrName>
                        </p:attrNameLst>
                      </p:cBhvr>
                      <p:tavLst>
                        <p:tav tm="0">
                          <p:val>
                            <p:strVal val="#ppt_x"/>
                          </p:val>
                        </p:tav>
                        <p:tav tm="100000">
                          <p:val>
                            <p:strVal val="#ppt_x"/>
                          </p:val>
                        </p:tav>
                      </p:tavLst>
                    </p:anim>
                    <p:anim calcmode="lin" valueType="num">
                      <p:cBhvr>
                        <p:cTn dur="75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allAtOnce"/>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8" name="Text Placeholder 10">
            <a:extLst>
              <a:ext uri="{FF2B5EF4-FFF2-40B4-BE49-F238E27FC236}">
                <a16:creationId xmlns:a16="http://schemas.microsoft.com/office/drawing/2014/main" id="{EB793436-A146-D8F9-A778-989BA2FC3A7A}"/>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9" name="Text Placeholder 9">
            <a:extLst>
              <a:ext uri="{FF2B5EF4-FFF2-40B4-BE49-F238E27FC236}">
                <a16:creationId xmlns:a16="http://schemas.microsoft.com/office/drawing/2014/main" id="{737C802B-20BD-5635-A5C0-93211340DB7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11" name="Google Shape;1312;p42">
            <a:extLst>
              <a:ext uri="{FF2B5EF4-FFF2-40B4-BE49-F238E27FC236}">
                <a16:creationId xmlns:a16="http://schemas.microsoft.com/office/drawing/2014/main" id="{19DB3D1E-DD2C-C1FE-B977-7E3F995C7B27}"/>
              </a:ext>
            </a:extLst>
          </p:cNvPr>
          <p:cNvSpPr/>
          <p:nvPr userDrawn="1"/>
        </p:nvSpPr>
        <p:spPr>
          <a:xfrm>
            <a:off x="539998"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0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Google Shape;1312;p42">
            <a:extLst>
              <a:ext uri="{FF2B5EF4-FFF2-40B4-BE49-F238E27FC236}">
                <a16:creationId xmlns:a16="http://schemas.microsoft.com/office/drawing/2014/main" id="{9DA0C0DE-6CBD-4146-36B8-331587537A68}"/>
              </a:ext>
            </a:extLst>
          </p:cNvPr>
          <p:cNvSpPr/>
          <p:nvPr userDrawn="1"/>
        </p:nvSpPr>
        <p:spPr>
          <a:xfrm>
            <a:off x="4368135"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0" name="Text Placeholder 9">
            <a:extLst>
              <a:ext uri="{FF2B5EF4-FFF2-40B4-BE49-F238E27FC236}">
                <a16:creationId xmlns:a16="http://schemas.microsoft.com/office/drawing/2014/main" id="{CC00FCC5-4532-4171-2B16-1FEAD30E6696}"/>
              </a:ext>
            </a:extLst>
          </p:cNvPr>
          <p:cNvSpPr>
            <a:spLocks noGrp="1"/>
          </p:cNvSpPr>
          <p:nvPr>
            <p:ph type="body" sz="quarter" idx="18"/>
          </p:nvPr>
        </p:nvSpPr>
        <p:spPr>
          <a:xfrm>
            <a:off x="4368135"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4" name="Text Placeholder 12">
            <a:extLst>
              <a:ext uri="{FF2B5EF4-FFF2-40B4-BE49-F238E27FC236}">
                <a16:creationId xmlns:a16="http://schemas.microsoft.com/office/drawing/2014/main" id="{2A0A604A-1C22-7621-6E4E-0B054E3396B0}"/>
              </a:ext>
            </a:extLst>
          </p:cNvPr>
          <p:cNvSpPr>
            <a:spLocks noGrp="1"/>
          </p:cNvSpPr>
          <p:nvPr>
            <p:ph type="body" sz="quarter" idx="19"/>
          </p:nvPr>
        </p:nvSpPr>
        <p:spPr>
          <a:xfrm>
            <a:off x="4368135" y="318630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61219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750"/>
                                        <p:tgtEl>
                                          <p:spTgt spid="9">
                                            <p:txEl>
                                              <p:pRg st="0" end="0"/>
                                            </p:txEl>
                                          </p:spTgt>
                                        </p:tgtEl>
                                      </p:cBhvr>
                                    </p:animEffect>
                                    <p:anim calcmode="lin" valueType="num">
                                      <p:cBhvr>
                                        <p:cTn id="12"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75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750"/>
                                        <p:tgtEl>
                                          <p:spTgt spid="12">
                                            <p:txEl>
                                              <p:pRg st="0" end="0"/>
                                            </p:txEl>
                                          </p:spTgt>
                                        </p:tgtEl>
                                      </p:cBhvr>
                                    </p:animEffect>
                                    <p:anim calcmode="lin" valueType="num">
                                      <p:cBhvr>
                                        <p:cTn id="22"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3500"/>
                            </p:stCondLst>
                            <p:childTnLst>
                              <p:par>
                                <p:cTn id="33" presetID="42"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750"/>
                                        <p:tgtEl>
                                          <p:spTgt spid="10">
                                            <p:txEl>
                                              <p:pRg st="0" end="0"/>
                                            </p:txEl>
                                          </p:spTgt>
                                        </p:tgtEl>
                                      </p:cBhvr>
                                    </p:animEffect>
                                    <p:anim calcmode="lin" valueType="num">
                                      <p:cBhvr>
                                        <p:cTn id="36"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425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1" grpId="0" animBg="1"/>
      <p:bldP spid="12" grpId="0" build="p"/>
      <p:bldP spid="13" grpId="0" build="allAtOnce"/>
      <p:bldP spid="3" grpId="0" animBg="1"/>
      <p:bldP spid="10" grpId="0" build="p"/>
      <p:bldP spid="14" grpId="0" build="allAtOnce"/>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 name="Google Shape;1312;p42">
            <a:extLst>
              <a:ext uri="{FF2B5EF4-FFF2-40B4-BE49-F238E27FC236}">
                <a16:creationId xmlns:a16="http://schemas.microsoft.com/office/drawing/2014/main" id="{19DB3D1E-DD2C-C1FE-B977-7E3F995C7B27}"/>
              </a:ext>
            </a:extLst>
          </p:cNvPr>
          <p:cNvSpPr/>
          <p:nvPr userDrawn="1"/>
        </p:nvSpPr>
        <p:spPr>
          <a:xfrm>
            <a:off x="539998"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0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Google Shape;1312;p42">
            <a:extLst>
              <a:ext uri="{FF2B5EF4-FFF2-40B4-BE49-F238E27FC236}">
                <a16:creationId xmlns:a16="http://schemas.microsoft.com/office/drawing/2014/main" id="{9DA0C0DE-6CBD-4146-36B8-331587537A68}"/>
              </a:ext>
            </a:extLst>
          </p:cNvPr>
          <p:cNvSpPr/>
          <p:nvPr userDrawn="1"/>
        </p:nvSpPr>
        <p:spPr>
          <a:xfrm>
            <a:off x="4368135"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0" name="Text Placeholder 9">
            <a:extLst>
              <a:ext uri="{FF2B5EF4-FFF2-40B4-BE49-F238E27FC236}">
                <a16:creationId xmlns:a16="http://schemas.microsoft.com/office/drawing/2014/main" id="{CC00FCC5-4532-4171-2B16-1FEAD30E6696}"/>
              </a:ext>
            </a:extLst>
          </p:cNvPr>
          <p:cNvSpPr>
            <a:spLocks noGrp="1"/>
          </p:cNvSpPr>
          <p:nvPr>
            <p:ph type="body" sz="quarter" idx="18"/>
          </p:nvPr>
        </p:nvSpPr>
        <p:spPr>
          <a:xfrm>
            <a:off x="4368135"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4" name="Text Placeholder 12">
            <a:extLst>
              <a:ext uri="{FF2B5EF4-FFF2-40B4-BE49-F238E27FC236}">
                <a16:creationId xmlns:a16="http://schemas.microsoft.com/office/drawing/2014/main" id="{2A0A604A-1C22-7621-6E4E-0B054E3396B0}"/>
              </a:ext>
            </a:extLst>
          </p:cNvPr>
          <p:cNvSpPr>
            <a:spLocks noGrp="1"/>
          </p:cNvSpPr>
          <p:nvPr>
            <p:ph type="body" sz="quarter" idx="19"/>
          </p:nvPr>
        </p:nvSpPr>
        <p:spPr>
          <a:xfrm>
            <a:off x="4368135" y="319003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6" name="Google Shape;1464;p54">
            <a:extLst>
              <a:ext uri="{FF2B5EF4-FFF2-40B4-BE49-F238E27FC236}">
                <a16:creationId xmlns:a16="http://schemas.microsoft.com/office/drawing/2014/main" id="{BEEEE299-C4C1-29E5-75FB-C1C21BCB5A56}"/>
              </a:ext>
            </a:extLst>
          </p:cNvPr>
          <p:cNvSpPr/>
          <p:nvPr userDrawn="1"/>
        </p:nvSpPr>
        <p:spPr>
          <a:xfrm>
            <a:off x="8196269" y="2833325"/>
            <a:ext cx="34557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7" name="Text Placeholder 9">
            <a:extLst>
              <a:ext uri="{FF2B5EF4-FFF2-40B4-BE49-F238E27FC236}">
                <a16:creationId xmlns:a16="http://schemas.microsoft.com/office/drawing/2014/main" id="{C615578C-9D04-C3DA-A8E7-8BD507D9588D}"/>
              </a:ext>
            </a:extLst>
          </p:cNvPr>
          <p:cNvSpPr>
            <a:spLocks noGrp="1"/>
          </p:cNvSpPr>
          <p:nvPr>
            <p:ph type="body" sz="quarter" idx="20"/>
          </p:nvPr>
        </p:nvSpPr>
        <p:spPr>
          <a:xfrm>
            <a:off x="8196268"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792F5B83-956C-C273-86B7-06DCD3EEB41D}"/>
              </a:ext>
            </a:extLst>
          </p:cNvPr>
          <p:cNvSpPr>
            <a:spLocks noGrp="1"/>
          </p:cNvSpPr>
          <p:nvPr>
            <p:ph type="body" sz="quarter" idx="21"/>
          </p:nvPr>
        </p:nvSpPr>
        <p:spPr>
          <a:xfrm>
            <a:off x="8196270" y="3190039"/>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348A5393-738C-1E6D-BB30-F5DD5B5FBF9C}"/>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5" name="Text Placeholder 9">
            <a:extLst>
              <a:ext uri="{FF2B5EF4-FFF2-40B4-BE49-F238E27FC236}">
                <a16:creationId xmlns:a16="http://schemas.microsoft.com/office/drawing/2014/main" id="{BF80E1F5-D65E-4344-9788-A91B01F3F208}"/>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9990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750"/>
                                        <p:tgtEl>
                                          <p:spTgt spid="15">
                                            <p:txEl>
                                              <p:pRg st="0" end="0"/>
                                            </p:txEl>
                                          </p:spTgt>
                                        </p:tgtEl>
                                      </p:cBhvr>
                                    </p:animEffect>
                                    <p:anim calcmode="lin" valueType="num">
                                      <p:cBhvr>
                                        <p:cTn id="12" dur="75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750"/>
                                        <p:tgtEl>
                                          <p:spTgt spid="12">
                                            <p:txEl>
                                              <p:pRg st="0" end="0"/>
                                            </p:txEl>
                                          </p:spTgt>
                                        </p:tgtEl>
                                      </p:cBhvr>
                                    </p:animEffect>
                                    <p:anim calcmode="lin" valueType="num">
                                      <p:cBhvr>
                                        <p:cTn id="18"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3000"/>
                            </p:stCondLst>
                            <p:childTnLst>
                              <p:par>
                                <p:cTn id="29" presetID="42"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750"/>
                                        <p:tgtEl>
                                          <p:spTgt spid="10">
                                            <p:txEl>
                                              <p:pRg st="0" end="0"/>
                                            </p:txEl>
                                          </p:spTgt>
                                        </p:tgtEl>
                                      </p:cBhvr>
                                    </p:animEffect>
                                    <p:anim calcmode="lin" valueType="num">
                                      <p:cBhvr>
                                        <p:cTn id="3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3"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2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par>
                          <p:cTn id="38" fill="hold">
                            <p:stCondLst>
                              <p:cond delay="425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par>
                          <p:cTn id="42" fill="hold">
                            <p:stCondLst>
                              <p:cond delay="4750"/>
                            </p:stCondLst>
                            <p:childTnLst>
                              <p:par>
                                <p:cTn id="43" presetID="42"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750"/>
                                        <p:tgtEl>
                                          <p:spTgt spid="17">
                                            <p:txEl>
                                              <p:pRg st="0" end="0"/>
                                            </p:txEl>
                                          </p:spTgt>
                                        </p:tgtEl>
                                      </p:cBhvr>
                                    </p:animEffect>
                                    <p:anim calcmode="lin" valueType="num">
                                      <p:cBhvr>
                                        <p:cTn id="46"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7" dur="75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fade">
                                      <p:cBhvr>
                                        <p:cTn id="5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P spid="13" grpId="0" build="allAtOnce"/>
      <p:bldP spid="3" grpId="0" animBg="1"/>
      <p:bldP spid="10" grpId="0" build="p"/>
      <p:bldP spid="14" grpId="0" build="allAtOnce"/>
      <p:bldP spid="16" grpId="0" animBg="1"/>
      <p:bldP spid="17" grpId="0" build="p"/>
      <p:bldP spid="18" grpId="0" build="allAtOnce"/>
      <p:bldP spid="2" grpId="0" build="p"/>
      <p:bldP spid="15" grpId="0" bui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B9A17B3-C115-31CA-FE6C-1924A65DBC1D}"/>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0C3A06E-5E5A-4198-B86D-A512921490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E6D1F360-88EA-D14D-963B-887EF2495798}"/>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C1DB293B-32A5-1CC0-AC1A-7B52EA3C028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2" name="Text Placeholder 9">
            <a:extLst>
              <a:ext uri="{FF2B5EF4-FFF2-40B4-BE49-F238E27FC236}">
                <a16:creationId xmlns:a16="http://schemas.microsoft.com/office/drawing/2014/main" id="{87712D67-1568-3B7B-4696-78C25ECEE330}"/>
              </a:ext>
            </a:extLst>
          </p:cNvPr>
          <p:cNvSpPr>
            <a:spLocks noGrp="1"/>
          </p:cNvSpPr>
          <p:nvPr>
            <p:ph type="body" sz="quarter" idx="16"/>
          </p:nvPr>
        </p:nvSpPr>
        <p:spPr>
          <a:xfrm>
            <a:off x="539997" y="233689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3" name="Text Placeholder 12">
            <a:extLst>
              <a:ext uri="{FF2B5EF4-FFF2-40B4-BE49-F238E27FC236}">
                <a16:creationId xmlns:a16="http://schemas.microsoft.com/office/drawing/2014/main" id="{302B8646-FD86-5298-2894-2587B55AB0B0}"/>
              </a:ext>
            </a:extLst>
          </p:cNvPr>
          <p:cNvSpPr>
            <a:spLocks noGrp="1"/>
          </p:cNvSpPr>
          <p:nvPr>
            <p:ph type="body" sz="quarter" idx="17"/>
          </p:nvPr>
        </p:nvSpPr>
        <p:spPr>
          <a:xfrm>
            <a:off x="539998" y="318631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0" name="Text Placeholder 9">
            <a:extLst>
              <a:ext uri="{FF2B5EF4-FFF2-40B4-BE49-F238E27FC236}">
                <a16:creationId xmlns:a16="http://schemas.microsoft.com/office/drawing/2014/main" id="{CC00FCC5-4532-4171-2B16-1FEAD30E6696}"/>
              </a:ext>
            </a:extLst>
          </p:cNvPr>
          <p:cNvSpPr>
            <a:spLocks noGrp="1"/>
          </p:cNvSpPr>
          <p:nvPr>
            <p:ph type="body" sz="quarter" idx="18"/>
          </p:nvPr>
        </p:nvSpPr>
        <p:spPr>
          <a:xfrm>
            <a:off x="3387239"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4" name="Text Placeholder 12">
            <a:extLst>
              <a:ext uri="{FF2B5EF4-FFF2-40B4-BE49-F238E27FC236}">
                <a16:creationId xmlns:a16="http://schemas.microsoft.com/office/drawing/2014/main" id="{2A0A604A-1C22-7621-6E4E-0B054E3396B0}"/>
              </a:ext>
            </a:extLst>
          </p:cNvPr>
          <p:cNvSpPr>
            <a:spLocks noGrp="1"/>
          </p:cNvSpPr>
          <p:nvPr>
            <p:ph type="body" sz="quarter" idx="19"/>
          </p:nvPr>
        </p:nvSpPr>
        <p:spPr>
          <a:xfrm>
            <a:off x="3387239" y="319004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7" name="Text Placeholder 9">
            <a:extLst>
              <a:ext uri="{FF2B5EF4-FFF2-40B4-BE49-F238E27FC236}">
                <a16:creationId xmlns:a16="http://schemas.microsoft.com/office/drawing/2014/main" id="{C615578C-9D04-C3DA-A8E7-8BD507D9588D}"/>
              </a:ext>
            </a:extLst>
          </p:cNvPr>
          <p:cNvSpPr>
            <a:spLocks noGrp="1"/>
          </p:cNvSpPr>
          <p:nvPr>
            <p:ph type="body" sz="quarter" idx="20"/>
          </p:nvPr>
        </p:nvSpPr>
        <p:spPr>
          <a:xfrm>
            <a:off x="6234348"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792F5B83-956C-C273-86B7-06DCD3EEB41D}"/>
              </a:ext>
            </a:extLst>
          </p:cNvPr>
          <p:cNvSpPr>
            <a:spLocks noGrp="1"/>
          </p:cNvSpPr>
          <p:nvPr>
            <p:ph type="body" sz="quarter" idx="21"/>
          </p:nvPr>
        </p:nvSpPr>
        <p:spPr>
          <a:xfrm>
            <a:off x="6234350" y="319004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Google Shape;1474;p55">
            <a:extLst>
              <a:ext uri="{FF2B5EF4-FFF2-40B4-BE49-F238E27FC236}">
                <a16:creationId xmlns:a16="http://schemas.microsoft.com/office/drawing/2014/main" id="{2135E8C6-1C1C-A87B-1B4D-8324042D0EED}"/>
              </a:ext>
            </a:extLst>
          </p:cNvPr>
          <p:cNvSpPr/>
          <p:nvPr userDrawn="1"/>
        </p:nvSpPr>
        <p:spPr>
          <a:xfrm>
            <a:off x="540000"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5" name="Google Shape;1477;p55">
            <a:extLst>
              <a:ext uri="{FF2B5EF4-FFF2-40B4-BE49-F238E27FC236}">
                <a16:creationId xmlns:a16="http://schemas.microsoft.com/office/drawing/2014/main" id="{886ECE00-47B6-AE87-A595-B420BC1AC296}"/>
              </a:ext>
            </a:extLst>
          </p:cNvPr>
          <p:cNvSpPr/>
          <p:nvPr userDrawn="1"/>
        </p:nvSpPr>
        <p:spPr>
          <a:xfrm>
            <a:off x="3387255"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19" name="Google Shape;1480;p55">
            <a:extLst>
              <a:ext uri="{FF2B5EF4-FFF2-40B4-BE49-F238E27FC236}">
                <a16:creationId xmlns:a16="http://schemas.microsoft.com/office/drawing/2014/main" id="{3EE7BE5F-B498-6100-5EB9-6BF7469F800B}"/>
              </a:ext>
            </a:extLst>
          </p:cNvPr>
          <p:cNvSpPr/>
          <p:nvPr userDrawn="1"/>
        </p:nvSpPr>
        <p:spPr>
          <a:xfrm>
            <a:off x="6234508"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0" name="Google Shape;1483;p55">
            <a:extLst>
              <a:ext uri="{FF2B5EF4-FFF2-40B4-BE49-F238E27FC236}">
                <a16:creationId xmlns:a16="http://schemas.microsoft.com/office/drawing/2014/main" id="{4202EE30-B313-8B3D-A302-F222B317151F}"/>
              </a:ext>
            </a:extLst>
          </p:cNvPr>
          <p:cNvSpPr/>
          <p:nvPr userDrawn="1"/>
        </p:nvSpPr>
        <p:spPr>
          <a:xfrm>
            <a:off x="9081747" y="2833325"/>
            <a:ext cx="2570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21" name="Text Placeholder 9">
            <a:extLst>
              <a:ext uri="{FF2B5EF4-FFF2-40B4-BE49-F238E27FC236}">
                <a16:creationId xmlns:a16="http://schemas.microsoft.com/office/drawing/2014/main" id="{B3EEA4B0-CCB6-17D6-E250-AAAB7FD32224}"/>
              </a:ext>
            </a:extLst>
          </p:cNvPr>
          <p:cNvSpPr>
            <a:spLocks noGrp="1"/>
          </p:cNvSpPr>
          <p:nvPr>
            <p:ph type="body" sz="quarter" idx="22"/>
          </p:nvPr>
        </p:nvSpPr>
        <p:spPr>
          <a:xfrm>
            <a:off x="9081457" y="2340627"/>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2" name="Text Placeholder 12">
            <a:extLst>
              <a:ext uri="{FF2B5EF4-FFF2-40B4-BE49-F238E27FC236}">
                <a16:creationId xmlns:a16="http://schemas.microsoft.com/office/drawing/2014/main" id="{C684C6B7-D82F-E14C-71D8-5A9BDFD4965C}"/>
              </a:ext>
            </a:extLst>
          </p:cNvPr>
          <p:cNvSpPr>
            <a:spLocks noGrp="1"/>
          </p:cNvSpPr>
          <p:nvPr>
            <p:ph type="body" sz="quarter" idx="23"/>
          </p:nvPr>
        </p:nvSpPr>
        <p:spPr>
          <a:xfrm>
            <a:off x="9081458" y="319004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0">
            <a:extLst>
              <a:ext uri="{FF2B5EF4-FFF2-40B4-BE49-F238E27FC236}">
                <a16:creationId xmlns:a16="http://schemas.microsoft.com/office/drawing/2014/main" id="{4CBB9E53-0C72-5EEE-EF90-B9A653C2D901}"/>
              </a:ext>
            </a:extLst>
          </p:cNvPr>
          <p:cNvSpPr>
            <a:spLocks noGrp="1"/>
          </p:cNvSpPr>
          <p:nvPr>
            <p:ph type="body" sz="quarter" idx="14"/>
          </p:nvPr>
        </p:nvSpPr>
        <p:spPr>
          <a:xfrm>
            <a:off x="539998"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1" name="Text Placeholder 9">
            <a:extLst>
              <a:ext uri="{FF2B5EF4-FFF2-40B4-BE49-F238E27FC236}">
                <a16:creationId xmlns:a16="http://schemas.microsoft.com/office/drawing/2014/main" id="{E121457F-1DC9-FAC4-D240-62F403A3D40D}"/>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03648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750"/>
                                        <p:tgtEl>
                                          <p:spTgt spid="11">
                                            <p:txEl>
                                              <p:pRg st="0" end="0"/>
                                            </p:txEl>
                                          </p:spTgt>
                                        </p:tgtEl>
                                      </p:cBhvr>
                                    </p:animEffect>
                                    <p:anim calcmode="lin" valueType="num">
                                      <p:cBhvr>
                                        <p:cTn id="12"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750"/>
                                        <p:tgtEl>
                                          <p:spTgt spid="12">
                                            <p:txEl>
                                              <p:pRg st="0" end="0"/>
                                            </p:txEl>
                                          </p:spTgt>
                                        </p:tgtEl>
                                      </p:cBhvr>
                                    </p:animEffect>
                                    <p:anim calcmode="lin" valueType="num">
                                      <p:cBhvr>
                                        <p:cTn id="18"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3000"/>
                            </p:stCondLst>
                            <p:childTnLst>
                              <p:par>
                                <p:cTn id="29" presetID="42"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750"/>
                                        <p:tgtEl>
                                          <p:spTgt spid="10">
                                            <p:txEl>
                                              <p:pRg st="0" end="0"/>
                                            </p:txEl>
                                          </p:spTgt>
                                        </p:tgtEl>
                                      </p:cBhvr>
                                    </p:animEffect>
                                    <p:anim calcmode="lin" valueType="num">
                                      <p:cBhvr>
                                        <p:cTn id="3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3"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425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par>
                          <p:cTn id="42" fill="hold">
                            <p:stCondLst>
                              <p:cond delay="4750"/>
                            </p:stCondLst>
                            <p:childTnLst>
                              <p:par>
                                <p:cTn id="43" presetID="42"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750"/>
                                        <p:tgtEl>
                                          <p:spTgt spid="17">
                                            <p:txEl>
                                              <p:pRg st="0" end="0"/>
                                            </p:txEl>
                                          </p:spTgt>
                                        </p:tgtEl>
                                      </p:cBhvr>
                                    </p:animEffect>
                                    <p:anim calcmode="lin" valueType="num">
                                      <p:cBhvr>
                                        <p:cTn id="46"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7" dur="75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fade">
                                      <p:cBhvr>
                                        <p:cTn id="55" dur="500"/>
                                        <p:tgtEl>
                                          <p:spTgt spid="18">
                                            <p:txEl>
                                              <p:pRg st="0" end="0"/>
                                            </p:txEl>
                                          </p:spTgt>
                                        </p:tgtEl>
                                      </p:cBhvr>
                                    </p:animEffect>
                                  </p:childTnLst>
                                </p:cTn>
                              </p:par>
                            </p:childTnLst>
                          </p:cTn>
                        </p:par>
                        <p:par>
                          <p:cTn id="56" fill="hold">
                            <p:stCondLst>
                              <p:cond delay="6500"/>
                            </p:stCondLst>
                            <p:childTnLst>
                              <p:par>
                                <p:cTn id="57" presetID="42"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fade">
                                      <p:cBhvr>
                                        <p:cTn id="59" dur="750"/>
                                        <p:tgtEl>
                                          <p:spTgt spid="21">
                                            <p:txEl>
                                              <p:pRg st="0" end="0"/>
                                            </p:txEl>
                                          </p:spTgt>
                                        </p:tgtEl>
                                      </p:cBhvr>
                                    </p:animEffect>
                                    <p:anim calcmode="lin" valueType="num">
                                      <p:cBhvr>
                                        <p:cTn id="60"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61"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2" fill="hold">
                            <p:stCondLst>
                              <p:cond delay="725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par>
                          <p:cTn id="66" fill="hold">
                            <p:stCondLst>
                              <p:cond delay="775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22">
                                            <p:txEl>
                                              <p:pRg st="0" end="0"/>
                                            </p:txEl>
                                          </p:spTgt>
                                        </p:tgtEl>
                                        <p:attrNameLst>
                                          <p:attrName>style.visibility</p:attrName>
                                        </p:attrNameLst>
                                      </p:cBhvr>
                                      <p:to>
                                        <p:strVal val="visible"/>
                                      </p:to>
                                    </p:set>
                                    <p:animEffect transition="in" filter="fade">
                                      <p:cBhvr>
                                        <p:cTn id="6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allAtOnce"/>
      <p:bldP spid="10" grpId="0" build="p"/>
      <p:bldP spid="14" grpId="0" build="allAtOnce"/>
      <p:bldP spid="17" grpId="0" build="p"/>
      <p:bldP spid="18" grpId="0" build="allAtOnce"/>
      <p:bldP spid="2" grpId="0" animBg="1"/>
      <p:bldP spid="15" grpId="0" animBg="1"/>
      <p:bldP spid="19" grpId="0" animBg="1"/>
      <p:bldP spid="20" grpId="0" animBg="1"/>
      <p:bldP spid="21" grpId="0" build="p"/>
      <p:bldP spid="22" grpId="0" build="allAtOnce"/>
      <p:bldP spid="3" grpId="0" build="p"/>
      <p:bldP spid="11" grpId="0" bui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3" name="Google Shape;44;p3">
            <a:extLst>
              <a:ext uri="{FF2B5EF4-FFF2-40B4-BE49-F238E27FC236}">
                <a16:creationId xmlns:a16="http://schemas.microsoft.com/office/drawing/2014/main" id="{517BEC18-63E3-5FE4-8CA9-12ABD2087A9B}"/>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4" name="Text Placeholder 10">
            <a:extLst>
              <a:ext uri="{FF2B5EF4-FFF2-40B4-BE49-F238E27FC236}">
                <a16:creationId xmlns:a16="http://schemas.microsoft.com/office/drawing/2014/main" id="{189B1C7D-E8DF-9132-D968-E8C00D1825A5}"/>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93B7784F-15D4-C317-E7A3-3E8940B2D825}"/>
              </a:ext>
            </a:extLst>
          </p:cNvPr>
          <p:cNvSpPr>
            <a:spLocks noGrp="1"/>
          </p:cNvSpPr>
          <p:nvPr>
            <p:ph type="body" sz="quarter" idx="37"/>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616042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3" name="Picture Placeholder 10">
            <a:extLst>
              <a:ext uri="{FF2B5EF4-FFF2-40B4-BE49-F238E27FC236}">
                <a16:creationId xmlns:a16="http://schemas.microsoft.com/office/drawing/2014/main" id="{49F5C883-9F47-0947-12C6-FBF6F9E277B7}"/>
              </a:ext>
            </a:extLst>
          </p:cNvPr>
          <p:cNvSpPr>
            <a:spLocks noGrp="1"/>
          </p:cNvSpPr>
          <p:nvPr>
            <p:ph type="pic" sz="quarter" idx="11"/>
          </p:nvPr>
        </p:nvSpPr>
        <p:spPr>
          <a:xfrm>
            <a:off x="7579199" y="539885"/>
            <a:ext cx="4072800" cy="5772900"/>
          </a:xfrm>
          <a:prstGeom prst="rect">
            <a:avLst/>
          </a:prstGeom>
        </p:spPr>
        <p:txBody>
          <a:bodyPr/>
          <a:lstStyle>
            <a:lvl1pPr>
              <a:defRPr>
                <a:latin typeface="Georgia" panose="02040502050405020303" pitchFamily="18" charset="0"/>
              </a:defRPr>
            </a:lvl1pPr>
          </a:lstStyle>
          <a:p>
            <a:endParaRPr lang="en-US"/>
          </a:p>
        </p:txBody>
      </p:sp>
      <p:sp>
        <p:nvSpPr>
          <p:cNvPr id="4" name="Google Shape;47;p5">
            <a:extLst>
              <a:ext uri="{FF2B5EF4-FFF2-40B4-BE49-F238E27FC236}">
                <a16:creationId xmlns:a16="http://schemas.microsoft.com/office/drawing/2014/main" id="{EEE68BFB-DFDC-0174-EBD7-15EF723DA346}"/>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5EBD707-9FB2-83C8-B202-33991E06F2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48D5BE3F-61C1-F534-090E-AE263A18F033}"/>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28AE5C6F-1C33-D697-68D7-FA408C84F4D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4" name="Text Placeholder 9">
            <a:extLst>
              <a:ext uri="{FF2B5EF4-FFF2-40B4-BE49-F238E27FC236}">
                <a16:creationId xmlns:a16="http://schemas.microsoft.com/office/drawing/2014/main" id="{4FCAED24-81C3-E516-CD1D-6784C029FBA5}"/>
              </a:ext>
            </a:extLst>
          </p:cNvPr>
          <p:cNvSpPr>
            <a:spLocks noGrp="1"/>
          </p:cNvSpPr>
          <p:nvPr>
            <p:ph type="body" sz="quarter" idx="16"/>
          </p:nvPr>
        </p:nvSpPr>
        <p:spPr>
          <a:xfrm>
            <a:off x="539997" y="2801204"/>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5" name="Text Placeholder 12">
            <a:extLst>
              <a:ext uri="{FF2B5EF4-FFF2-40B4-BE49-F238E27FC236}">
                <a16:creationId xmlns:a16="http://schemas.microsoft.com/office/drawing/2014/main" id="{E80AB9E8-77B3-621D-974E-E25A639EBF80}"/>
              </a:ext>
            </a:extLst>
          </p:cNvPr>
          <p:cNvSpPr>
            <a:spLocks noGrp="1"/>
          </p:cNvSpPr>
          <p:nvPr>
            <p:ph type="body" sz="quarter" idx="17"/>
          </p:nvPr>
        </p:nvSpPr>
        <p:spPr>
          <a:xfrm>
            <a:off x="539997" y="3166047"/>
            <a:ext cx="3231903" cy="224870"/>
          </a:xfrm>
          <a:prstGeom prst="rect">
            <a:avLst/>
          </a:prstGeom>
        </p:spPr>
        <p:txBody>
          <a:bodyPr wrap="square" lIns="0" tIns="0" rIns="0" bIns="0">
            <a:spAutoFit/>
          </a:bodyPr>
          <a:lstStyle>
            <a:lvl1pPr>
              <a:lnSpc>
                <a:spcPct val="114000"/>
              </a:lnSpc>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3AFDB01E-EFB1-A70B-046F-4E2E9696D203}"/>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9D0969CC-F252-81B6-72BE-298468103706}"/>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04394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 grpId="0" build="p"/>
      <p:bldP spid="3" grpId="0" bui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3" name="Picture Placeholder 10">
            <a:extLst>
              <a:ext uri="{FF2B5EF4-FFF2-40B4-BE49-F238E27FC236}">
                <a16:creationId xmlns:a16="http://schemas.microsoft.com/office/drawing/2014/main" id="{49F5C883-9F47-0947-12C6-FBF6F9E277B7}"/>
              </a:ext>
            </a:extLst>
          </p:cNvPr>
          <p:cNvSpPr>
            <a:spLocks noGrp="1"/>
          </p:cNvSpPr>
          <p:nvPr>
            <p:ph type="pic" sz="quarter" idx="11"/>
          </p:nvPr>
        </p:nvSpPr>
        <p:spPr>
          <a:xfrm>
            <a:off x="7579199" y="539885"/>
            <a:ext cx="4072800" cy="5772900"/>
          </a:xfrm>
          <a:prstGeom prst="rect">
            <a:avLst/>
          </a:prstGeom>
        </p:spPr>
        <p:txBody>
          <a:bodyPr/>
          <a:lstStyle>
            <a:lvl1pPr>
              <a:defRPr>
                <a:latin typeface="Georgia" panose="02040502050405020303" pitchFamily="18" charset="0"/>
              </a:defRPr>
            </a:lvl1pPr>
          </a:lstStyle>
          <a:p>
            <a:endParaRPr lang="en-US"/>
          </a:p>
        </p:txBody>
      </p:sp>
      <p:sp>
        <p:nvSpPr>
          <p:cNvPr id="4" name="Google Shape;47;p5">
            <a:extLst>
              <a:ext uri="{FF2B5EF4-FFF2-40B4-BE49-F238E27FC236}">
                <a16:creationId xmlns:a16="http://schemas.microsoft.com/office/drawing/2014/main" id="{EEE68BFB-DFDC-0174-EBD7-15EF723DA346}"/>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C5EBD707-9FB2-83C8-B202-33991E06F2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48D5BE3F-61C1-F534-090E-AE263A18F033}"/>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28AE5C6F-1C33-D697-68D7-FA408C84F4D2}"/>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4" name="Text Placeholder 9">
            <a:extLst>
              <a:ext uri="{FF2B5EF4-FFF2-40B4-BE49-F238E27FC236}">
                <a16:creationId xmlns:a16="http://schemas.microsoft.com/office/drawing/2014/main" id="{4FCAED24-81C3-E516-CD1D-6784C029FBA5}"/>
              </a:ext>
            </a:extLst>
          </p:cNvPr>
          <p:cNvSpPr>
            <a:spLocks noGrp="1"/>
          </p:cNvSpPr>
          <p:nvPr>
            <p:ph type="body" sz="quarter" idx="16"/>
          </p:nvPr>
        </p:nvSpPr>
        <p:spPr>
          <a:xfrm>
            <a:off x="539997" y="2801204"/>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5" name="Text Placeholder 12">
            <a:extLst>
              <a:ext uri="{FF2B5EF4-FFF2-40B4-BE49-F238E27FC236}">
                <a16:creationId xmlns:a16="http://schemas.microsoft.com/office/drawing/2014/main" id="{E80AB9E8-77B3-621D-974E-E25A639EBF80}"/>
              </a:ext>
            </a:extLst>
          </p:cNvPr>
          <p:cNvSpPr>
            <a:spLocks noGrp="1"/>
          </p:cNvSpPr>
          <p:nvPr>
            <p:ph type="body" sz="quarter" idx="17"/>
          </p:nvPr>
        </p:nvSpPr>
        <p:spPr>
          <a:xfrm>
            <a:off x="539997" y="3166047"/>
            <a:ext cx="3231903" cy="224870"/>
          </a:xfrm>
          <a:prstGeom prst="rect">
            <a:avLst/>
          </a:prstGeom>
        </p:spPr>
        <p:txBody>
          <a:bodyPr wrap="square" lIns="0" tIns="0" rIns="0" bIns="0">
            <a:spAutoFit/>
          </a:bodyPr>
          <a:lstStyle>
            <a:lvl1pPr marL="429768" indent="-285750">
              <a:lnSpc>
                <a:spcPct val="114000"/>
              </a:lnSpc>
              <a:spcBef>
                <a:spcPts val="1000"/>
              </a:spcBef>
              <a:buClr>
                <a:schemeClr val="accent3"/>
              </a:buClr>
              <a:buFont typeface="Arial" panose="020B0604020202020204" pitchFamily="34" charset="0"/>
              <a:buChar char="•"/>
              <a:defRPr>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24A5A222-ABF3-5F7A-F17E-2645E8571CC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8492A93B-2D33-CE05-B1EF-38B92FE81F27}"/>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161075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allAtOnce"/>
      <p:bldP spid="2" grpId="0" build="p"/>
      <p:bldP spid="3" grpId="0" bui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C5D10A-84BD-6A25-FCD2-008D76429229}"/>
              </a:ext>
            </a:extLst>
          </p:cNvPr>
          <p:cNvGrpSpPr/>
          <p:nvPr userDrawn="1"/>
        </p:nvGrpSpPr>
        <p:grpSpPr>
          <a:xfrm>
            <a:off x="2811312" y="1874100"/>
            <a:ext cx="3137100" cy="4055598"/>
            <a:chOff x="2811312" y="1874100"/>
            <a:chExt cx="3137100" cy="4055598"/>
          </a:xfrm>
        </p:grpSpPr>
        <p:sp>
          <p:nvSpPr>
            <p:cNvPr id="5" name="Google Shape;1519;p59">
              <a:extLst>
                <a:ext uri="{FF2B5EF4-FFF2-40B4-BE49-F238E27FC236}">
                  <a16:creationId xmlns:a16="http://schemas.microsoft.com/office/drawing/2014/main" id="{4B29A1EE-9704-4057-BF92-F5361EA20FAF}"/>
                </a:ext>
              </a:extLst>
            </p:cNvPr>
            <p:cNvSpPr/>
            <p:nvPr userDrawn="1"/>
          </p:nvSpPr>
          <p:spPr>
            <a:xfrm>
              <a:off x="2811312" y="1874100"/>
              <a:ext cx="3136500" cy="176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6" name="Google Shape;1522;p59">
              <a:extLst>
                <a:ext uri="{FF2B5EF4-FFF2-40B4-BE49-F238E27FC236}">
                  <a16:creationId xmlns:a16="http://schemas.microsoft.com/office/drawing/2014/main" id="{6F0392AE-BB08-B9C7-2E96-B86202DAB883}"/>
                </a:ext>
              </a:extLst>
            </p:cNvPr>
            <p:cNvSpPr/>
            <p:nvPr userDrawn="1"/>
          </p:nvSpPr>
          <p:spPr>
            <a:xfrm>
              <a:off x="2811312"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3041262"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3041263"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7" name="Group 6">
            <a:extLst>
              <a:ext uri="{FF2B5EF4-FFF2-40B4-BE49-F238E27FC236}">
                <a16:creationId xmlns:a16="http://schemas.microsoft.com/office/drawing/2014/main" id="{81C03755-1182-73BE-EAC4-6520C654D2BE}"/>
              </a:ext>
            </a:extLst>
          </p:cNvPr>
          <p:cNvGrpSpPr/>
          <p:nvPr userDrawn="1"/>
        </p:nvGrpSpPr>
        <p:grpSpPr>
          <a:xfrm>
            <a:off x="6243589" y="1874100"/>
            <a:ext cx="3137100" cy="4055598"/>
            <a:chOff x="6243589" y="1874100"/>
            <a:chExt cx="3137100" cy="4055598"/>
          </a:xfrm>
        </p:grpSpPr>
        <p:sp>
          <p:nvSpPr>
            <p:cNvPr id="69" name="Google Shape;1519;p59">
              <a:extLst>
                <a:ext uri="{FF2B5EF4-FFF2-40B4-BE49-F238E27FC236}">
                  <a16:creationId xmlns:a16="http://schemas.microsoft.com/office/drawing/2014/main" id="{AD7022B5-5D6F-1907-2019-046E74E08CC1}"/>
                </a:ext>
              </a:extLst>
            </p:cNvPr>
            <p:cNvSpPr/>
            <p:nvPr userDrawn="1"/>
          </p:nvSpPr>
          <p:spPr>
            <a:xfrm>
              <a:off x="6243589" y="1874100"/>
              <a:ext cx="3136500" cy="176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70" name="Google Shape;1522;p59">
              <a:extLst>
                <a:ext uri="{FF2B5EF4-FFF2-40B4-BE49-F238E27FC236}">
                  <a16:creationId xmlns:a16="http://schemas.microsoft.com/office/drawing/2014/main" id="{06819C49-CD79-324B-AD88-49309C8C11AB}"/>
                </a:ext>
              </a:extLst>
            </p:cNvPr>
            <p:cNvSpPr/>
            <p:nvPr userDrawn="1"/>
          </p:nvSpPr>
          <p:spPr>
            <a:xfrm>
              <a:off x="6243589"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71" name="Text Placeholder 9">
            <a:extLst>
              <a:ext uri="{FF2B5EF4-FFF2-40B4-BE49-F238E27FC236}">
                <a16:creationId xmlns:a16="http://schemas.microsoft.com/office/drawing/2014/main" id="{016DB06D-D5A1-9ED9-2A32-CA5E047D0ACC}"/>
              </a:ext>
            </a:extLst>
          </p:cNvPr>
          <p:cNvSpPr>
            <a:spLocks noGrp="1"/>
          </p:cNvSpPr>
          <p:nvPr userDrawn="1">
            <p:ph type="body" sz="quarter" idx="18"/>
          </p:nvPr>
        </p:nvSpPr>
        <p:spPr>
          <a:xfrm>
            <a:off x="6473539"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72" name="Text Placeholder 12">
            <a:extLst>
              <a:ext uri="{FF2B5EF4-FFF2-40B4-BE49-F238E27FC236}">
                <a16:creationId xmlns:a16="http://schemas.microsoft.com/office/drawing/2014/main" id="{627C556C-9EB9-638C-5DAB-95521B7BCD47}"/>
              </a:ext>
            </a:extLst>
          </p:cNvPr>
          <p:cNvSpPr>
            <a:spLocks noGrp="1"/>
          </p:cNvSpPr>
          <p:nvPr userDrawn="1">
            <p:ph type="body" sz="quarter" idx="19"/>
          </p:nvPr>
        </p:nvSpPr>
        <p:spPr>
          <a:xfrm>
            <a:off x="6473540"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3A638F6F-D356-65B8-D9CB-2326102F1D07}"/>
              </a:ext>
            </a:extLst>
          </p:cNvPr>
          <p:cNvSpPr>
            <a:spLocks noGrp="1"/>
          </p:cNvSpPr>
          <p:nvPr userDrawn="1">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5429F608-004A-E615-7153-C9B4A92A29BD}"/>
              </a:ext>
            </a:extLst>
          </p:cNvPr>
          <p:cNvSpPr>
            <a:spLocks noGrp="1"/>
          </p:cNvSpPr>
          <p:nvPr userDrawn="1">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6713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grpSp>
        <p:nvGrpSpPr>
          <p:cNvPr id="10" name="Group 9">
            <a:extLst>
              <a:ext uri="{FF2B5EF4-FFF2-40B4-BE49-F238E27FC236}">
                <a16:creationId xmlns:a16="http://schemas.microsoft.com/office/drawing/2014/main" id="{502AABD0-E47A-2290-82FB-EAAF79D1AC50}"/>
              </a:ext>
            </a:extLst>
          </p:cNvPr>
          <p:cNvGrpSpPr/>
          <p:nvPr userDrawn="1"/>
        </p:nvGrpSpPr>
        <p:grpSpPr>
          <a:xfrm>
            <a:off x="1670847" y="1930125"/>
            <a:ext cx="2775900" cy="3999451"/>
            <a:chOff x="1670850" y="1930125"/>
            <a:chExt cx="2775900" cy="3999451"/>
          </a:xfrm>
        </p:grpSpPr>
        <p:sp>
          <p:nvSpPr>
            <p:cNvPr id="2" name="Google Shape;1575;p60">
              <a:extLst>
                <a:ext uri="{FF2B5EF4-FFF2-40B4-BE49-F238E27FC236}">
                  <a16:creationId xmlns:a16="http://schemas.microsoft.com/office/drawing/2014/main" id="{26E2BF71-A6A6-5687-0B6F-43CFA3AB4FFD}"/>
                </a:ext>
              </a:extLst>
            </p:cNvPr>
            <p:cNvSpPr/>
            <p:nvPr userDrawn="1"/>
          </p:nvSpPr>
          <p:spPr>
            <a:xfrm>
              <a:off x="16708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9" name="Google Shape;1580;p60">
              <a:extLst>
                <a:ext uri="{FF2B5EF4-FFF2-40B4-BE49-F238E27FC236}">
                  <a16:creationId xmlns:a16="http://schemas.microsoft.com/office/drawing/2014/main" id="{566C3116-2B5F-0143-3F4A-8F01AA9278E4}"/>
                </a:ext>
              </a:extLst>
            </p:cNvPr>
            <p:cNvSpPr/>
            <p:nvPr userDrawn="1"/>
          </p:nvSpPr>
          <p:spPr>
            <a:xfrm>
              <a:off x="1670850" y="1930125"/>
              <a:ext cx="2775600" cy="156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189097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189097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14" name="Group 13">
            <a:extLst>
              <a:ext uri="{FF2B5EF4-FFF2-40B4-BE49-F238E27FC236}">
                <a16:creationId xmlns:a16="http://schemas.microsoft.com/office/drawing/2014/main" id="{BF177239-1680-A401-C4A1-DA7FA4134512}"/>
              </a:ext>
            </a:extLst>
          </p:cNvPr>
          <p:cNvGrpSpPr/>
          <p:nvPr userDrawn="1"/>
        </p:nvGrpSpPr>
        <p:grpSpPr>
          <a:xfrm>
            <a:off x="4708050" y="1930125"/>
            <a:ext cx="2775900" cy="3999451"/>
            <a:chOff x="1670850" y="1930125"/>
            <a:chExt cx="2775900" cy="3999451"/>
          </a:xfrm>
        </p:grpSpPr>
        <p:sp>
          <p:nvSpPr>
            <p:cNvPr id="15" name="Google Shape;1575;p60">
              <a:extLst>
                <a:ext uri="{FF2B5EF4-FFF2-40B4-BE49-F238E27FC236}">
                  <a16:creationId xmlns:a16="http://schemas.microsoft.com/office/drawing/2014/main" id="{CA5A447A-434E-88B0-763E-3CFB401DA0F0}"/>
                </a:ext>
              </a:extLst>
            </p:cNvPr>
            <p:cNvSpPr/>
            <p:nvPr userDrawn="1"/>
          </p:nvSpPr>
          <p:spPr>
            <a:xfrm>
              <a:off x="16708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6" name="Google Shape;1580;p60">
              <a:extLst>
                <a:ext uri="{FF2B5EF4-FFF2-40B4-BE49-F238E27FC236}">
                  <a16:creationId xmlns:a16="http://schemas.microsoft.com/office/drawing/2014/main" id="{777836FB-FFA8-4FC4-BC56-5AE625143413}"/>
                </a:ext>
              </a:extLst>
            </p:cNvPr>
            <p:cNvSpPr/>
            <p:nvPr userDrawn="1"/>
          </p:nvSpPr>
          <p:spPr>
            <a:xfrm>
              <a:off x="1670850" y="1930125"/>
              <a:ext cx="2775600" cy="156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17" name="Text Placeholder 9">
            <a:extLst>
              <a:ext uri="{FF2B5EF4-FFF2-40B4-BE49-F238E27FC236}">
                <a16:creationId xmlns:a16="http://schemas.microsoft.com/office/drawing/2014/main" id="{92520FE1-D71F-EFDC-A1A5-1EB4FBA07F6A}"/>
              </a:ext>
            </a:extLst>
          </p:cNvPr>
          <p:cNvSpPr>
            <a:spLocks noGrp="1"/>
          </p:cNvSpPr>
          <p:nvPr>
            <p:ph type="body" sz="quarter" idx="20"/>
          </p:nvPr>
        </p:nvSpPr>
        <p:spPr>
          <a:xfrm>
            <a:off x="4928180"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33D501AA-64CE-47FC-E0FC-A25A476146C7}"/>
              </a:ext>
            </a:extLst>
          </p:cNvPr>
          <p:cNvSpPr>
            <a:spLocks noGrp="1"/>
          </p:cNvSpPr>
          <p:nvPr>
            <p:ph type="body" sz="quarter" idx="21"/>
          </p:nvPr>
        </p:nvSpPr>
        <p:spPr>
          <a:xfrm>
            <a:off x="4928181"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19" name="Group 18">
            <a:extLst>
              <a:ext uri="{FF2B5EF4-FFF2-40B4-BE49-F238E27FC236}">
                <a16:creationId xmlns:a16="http://schemas.microsoft.com/office/drawing/2014/main" id="{83B3A754-3222-8F6B-A518-4331882547B7}"/>
              </a:ext>
            </a:extLst>
          </p:cNvPr>
          <p:cNvGrpSpPr/>
          <p:nvPr userDrawn="1"/>
        </p:nvGrpSpPr>
        <p:grpSpPr>
          <a:xfrm>
            <a:off x="7745237" y="1930125"/>
            <a:ext cx="2775900" cy="3999451"/>
            <a:chOff x="1670850" y="1930125"/>
            <a:chExt cx="2775900" cy="3999451"/>
          </a:xfrm>
        </p:grpSpPr>
        <p:sp>
          <p:nvSpPr>
            <p:cNvPr id="20" name="Google Shape;1575;p60">
              <a:extLst>
                <a:ext uri="{FF2B5EF4-FFF2-40B4-BE49-F238E27FC236}">
                  <a16:creationId xmlns:a16="http://schemas.microsoft.com/office/drawing/2014/main" id="{57401441-5EBC-5BF6-F781-B8ABF13F882C}"/>
                </a:ext>
              </a:extLst>
            </p:cNvPr>
            <p:cNvSpPr/>
            <p:nvPr userDrawn="1"/>
          </p:nvSpPr>
          <p:spPr>
            <a:xfrm>
              <a:off x="16708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1" name="Google Shape;1580;p60">
              <a:extLst>
                <a:ext uri="{FF2B5EF4-FFF2-40B4-BE49-F238E27FC236}">
                  <a16:creationId xmlns:a16="http://schemas.microsoft.com/office/drawing/2014/main" id="{67BE79FF-B75A-8252-7C10-AE604B6A3CAA}"/>
                </a:ext>
              </a:extLst>
            </p:cNvPr>
            <p:cNvSpPr/>
            <p:nvPr userDrawn="1"/>
          </p:nvSpPr>
          <p:spPr>
            <a:xfrm>
              <a:off x="1670850" y="1930125"/>
              <a:ext cx="2775600" cy="156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22" name="Text Placeholder 9">
            <a:extLst>
              <a:ext uri="{FF2B5EF4-FFF2-40B4-BE49-F238E27FC236}">
                <a16:creationId xmlns:a16="http://schemas.microsoft.com/office/drawing/2014/main" id="{BE5D9108-6AEB-AFF7-9534-5C476D303BBA}"/>
              </a:ext>
            </a:extLst>
          </p:cNvPr>
          <p:cNvSpPr>
            <a:spLocks noGrp="1"/>
          </p:cNvSpPr>
          <p:nvPr>
            <p:ph type="body" sz="quarter" idx="22"/>
          </p:nvPr>
        </p:nvSpPr>
        <p:spPr>
          <a:xfrm>
            <a:off x="796536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18C6D672-1880-AA79-F35E-FEC52AB22D73}"/>
              </a:ext>
            </a:extLst>
          </p:cNvPr>
          <p:cNvSpPr>
            <a:spLocks noGrp="1"/>
          </p:cNvSpPr>
          <p:nvPr>
            <p:ph type="body" sz="quarter" idx="23"/>
          </p:nvPr>
        </p:nvSpPr>
        <p:spPr>
          <a:xfrm>
            <a:off x="796536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0">
            <a:extLst>
              <a:ext uri="{FF2B5EF4-FFF2-40B4-BE49-F238E27FC236}">
                <a16:creationId xmlns:a16="http://schemas.microsoft.com/office/drawing/2014/main" id="{56223227-AEBF-25DC-D704-26F827DFB810}"/>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4" name="Text Placeholder 9">
            <a:extLst>
              <a:ext uri="{FF2B5EF4-FFF2-40B4-BE49-F238E27FC236}">
                <a16:creationId xmlns:a16="http://schemas.microsoft.com/office/drawing/2014/main" id="{9583511F-9AA8-E55A-B6A6-6625A669E986}"/>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17822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anim calcmode="lin" valueType="num">
                                      <p:cBhvr>
                                        <p:cTn id="1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grpSp>
        <p:nvGrpSpPr>
          <p:cNvPr id="39" name="Group 38">
            <a:extLst>
              <a:ext uri="{FF2B5EF4-FFF2-40B4-BE49-F238E27FC236}">
                <a16:creationId xmlns:a16="http://schemas.microsoft.com/office/drawing/2014/main" id="{507A4DA7-72AE-FCB8-9B87-F3A328BAAA1E}"/>
              </a:ext>
            </a:extLst>
          </p:cNvPr>
          <p:cNvGrpSpPr/>
          <p:nvPr userDrawn="1"/>
        </p:nvGrpSpPr>
        <p:grpSpPr>
          <a:xfrm>
            <a:off x="540000" y="1930124"/>
            <a:ext cx="2594700" cy="3999453"/>
            <a:chOff x="540000" y="1930124"/>
            <a:chExt cx="2594700" cy="3999453"/>
          </a:xfrm>
        </p:grpSpPr>
        <p:sp>
          <p:nvSpPr>
            <p:cNvPr id="32" name="Google Shape;1653;p61">
              <a:extLst>
                <a:ext uri="{FF2B5EF4-FFF2-40B4-BE49-F238E27FC236}">
                  <a16:creationId xmlns:a16="http://schemas.microsoft.com/office/drawing/2014/main" id="{09483EBB-2952-BD5E-8447-10716BDA2D0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31" name="Google Shape;1651;p61">
              <a:extLst>
                <a:ext uri="{FF2B5EF4-FFF2-40B4-BE49-F238E27FC236}">
                  <a16:creationId xmlns:a16="http://schemas.microsoft.com/office/drawing/2014/main" id="{2EEF16D9-565E-97C5-9B43-F5B194F03605}"/>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75139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75139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40" name="Group 39">
            <a:extLst>
              <a:ext uri="{FF2B5EF4-FFF2-40B4-BE49-F238E27FC236}">
                <a16:creationId xmlns:a16="http://schemas.microsoft.com/office/drawing/2014/main" id="{EC07651F-5852-7F97-9816-82ADF81DC085}"/>
              </a:ext>
            </a:extLst>
          </p:cNvPr>
          <p:cNvGrpSpPr/>
          <p:nvPr userDrawn="1"/>
        </p:nvGrpSpPr>
        <p:grpSpPr>
          <a:xfrm>
            <a:off x="3384586" y="1930124"/>
            <a:ext cx="2594700" cy="3999453"/>
            <a:chOff x="540000" y="1930124"/>
            <a:chExt cx="2594700" cy="3999453"/>
          </a:xfrm>
        </p:grpSpPr>
        <p:sp>
          <p:nvSpPr>
            <p:cNvPr id="41" name="Google Shape;1653;p61">
              <a:extLst>
                <a:ext uri="{FF2B5EF4-FFF2-40B4-BE49-F238E27FC236}">
                  <a16:creationId xmlns:a16="http://schemas.microsoft.com/office/drawing/2014/main" id="{180C7BCF-4707-CEE2-40A2-A6A26140DC0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2" name="Google Shape;1651;p61">
              <a:extLst>
                <a:ext uri="{FF2B5EF4-FFF2-40B4-BE49-F238E27FC236}">
                  <a16:creationId xmlns:a16="http://schemas.microsoft.com/office/drawing/2014/main" id="{9B4A535F-7C0E-570F-908F-F112BA92E930}"/>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43" name="Text Placeholder 9">
            <a:extLst>
              <a:ext uri="{FF2B5EF4-FFF2-40B4-BE49-F238E27FC236}">
                <a16:creationId xmlns:a16="http://schemas.microsoft.com/office/drawing/2014/main" id="{80800B80-7F83-8E63-5348-215A5EB4283F}"/>
              </a:ext>
            </a:extLst>
          </p:cNvPr>
          <p:cNvSpPr>
            <a:spLocks noGrp="1"/>
          </p:cNvSpPr>
          <p:nvPr>
            <p:ph type="body" sz="quarter" idx="18"/>
          </p:nvPr>
        </p:nvSpPr>
        <p:spPr>
          <a:xfrm>
            <a:off x="359050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4" name="Text Placeholder 12">
            <a:extLst>
              <a:ext uri="{FF2B5EF4-FFF2-40B4-BE49-F238E27FC236}">
                <a16:creationId xmlns:a16="http://schemas.microsoft.com/office/drawing/2014/main" id="{D2F2A9D3-6853-BF7A-B8DE-4BBCBF7FE99B}"/>
              </a:ext>
            </a:extLst>
          </p:cNvPr>
          <p:cNvSpPr>
            <a:spLocks noGrp="1"/>
          </p:cNvSpPr>
          <p:nvPr>
            <p:ph type="body" sz="quarter" idx="19"/>
          </p:nvPr>
        </p:nvSpPr>
        <p:spPr>
          <a:xfrm>
            <a:off x="359050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45" name="Group 44">
            <a:extLst>
              <a:ext uri="{FF2B5EF4-FFF2-40B4-BE49-F238E27FC236}">
                <a16:creationId xmlns:a16="http://schemas.microsoft.com/office/drawing/2014/main" id="{71489AC7-2F0D-AA73-CE48-FFF1436C85A8}"/>
              </a:ext>
            </a:extLst>
          </p:cNvPr>
          <p:cNvGrpSpPr/>
          <p:nvPr userDrawn="1"/>
        </p:nvGrpSpPr>
        <p:grpSpPr>
          <a:xfrm>
            <a:off x="6229172" y="1930124"/>
            <a:ext cx="2594700" cy="3999453"/>
            <a:chOff x="540000" y="1930124"/>
            <a:chExt cx="2594700" cy="3999453"/>
          </a:xfrm>
        </p:grpSpPr>
        <p:sp>
          <p:nvSpPr>
            <p:cNvPr id="46" name="Google Shape;1653;p61">
              <a:extLst>
                <a:ext uri="{FF2B5EF4-FFF2-40B4-BE49-F238E27FC236}">
                  <a16:creationId xmlns:a16="http://schemas.microsoft.com/office/drawing/2014/main" id="{6A2B55E9-5717-E678-30B4-CFC0BA4A88A6}"/>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7" name="Google Shape;1651;p61">
              <a:extLst>
                <a:ext uri="{FF2B5EF4-FFF2-40B4-BE49-F238E27FC236}">
                  <a16:creationId xmlns:a16="http://schemas.microsoft.com/office/drawing/2014/main" id="{0687956C-B175-267D-8001-61C58B91A186}"/>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48" name="Text Placeholder 9">
            <a:extLst>
              <a:ext uri="{FF2B5EF4-FFF2-40B4-BE49-F238E27FC236}">
                <a16:creationId xmlns:a16="http://schemas.microsoft.com/office/drawing/2014/main" id="{D553829F-C099-8FF1-4E43-23B4E7E3D5C5}"/>
              </a:ext>
            </a:extLst>
          </p:cNvPr>
          <p:cNvSpPr>
            <a:spLocks noGrp="1"/>
          </p:cNvSpPr>
          <p:nvPr>
            <p:ph type="body" sz="quarter" idx="20"/>
          </p:nvPr>
        </p:nvSpPr>
        <p:spPr>
          <a:xfrm>
            <a:off x="6429608"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9" name="Text Placeholder 12">
            <a:extLst>
              <a:ext uri="{FF2B5EF4-FFF2-40B4-BE49-F238E27FC236}">
                <a16:creationId xmlns:a16="http://schemas.microsoft.com/office/drawing/2014/main" id="{1A4F9E16-B368-8B56-6823-C286959AC58B}"/>
              </a:ext>
            </a:extLst>
          </p:cNvPr>
          <p:cNvSpPr>
            <a:spLocks noGrp="1"/>
          </p:cNvSpPr>
          <p:nvPr>
            <p:ph type="body" sz="quarter" idx="21"/>
          </p:nvPr>
        </p:nvSpPr>
        <p:spPr>
          <a:xfrm>
            <a:off x="6429609"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grpSp>
        <p:nvGrpSpPr>
          <p:cNvPr id="50" name="Group 49">
            <a:extLst>
              <a:ext uri="{FF2B5EF4-FFF2-40B4-BE49-F238E27FC236}">
                <a16:creationId xmlns:a16="http://schemas.microsoft.com/office/drawing/2014/main" id="{607125B1-B957-2EBE-FCB4-83F42B48593F}"/>
              </a:ext>
            </a:extLst>
          </p:cNvPr>
          <p:cNvGrpSpPr/>
          <p:nvPr userDrawn="1"/>
        </p:nvGrpSpPr>
        <p:grpSpPr>
          <a:xfrm>
            <a:off x="9073757" y="1930124"/>
            <a:ext cx="2594700" cy="3999453"/>
            <a:chOff x="540000" y="1930124"/>
            <a:chExt cx="2594700" cy="3999453"/>
          </a:xfrm>
        </p:grpSpPr>
        <p:sp>
          <p:nvSpPr>
            <p:cNvPr id="51" name="Google Shape;1653;p61">
              <a:extLst>
                <a:ext uri="{FF2B5EF4-FFF2-40B4-BE49-F238E27FC236}">
                  <a16:creationId xmlns:a16="http://schemas.microsoft.com/office/drawing/2014/main" id="{D28947BF-AB81-223E-3D47-885DFC8A5B2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2" name="Google Shape;1651;p61">
              <a:extLst>
                <a:ext uri="{FF2B5EF4-FFF2-40B4-BE49-F238E27FC236}">
                  <a16:creationId xmlns:a16="http://schemas.microsoft.com/office/drawing/2014/main" id="{38E33B91-B424-A11E-E002-D9B2F330BC26}"/>
                </a:ext>
              </a:extLst>
            </p:cNvPr>
            <p:cNvSpPr/>
            <p:nvPr/>
          </p:nvSpPr>
          <p:spPr>
            <a:xfrm>
              <a:off x="540000" y="1930124"/>
              <a:ext cx="2594700" cy="15616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grpSp>
      <p:sp>
        <p:nvSpPr>
          <p:cNvPr id="53" name="Text Placeholder 9">
            <a:extLst>
              <a:ext uri="{FF2B5EF4-FFF2-40B4-BE49-F238E27FC236}">
                <a16:creationId xmlns:a16="http://schemas.microsoft.com/office/drawing/2014/main" id="{B52C64D5-51D8-D3FA-B4BC-FF6EB5E0F31D}"/>
              </a:ext>
            </a:extLst>
          </p:cNvPr>
          <p:cNvSpPr>
            <a:spLocks noGrp="1"/>
          </p:cNvSpPr>
          <p:nvPr>
            <p:ph type="body" sz="quarter" idx="22"/>
          </p:nvPr>
        </p:nvSpPr>
        <p:spPr>
          <a:xfrm>
            <a:off x="9285152"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0" name="Text Placeholder 12">
            <a:extLst>
              <a:ext uri="{FF2B5EF4-FFF2-40B4-BE49-F238E27FC236}">
                <a16:creationId xmlns:a16="http://schemas.microsoft.com/office/drawing/2014/main" id="{04C6AC19-AF47-C826-DA05-8A1219D5C3F7}"/>
              </a:ext>
            </a:extLst>
          </p:cNvPr>
          <p:cNvSpPr>
            <a:spLocks noGrp="1"/>
          </p:cNvSpPr>
          <p:nvPr>
            <p:ph type="body" sz="quarter" idx="23"/>
          </p:nvPr>
        </p:nvSpPr>
        <p:spPr>
          <a:xfrm>
            <a:off x="9285153"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0">
            <a:extLst>
              <a:ext uri="{FF2B5EF4-FFF2-40B4-BE49-F238E27FC236}">
                <a16:creationId xmlns:a16="http://schemas.microsoft.com/office/drawing/2014/main" id="{2253A66D-0E7E-771F-6D23-8ED56C04137D}"/>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7083A077-63D6-208D-6768-28026B11067A}"/>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8190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Google Shape;1522;p59">
            <a:extLst>
              <a:ext uri="{FF2B5EF4-FFF2-40B4-BE49-F238E27FC236}">
                <a16:creationId xmlns:a16="http://schemas.microsoft.com/office/drawing/2014/main" id="{6F0392AE-BB08-B9C7-2E96-B86202DAB883}"/>
              </a:ext>
            </a:extLst>
          </p:cNvPr>
          <p:cNvSpPr/>
          <p:nvPr userDrawn="1"/>
        </p:nvSpPr>
        <p:spPr>
          <a:xfrm>
            <a:off x="2811312"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3041262"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3041263"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70" name="Google Shape;1522;p59">
            <a:extLst>
              <a:ext uri="{FF2B5EF4-FFF2-40B4-BE49-F238E27FC236}">
                <a16:creationId xmlns:a16="http://schemas.microsoft.com/office/drawing/2014/main" id="{06819C49-CD79-324B-AD88-49309C8C11AB}"/>
              </a:ext>
            </a:extLst>
          </p:cNvPr>
          <p:cNvSpPr/>
          <p:nvPr userDrawn="1"/>
        </p:nvSpPr>
        <p:spPr>
          <a:xfrm>
            <a:off x="6243589"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71" name="Text Placeholder 9">
            <a:extLst>
              <a:ext uri="{FF2B5EF4-FFF2-40B4-BE49-F238E27FC236}">
                <a16:creationId xmlns:a16="http://schemas.microsoft.com/office/drawing/2014/main" id="{016DB06D-D5A1-9ED9-2A32-CA5E047D0ACC}"/>
              </a:ext>
            </a:extLst>
          </p:cNvPr>
          <p:cNvSpPr>
            <a:spLocks noGrp="1"/>
          </p:cNvSpPr>
          <p:nvPr userDrawn="1">
            <p:ph type="body" sz="quarter" idx="18"/>
          </p:nvPr>
        </p:nvSpPr>
        <p:spPr>
          <a:xfrm>
            <a:off x="6473539"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72" name="Text Placeholder 12">
            <a:extLst>
              <a:ext uri="{FF2B5EF4-FFF2-40B4-BE49-F238E27FC236}">
                <a16:creationId xmlns:a16="http://schemas.microsoft.com/office/drawing/2014/main" id="{627C556C-9EB9-638C-5DAB-95521B7BCD47}"/>
              </a:ext>
            </a:extLst>
          </p:cNvPr>
          <p:cNvSpPr>
            <a:spLocks noGrp="1"/>
          </p:cNvSpPr>
          <p:nvPr userDrawn="1">
            <p:ph type="body" sz="quarter" idx="19"/>
          </p:nvPr>
        </p:nvSpPr>
        <p:spPr>
          <a:xfrm>
            <a:off x="6473540"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 name="Picture Placeholder 10">
            <a:extLst>
              <a:ext uri="{FF2B5EF4-FFF2-40B4-BE49-F238E27FC236}">
                <a16:creationId xmlns:a16="http://schemas.microsoft.com/office/drawing/2014/main" id="{2FAF9D71-4C29-9022-AC61-73271F5F84B3}"/>
              </a:ext>
            </a:extLst>
          </p:cNvPr>
          <p:cNvSpPr>
            <a:spLocks noGrp="1"/>
          </p:cNvSpPr>
          <p:nvPr userDrawn="1">
            <p:ph type="pic" sz="quarter" idx="11"/>
          </p:nvPr>
        </p:nvSpPr>
        <p:spPr>
          <a:xfrm>
            <a:off x="2810712" y="1874100"/>
            <a:ext cx="3137100" cy="1763215"/>
          </a:xfrm>
          <a:prstGeom prst="rect">
            <a:avLst/>
          </a:prstGeom>
        </p:spPr>
        <p:txBody>
          <a:bodyPr/>
          <a:lstStyle>
            <a:lvl1pPr>
              <a:defRPr>
                <a:latin typeface="Georgia" panose="02040502050405020303" pitchFamily="18" charset="0"/>
              </a:defRPr>
            </a:lvl1pPr>
          </a:lstStyle>
          <a:p>
            <a:endParaRPr lang="en-US"/>
          </a:p>
        </p:txBody>
      </p:sp>
      <p:sp>
        <p:nvSpPr>
          <p:cNvPr id="7" name="Picture Placeholder 10">
            <a:extLst>
              <a:ext uri="{FF2B5EF4-FFF2-40B4-BE49-F238E27FC236}">
                <a16:creationId xmlns:a16="http://schemas.microsoft.com/office/drawing/2014/main" id="{81216DEA-3CCD-77CF-CCE9-1EA27E88AC41}"/>
              </a:ext>
            </a:extLst>
          </p:cNvPr>
          <p:cNvSpPr>
            <a:spLocks noGrp="1"/>
          </p:cNvSpPr>
          <p:nvPr>
            <p:ph type="pic" sz="quarter" idx="20"/>
          </p:nvPr>
        </p:nvSpPr>
        <p:spPr>
          <a:xfrm>
            <a:off x="6243589" y="1874100"/>
            <a:ext cx="3137100" cy="1763215"/>
          </a:xfrm>
          <a:prstGeom prst="rect">
            <a:avLst/>
          </a:prstGeom>
        </p:spPr>
        <p:txBody>
          <a:bodyPr/>
          <a:lstStyle>
            <a:lvl1pPr>
              <a:defRPr>
                <a:latin typeface="Georgia" panose="02040502050405020303" pitchFamily="18" charset="0"/>
              </a:defRPr>
            </a:lvl1pPr>
          </a:lstStyle>
          <a:p>
            <a:endParaRPr lang="en-US"/>
          </a:p>
        </p:txBody>
      </p:sp>
      <p:sp>
        <p:nvSpPr>
          <p:cNvPr id="2" name="Text Placeholder 10">
            <a:extLst>
              <a:ext uri="{FF2B5EF4-FFF2-40B4-BE49-F238E27FC236}">
                <a16:creationId xmlns:a16="http://schemas.microsoft.com/office/drawing/2014/main" id="{0B9435B0-A381-D77C-680B-3F9AB7F65407}"/>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D02F9048-E8A7-0EA4-A16A-74EB982DE235}"/>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8028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Google Shape;1575;p60">
            <a:extLst>
              <a:ext uri="{FF2B5EF4-FFF2-40B4-BE49-F238E27FC236}">
                <a16:creationId xmlns:a16="http://schemas.microsoft.com/office/drawing/2014/main" id="{26E2BF71-A6A6-5687-0B6F-43CFA3AB4FFD}"/>
              </a:ext>
            </a:extLst>
          </p:cNvPr>
          <p:cNvSpPr/>
          <p:nvPr userDrawn="1"/>
        </p:nvSpPr>
        <p:spPr>
          <a:xfrm>
            <a:off x="167084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189097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189097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Google Shape;1575;p60">
            <a:extLst>
              <a:ext uri="{FF2B5EF4-FFF2-40B4-BE49-F238E27FC236}">
                <a16:creationId xmlns:a16="http://schemas.microsoft.com/office/drawing/2014/main" id="{CA5A447A-434E-88B0-763E-3CFB401DA0F0}"/>
              </a:ext>
            </a:extLst>
          </p:cNvPr>
          <p:cNvSpPr/>
          <p:nvPr userDrawn="1"/>
        </p:nvSpPr>
        <p:spPr>
          <a:xfrm>
            <a:off x="47080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7" name="Text Placeholder 9">
            <a:extLst>
              <a:ext uri="{FF2B5EF4-FFF2-40B4-BE49-F238E27FC236}">
                <a16:creationId xmlns:a16="http://schemas.microsoft.com/office/drawing/2014/main" id="{92520FE1-D71F-EFDC-A1A5-1EB4FBA07F6A}"/>
              </a:ext>
            </a:extLst>
          </p:cNvPr>
          <p:cNvSpPr>
            <a:spLocks noGrp="1"/>
          </p:cNvSpPr>
          <p:nvPr userDrawn="1">
            <p:ph type="body" sz="quarter" idx="20"/>
          </p:nvPr>
        </p:nvSpPr>
        <p:spPr>
          <a:xfrm>
            <a:off x="4928180"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33D501AA-64CE-47FC-E0FC-A25A476146C7}"/>
              </a:ext>
            </a:extLst>
          </p:cNvPr>
          <p:cNvSpPr>
            <a:spLocks noGrp="1"/>
          </p:cNvSpPr>
          <p:nvPr userDrawn="1">
            <p:ph type="body" sz="quarter" idx="21"/>
          </p:nvPr>
        </p:nvSpPr>
        <p:spPr>
          <a:xfrm>
            <a:off x="4928181"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0" name="Google Shape;1575;p60">
            <a:extLst>
              <a:ext uri="{FF2B5EF4-FFF2-40B4-BE49-F238E27FC236}">
                <a16:creationId xmlns:a16="http://schemas.microsoft.com/office/drawing/2014/main" id="{57401441-5EBC-5BF6-F781-B8ABF13F882C}"/>
              </a:ext>
            </a:extLst>
          </p:cNvPr>
          <p:cNvSpPr/>
          <p:nvPr userDrawn="1"/>
        </p:nvSpPr>
        <p:spPr>
          <a:xfrm>
            <a:off x="774523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2" name="Text Placeholder 9">
            <a:extLst>
              <a:ext uri="{FF2B5EF4-FFF2-40B4-BE49-F238E27FC236}">
                <a16:creationId xmlns:a16="http://schemas.microsoft.com/office/drawing/2014/main" id="{BE5D9108-6AEB-AFF7-9534-5C476D303BBA}"/>
              </a:ext>
            </a:extLst>
          </p:cNvPr>
          <p:cNvSpPr>
            <a:spLocks noGrp="1"/>
          </p:cNvSpPr>
          <p:nvPr userDrawn="1">
            <p:ph type="body" sz="quarter" idx="22"/>
          </p:nvPr>
        </p:nvSpPr>
        <p:spPr>
          <a:xfrm>
            <a:off x="796536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18C6D672-1880-AA79-F35E-FEC52AB22D73}"/>
              </a:ext>
            </a:extLst>
          </p:cNvPr>
          <p:cNvSpPr>
            <a:spLocks noGrp="1"/>
          </p:cNvSpPr>
          <p:nvPr userDrawn="1">
            <p:ph type="body" sz="quarter" idx="23"/>
          </p:nvPr>
        </p:nvSpPr>
        <p:spPr>
          <a:xfrm>
            <a:off x="796536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 name="Picture Placeholder 10">
            <a:extLst>
              <a:ext uri="{FF2B5EF4-FFF2-40B4-BE49-F238E27FC236}">
                <a16:creationId xmlns:a16="http://schemas.microsoft.com/office/drawing/2014/main" id="{B4C4D1FE-F8FA-BCA0-A5D4-E3C4C03D2A6B}"/>
              </a:ext>
            </a:extLst>
          </p:cNvPr>
          <p:cNvSpPr>
            <a:spLocks noGrp="1"/>
          </p:cNvSpPr>
          <p:nvPr userDrawn="1">
            <p:ph type="pic" sz="quarter" idx="11"/>
          </p:nvPr>
        </p:nvSpPr>
        <p:spPr>
          <a:xfrm>
            <a:off x="1670545" y="1930125"/>
            <a:ext cx="2775901" cy="1561651"/>
          </a:xfrm>
          <a:prstGeom prst="rect">
            <a:avLst/>
          </a:prstGeom>
        </p:spPr>
        <p:txBody>
          <a:bodyPr/>
          <a:lstStyle>
            <a:lvl1pPr>
              <a:defRPr>
                <a:latin typeface="Georgia" panose="02040502050405020303" pitchFamily="18" charset="0"/>
              </a:defRPr>
            </a:lvl1pPr>
          </a:lstStyle>
          <a:p>
            <a:endParaRPr lang="en-US"/>
          </a:p>
        </p:txBody>
      </p:sp>
      <p:sp>
        <p:nvSpPr>
          <p:cNvPr id="5" name="Picture Placeholder 10">
            <a:extLst>
              <a:ext uri="{FF2B5EF4-FFF2-40B4-BE49-F238E27FC236}">
                <a16:creationId xmlns:a16="http://schemas.microsoft.com/office/drawing/2014/main" id="{E708AE9B-C589-9955-DF0F-3FFDE9514E5A}"/>
              </a:ext>
            </a:extLst>
          </p:cNvPr>
          <p:cNvSpPr>
            <a:spLocks noGrp="1"/>
          </p:cNvSpPr>
          <p:nvPr>
            <p:ph type="pic" sz="quarter" idx="24"/>
          </p:nvPr>
        </p:nvSpPr>
        <p:spPr>
          <a:xfrm>
            <a:off x="4703956" y="1930125"/>
            <a:ext cx="2775901" cy="1561651"/>
          </a:xfrm>
          <a:prstGeom prst="rect">
            <a:avLst/>
          </a:prstGeom>
        </p:spPr>
        <p:txBody>
          <a:bodyPr/>
          <a:lstStyle>
            <a:lvl1pPr>
              <a:defRPr>
                <a:latin typeface="Georgia" panose="02040502050405020303" pitchFamily="18" charset="0"/>
              </a:defRPr>
            </a:lvl1pPr>
          </a:lstStyle>
          <a:p>
            <a:endParaRPr lang="en-US"/>
          </a:p>
        </p:txBody>
      </p:sp>
      <p:sp>
        <p:nvSpPr>
          <p:cNvPr id="7" name="Picture Placeholder 10">
            <a:extLst>
              <a:ext uri="{FF2B5EF4-FFF2-40B4-BE49-F238E27FC236}">
                <a16:creationId xmlns:a16="http://schemas.microsoft.com/office/drawing/2014/main" id="{0807D171-F12C-E812-39BC-55DD59CB0B50}"/>
              </a:ext>
            </a:extLst>
          </p:cNvPr>
          <p:cNvSpPr>
            <a:spLocks noGrp="1"/>
          </p:cNvSpPr>
          <p:nvPr>
            <p:ph type="pic" sz="quarter" idx="25"/>
          </p:nvPr>
        </p:nvSpPr>
        <p:spPr>
          <a:xfrm>
            <a:off x="7744936" y="1930125"/>
            <a:ext cx="2775901" cy="1561651"/>
          </a:xfrm>
          <a:prstGeom prst="rect">
            <a:avLst/>
          </a:prstGeom>
        </p:spPr>
        <p:txBody>
          <a:bodyPr/>
          <a:lstStyle>
            <a:lvl1pPr>
              <a:defRPr>
                <a:latin typeface="Georgia" panose="02040502050405020303" pitchFamily="18" charset="0"/>
              </a:defRPr>
            </a:lvl1pPr>
          </a:lstStyle>
          <a:p>
            <a:endParaRPr lang="en-US"/>
          </a:p>
        </p:txBody>
      </p:sp>
      <p:sp>
        <p:nvSpPr>
          <p:cNvPr id="3" name="Text Placeholder 10">
            <a:extLst>
              <a:ext uri="{FF2B5EF4-FFF2-40B4-BE49-F238E27FC236}">
                <a16:creationId xmlns:a16="http://schemas.microsoft.com/office/drawing/2014/main" id="{6B93AD03-A20E-4D48-83D5-DC5A881463E7}"/>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6" name="Text Placeholder 9">
            <a:extLst>
              <a:ext uri="{FF2B5EF4-FFF2-40B4-BE49-F238E27FC236}">
                <a16:creationId xmlns:a16="http://schemas.microsoft.com/office/drawing/2014/main" id="{CC552DC2-6B83-D85E-8CA6-DDEB7C0A038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5671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2" name="Google Shape;1653;p61">
            <a:extLst>
              <a:ext uri="{FF2B5EF4-FFF2-40B4-BE49-F238E27FC236}">
                <a16:creationId xmlns:a16="http://schemas.microsoft.com/office/drawing/2014/main" id="{09483EBB-2952-BD5E-8447-10716BDA2D0C}"/>
              </a:ext>
            </a:extLst>
          </p:cNvPr>
          <p:cNvSpPr/>
          <p:nvPr/>
        </p:nvSpPr>
        <p:spPr>
          <a:xfrm>
            <a:off x="540000"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75139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75139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1" name="Google Shape;1653;p61">
            <a:extLst>
              <a:ext uri="{FF2B5EF4-FFF2-40B4-BE49-F238E27FC236}">
                <a16:creationId xmlns:a16="http://schemas.microsoft.com/office/drawing/2014/main" id="{180C7BCF-4707-CEE2-40A2-A6A26140DC0C}"/>
              </a:ext>
            </a:extLst>
          </p:cNvPr>
          <p:cNvSpPr/>
          <p:nvPr/>
        </p:nvSpPr>
        <p:spPr>
          <a:xfrm>
            <a:off x="3384586"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3" name="Text Placeholder 9">
            <a:extLst>
              <a:ext uri="{FF2B5EF4-FFF2-40B4-BE49-F238E27FC236}">
                <a16:creationId xmlns:a16="http://schemas.microsoft.com/office/drawing/2014/main" id="{80800B80-7F83-8E63-5348-215A5EB4283F}"/>
              </a:ext>
            </a:extLst>
          </p:cNvPr>
          <p:cNvSpPr>
            <a:spLocks noGrp="1"/>
          </p:cNvSpPr>
          <p:nvPr userDrawn="1">
            <p:ph type="body" sz="quarter" idx="18"/>
          </p:nvPr>
        </p:nvSpPr>
        <p:spPr>
          <a:xfrm>
            <a:off x="359050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4" name="Text Placeholder 12">
            <a:extLst>
              <a:ext uri="{FF2B5EF4-FFF2-40B4-BE49-F238E27FC236}">
                <a16:creationId xmlns:a16="http://schemas.microsoft.com/office/drawing/2014/main" id="{D2F2A9D3-6853-BF7A-B8DE-4BBCBF7FE99B}"/>
              </a:ext>
            </a:extLst>
          </p:cNvPr>
          <p:cNvSpPr>
            <a:spLocks noGrp="1"/>
          </p:cNvSpPr>
          <p:nvPr userDrawn="1">
            <p:ph type="body" sz="quarter" idx="19"/>
          </p:nvPr>
        </p:nvSpPr>
        <p:spPr>
          <a:xfrm>
            <a:off x="359050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6" name="Google Shape;1653;p61">
            <a:extLst>
              <a:ext uri="{FF2B5EF4-FFF2-40B4-BE49-F238E27FC236}">
                <a16:creationId xmlns:a16="http://schemas.microsoft.com/office/drawing/2014/main" id="{6A2B55E9-5717-E678-30B4-CFC0BA4A88A6}"/>
              </a:ext>
            </a:extLst>
          </p:cNvPr>
          <p:cNvSpPr/>
          <p:nvPr/>
        </p:nvSpPr>
        <p:spPr>
          <a:xfrm>
            <a:off x="6229172"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8" name="Text Placeholder 9">
            <a:extLst>
              <a:ext uri="{FF2B5EF4-FFF2-40B4-BE49-F238E27FC236}">
                <a16:creationId xmlns:a16="http://schemas.microsoft.com/office/drawing/2014/main" id="{D553829F-C099-8FF1-4E43-23B4E7E3D5C5}"/>
              </a:ext>
            </a:extLst>
          </p:cNvPr>
          <p:cNvSpPr>
            <a:spLocks noGrp="1"/>
          </p:cNvSpPr>
          <p:nvPr userDrawn="1">
            <p:ph type="body" sz="quarter" idx="20"/>
          </p:nvPr>
        </p:nvSpPr>
        <p:spPr>
          <a:xfrm>
            <a:off x="6429608"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9" name="Text Placeholder 12">
            <a:extLst>
              <a:ext uri="{FF2B5EF4-FFF2-40B4-BE49-F238E27FC236}">
                <a16:creationId xmlns:a16="http://schemas.microsoft.com/office/drawing/2014/main" id="{1A4F9E16-B368-8B56-6823-C286959AC58B}"/>
              </a:ext>
            </a:extLst>
          </p:cNvPr>
          <p:cNvSpPr>
            <a:spLocks noGrp="1"/>
          </p:cNvSpPr>
          <p:nvPr userDrawn="1">
            <p:ph type="body" sz="quarter" idx="21"/>
          </p:nvPr>
        </p:nvSpPr>
        <p:spPr>
          <a:xfrm>
            <a:off x="6429609"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1" name="Google Shape;1653;p61">
            <a:extLst>
              <a:ext uri="{FF2B5EF4-FFF2-40B4-BE49-F238E27FC236}">
                <a16:creationId xmlns:a16="http://schemas.microsoft.com/office/drawing/2014/main" id="{D28947BF-AB81-223E-3D47-885DFC8A5B2C}"/>
              </a:ext>
            </a:extLst>
          </p:cNvPr>
          <p:cNvSpPr/>
          <p:nvPr/>
        </p:nvSpPr>
        <p:spPr>
          <a:xfrm>
            <a:off x="9073757" y="3491775"/>
            <a:ext cx="2594700" cy="2437802"/>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3" name="Text Placeholder 9">
            <a:extLst>
              <a:ext uri="{FF2B5EF4-FFF2-40B4-BE49-F238E27FC236}">
                <a16:creationId xmlns:a16="http://schemas.microsoft.com/office/drawing/2014/main" id="{B52C64D5-51D8-D3FA-B4BC-FF6EB5E0F31D}"/>
              </a:ext>
            </a:extLst>
          </p:cNvPr>
          <p:cNvSpPr>
            <a:spLocks noGrp="1"/>
          </p:cNvSpPr>
          <p:nvPr userDrawn="1">
            <p:ph type="body" sz="quarter" idx="22"/>
          </p:nvPr>
        </p:nvSpPr>
        <p:spPr>
          <a:xfrm>
            <a:off x="9285152"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0" name="Text Placeholder 12">
            <a:extLst>
              <a:ext uri="{FF2B5EF4-FFF2-40B4-BE49-F238E27FC236}">
                <a16:creationId xmlns:a16="http://schemas.microsoft.com/office/drawing/2014/main" id="{04C6AC19-AF47-C826-DA05-8A1219D5C3F7}"/>
              </a:ext>
            </a:extLst>
          </p:cNvPr>
          <p:cNvSpPr>
            <a:spLocks noGrp="1"/>
          </p:cNvSpPr>
          <p:nvPr userDrawn="1">
            <p:ph type="body" sz="quarter" idx="23"/>
          </p:nvPr>
        </p:nvSpPr>
        <p:spPr>
          <a:xfrm>
            <a:off x="9285153"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Picture Placeholder 10">
            <a:extLst>
              <a:ext uri="{FF2B5EF4-FFF2-40B4-BE49-F238E27FC236}">
                <a16:creationId xmlns:a16="http://schemas.microsoft.com/office/drawing/2014/main" id="{3B4E7D57-5C40-6FC6-13BC-D54646196A23}"/>
              </a:ext>
            </a:extLst>
          </p:cNvPr>
          <p:cNvSpPr>
            <a:spLocks noGrp="1"/>
          </p:cNvSpPr>
          <p:nvPr userDrawn="1">
            <p:ph type="pic" sz="quarter" idx="11"/>
          </p:nvPr>
        </p:nvSpPr>
        <p:spPr>
          <a:xfrm>
            <a:off x="539998" y="1930125"/>
            <a:ext cx="2594700" cy="1561651"/>
          </a:xfrm>
          <a:prstGeom prst="rect">
            <a:avLst/>
          </a:prstGeom>
        </p:spPr>
        <p:txBody>
          <a:bodyPr/>
          <a:lstStyle>
            <a:lvl1pPr>
              <a:defRPr>
                <a:latin typeface="Georgia" panose="02040502050405020303" pitchFamily="18" charset="0"/>
              </a:defRPr>
            </a:lvl1pPr>
          </a:lstStyle>
          <a:p>
            <a:endParaRPr lang="en-US"/>
          </a:p>
        </p:txBody>
      </p:sp>
      <p:sp>
        <p:nvSpPr>
          <p:cNvPr id="3" name="Picture Placeholder 10">
            <a:extLst>
              <a:ext uri="{FF2B5EF4-FFF2-40B4-BE49-F238E27FC236}">
                <a16:creationId xmlns:a16="http://schemas.microsoft.com/office/drawing/2014/main" id="{D8832284-436C-F0BD-1146-D9E0FDBE7A3B}"/>
              </a:ext>
            </a:extLst>
          </p:cNvPr>
          <p:cNvSpPr>
            <a:spLocks noGrp="1"/>
          </p:cNvSpPr>
          <p:nvPr>
            <p:ph type="pic" sz="quarter" idx="24"/>
          </p:nvPr>
        </p:nvSpPr>
        <p:spPr>
          <a:xfrm>
            <a:off x="3384586" y="1930125"/>
            <a:ext cx="2594700" cy="1561651"/>
          </a:xfrm>
          <a:prstGeom prst="rect">
            <a:avLst/>
          </a:prstGeom>
        </p:spPr>
        <p:txBody>
          <a:bodyPr/>
          <a:lstStyle>
            <a:lvl1pPr>
              <a:defRPr>
                <a:latin typeface="Georgia" panose="02040502050405020303" pitchFamily="18" charset="0"/>
              </a:defRPr>
            </a:lvl1pPr>
          </a:lstStyle>
          <a:p>
            <a:endParaRPr lang="en-US"/>
          </a:p>
        </p:txBody>
      </p:sp>
      <p:sp>
        <p:nvSpPr>
          <p:cNvPr id="4" name="Picture Placeholder 10">
            <a:extLst>
              <a:ext uri="{FF2B5EF4-FFF2-40B4-BE49-F238E27FC236}">
                <a16:creationId xmlns:a16="http://schemas.microsoft.com/office/drawing/2014/main" id="{367207DA-1258-D657-BC5C-D853BFC0988D}"/>
              </a:ext>
            </a:extLst>
          </p:cNvPr>
          <p:cNvSpPr>
            <a:spLocks noGrp="1"/>
          </p:cNvSpPr>
          <p:nvPr>
            <p:ph type="pic" sz="quarter" idx="25"/>
          </p:nvPr>
        </p:nvSpPr>
        <p:spPr>
          <a:xfrm>
            <a:off x="6233108" y="1930125"/>
            <a:ext cx="2594700" cy="1561651"/>
          </a:xfrm>
          <a:prstGeom prst="rect">
            <a:avLst/>
          </a:prstGeom>
        </p:spPr>
        <p:txBody>
          <a:bodyPr/>
          <a:lstStyle>
            <a:lvl1pPr>
              <a:defRPr>
                <a:latin typeface="Georgia" panose="02040502050405020303" pitchFamily="18" charset="0"/>
              </a:defRPr>
            </a:lvl1pPr>
          </a:lstStyle>
          <a:p>
            <a:endParaRPr lang="en-US"/>
          </a:p>
        </p:txBody>
      </p:sp>
      <p:sp>
        <p:nvSpPr>
          <p:cNvPr id="5" name="Picture Placeholder 10">
            <a:extLst>
              <a:ext uri="{FF2B5EF4-FFF2-40B4-BE49-F238E27FC236}">
                <a16:creationId xmlns:a16="http://schemas.microsoft.com/office/drawing/2014/main" id="{3160EAF6-6BAC-D1C3-BE2E-7ED35024D990}"/>
              </a:ext>
            </a:extLst>
          </p:cNvPr>
          <p:cNvSpPr>
            <a:spLocks noGrp="1"/>
          </p:cNvSpPr>
          <p:nvPr>
            <p:ph type="pic" sz="quarter" idx="26"/>
          </p:nvPr>
        </p:nvSpPr>
        <p:spPr>
          <a:xfrm>
            <a:off x="9077693" y="1930125"/>
            <a:ext cx="2594700" cy="1561651"/>
          </a:xfrm>
          <a:prstGeom prst="rect">
            <a:avLst/>
          </a:prstGeom>
        </p:spPr>
        <p:txBody>
          <a:bodyPr/>
          <a:lstStyle>
            <a:lvl1pPr>
              <a:defRPr>
                <a:latin typeface="Georgia" panose="02040502050405020303" pitchFamily="18" charset="0"/>
              </a:defRPr>
            </a:lvl1pPr>
          </a:lstStyle>
          <a:p>
            <a:endParaRPr lang="en-US"/>
          </a:p>
        </p:txBody>
      </p:sp>
      <p:sp>
        <p:nvSpPr>
          <p:cNvPr id="6" name="Text Placeholder 10">
            <a:extLst>
              <a:ext uri="{FF2B5EF4-FFF2-40B4-BE49-F238E27FC236}">
                <a16:creationId xmlns:a16="http://schemas.microsoft.com/office/drawing/2014/main" id="{8B8C1ACF-20F6-0644-BC2F-A9E839383DC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7" name="Text Placeholder 9">
            <a:extLst>
              <a:ext uri="{FF2B5EF4-FFF2-40B4-BE49-F238E27FC236}">
                <a16:creationId xmlns:a16="http://schemas.microsoft.com/office/drawing/2014/main" id="{1C85D3E0-B075-F80F-2A43-39F6766015B1}"/>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768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109C72D-3558-5A99-A3B8-1F1943FD692C}"/>
              </a:ext>
            </a:extLst>
          </p:cNvPr>
          <p:cNvSpPr>
            <a:spLocks noGrp="1"/>
          </p:cNvSpPr>
          <p:nvPr>
            <p:ph type="body" sz="quarter" idx="21" hasCustomPrompt="1"/>
          </p:nvPr>
        </p:nvSpPr>
        <p:spPr>
          <a:xfrm>
            <a:off x="6243289" y="1877051"/>
            <a:ext cx="3137100" cy="176026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6" name="Google Shape;1522;p59">
            <a:extLst>
              <a:ext uri="{FF2B5EF4-FFF2-40B4-BE49-F238E27FC236}">
                <a16:creationId xmlns:a16="http://schemas.microsoft.com/office/drawing/2014/main" id="{6F0392AE-BB08-B9C7-2E96-B86202DAB883}"/>
              </a:ext>
            </a:extLst>
          </p:cNvPr>
          <p:cNvSpPr/>
          <p:nvPr userDrawn="1"/>
        </p:nvSpPr>
        <p:spPr>
          <a:xfrm>
            <a:off x="2811312"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3041262"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3041263"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70" name="Google Shape;1522;p59">
            <a:extLst>
              <a:ext uri="{FF2B5EF4-FFF2-40B4-BE49-F238E27FC236}">
                <a16:creationId xmlns:a16="http://schemas.microsoft.com/office/drawing/2014/main" id="{06819C49-CD79-324B-AD88-49309C8C11AB}"/>
              </a:ext>
            </a:extLst>
          </p:cNvPr>
          <p:cNvSpPr/>
          <p:nvPr userDrawn="1"/>
        </p:nvSpPr>
        <p:spPr>
          <a:xfrm>
            <a:off x="6243589" y="3638898"/>
            <a:ext cx="3137100" cy="2290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71" name="Text Placeholder 9">
            <a:extLst>
              <a:ext uri="{FF2B5EF4-FFF2-40B4-BE49-F238E27FC236}">
                <a16:creationId xmlns:a16="http://schemas.microsoft.com/office/drawing/2014/main" id="{016DB06D-D5A1-9ED9-2A32-CA5E047D0ACC}"/>
              </a:ext>
            </a:extLst>
          </p:cNvPr>
          <p:cNvSpPr>
            <a:spLocks noGrp="1"/>
          </p:cNvSpPr>
          <p:nvPr userDrawn="1">
            <p:ph type="body" sz="quarter" idx="18"/>
          </p:nvPr>
        </p:nvSpPr>
        <p:spPr>
          <a:xfrm>
            <a:off x="6473539" y="3857836"/>
            <a:ext cx="2571344"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72" name="Text Placeholder 12">
            <a:extLst>
              <a:ext uri="{FF2B5EF4-FFF2-40B4-BE49-F238E27FC236}">
                <a16:creationId xmlns:a16="http://schemas.microsoft.com/office/drawing/2014/main" id="{627C556C-9EB9-638C-5DAB-95521B7BCD47}"/>
              </a:ext>
            </a:extLst>
          </p:cNvPr>
          <p:cNvSpPr>
            <a:spLocks noGrp="1"/>
          </p:cNvSpPr>
          <p:nvPr userDrawn="1">
            <p:ph type="body" sz="quarter" idx="19"/>
          </p:nvPr>
        </p:nvSpPr>
        <p:spPr>
          <a:xfrm>
            <a:off x="6473540" y="4222679"/>
            <a:ext cx="2571344"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8">
            <a:extLst>
              <a:ext uri="{FF2B5EF4-FFF2-40B4-BE49-F238E27FC236}">
                <a16:creationId xmlns:a16="http://schemas.microsoft.com/office/drawing/2014/main" id="{60143F13-E9E3-3737-C5B0-770DDA3D06B0}"/>
              </a:ext>
            </a:extLst>
          </p:cNvPr>
          <p:cNvSpPr>
            <a:spLocks noGrp="1"/>
          </p:cNvSpPr>
          <p:nvPr>
            <p:ph type="body" sz="quarter" idx="20" hasCustomPrompt="1"/>
          </p:nvPr>
        </p:nvSpPr>
        <p:spPr>
          <a:xfrm>
            <a:off x="2810712" y="1877051"/>
            <a:ext cx="3137100" cy="176026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2" name="Text Placeholder 10">
            <a:extLst>
              <a:ext uri="{FF2B5EF4-FFF2-40B4-BE49-F238E27FC236}">
                <a16:creationId xmlns:a16="http://schemas.microsoft.com/office/drawing/2014/main" id="{A91CD7BF-00DC-568A-C282-6FDB5DC07F74}"/>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5" name="Text Placeholder 9">
            <a:extLst>
              <a:ext uri="{FF2B5EF4-FFF2-40B4-BE49-F238E27FC236}">
                <a16:creationId xmlns:a16="http://schemas.microsoft.com/office/drawing/2014/main" id="{8E1F3E3C-44E9-4CD5-2CFC-067068D2F9BC}"/>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58595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750"/>
                                        <p:tgtEl>
                                          <p:spTgt spid="5">
                                            <p:txEl>
                                              <p:pRg st="0" end="0"/>
                                            </p:txEl>
                                          </p:spTgt>
                                        </p:tgtEl>
                                      </p:cBhvr>
                                    </p:animEffect>
                                    <p:anim calcmode="lin" valueType="num">
                                      <p:cBhvr>
                                        <p:cTn id="12"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Google Shape;1575;p60">
            <a:extLst>
              <a:ext uri="{FF2B5EF4-FFF2-40B4-BE49-F238E27FC236}">
                <a16:creationId xmlns:a16="http://schemas.microsoft.com/office/drawing/2014/main" id="{26E2BF71-A6A6-5687-0B6F-43CFA3AB4FFD}"/>
              </a:ext>
            </a:extLst>
          </p:cNvPr>
          <p:cNvSpPr/>
          <p:nvPr userDrawn="1"/>
        </p:nvSpPr>
        <p:spPr>
          <a:xfrm>
            <a:off x="167084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189097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189097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Google Shape;1575;p60">
            <a:extLst>
              <a:ext uri="{FF2B5EF4-FFF2-40B4-BE49-F238E27FC236}">
                <a16:creationId xmlns:a16="http://schemas.microsoft.com/office/drawing/2014/main" id="{CA5A447A-434E-88B0-763E-3CFB401DA0F0}"/>
              </a:ext>
            </a:extLst>
          </p:cNvPr>
          <p:cNvSpPr/>
          <p:nvPr userDrawn="1"/>
        </p:nvSpPr>
        <p:spPr>
          <a:xfrm>
            <a:off x="4708050"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17" name="Text Placeholder 9">
            <a:extLst>
              <a:ext uri="{FF2B5EF4-FFF2-40B4-BE49-F238E27FC236}">
                <a16:creationId xmlns:a16="http://schemas.microsoft.com/office/drawing/2014/main" id="{92520FE1-D71F-EFDC-A1A5-1EB4FBA07F6A}"/>
              </a:ext>
            </a:extLst>
          </p:cNvPr>
          <p:cNvSpPr>
            <a:spLocks noGrp="1"/>
          </p:cNvSpPr>
          <p:nvPr userDrawn="1">
            <p:ph type="body" sz="quarter" idx="20"/>
          </p:nvPr>
        </p:nvSpPr>
        <p:spPr>
          <a:xfrm>
            <a:off x="4928180"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18" name="Text Placeholder 12">
            <a:extLst>
              <a:ext uri="{FF2B5EF4-FFF2-40B4-BE49-F238E27FC236}">
                <a16:creationId xmlns:a16="http://schemas.microsoft.com/office/drawing/2014/main" id="{33D501AA-64CE-47FC-E0FC-A25A476146C7}"/>
              </a:ext>
            </a:extLst>
          </p:cNvPr>
          <p:cNvSpPr>
            <a:spLocks noGrp="1"/>
          </p:cNvSpPr>
          <p:nvPr userDrawn="1">
            <p:ph type="body" sz="quarter" idx="21"/>
          </p:nvPr>
        </p:nvSpPr>
        <p:spPr>
          <a:xfrm>
            <a:off x="4928181"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0" name="Google Shape;1575;p60">
            <a:extLst>
              <a:ext uri="{FF2B5EF4-FFF2-40B4-BE49-F238E27FC236}">
                <a16:creationId xmlns:a16="http://schemas.microsoft.com/office/drawing/2014/main" id="{57401441-5EBC-5BF6-F781-B8ABF13F882C}"/>
              </a:ext>
            </a:extLst>
          </p:cNvPr>
          <p:cNvSpPr/>
          <p:nvPr userDrawn="1"/>
        </p:nvSpPr>
        <p:spPr>
          <a:xfrm>
            <a:off x="7745237" y="3491776"/>
            <a:ext cx="2775900" cy="2437800"/>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22" name="Text Placeholder 9">
            <a:extLst>
              <a:ext uri="{FF2B5EF4-FFF2-40B4-BE49-F238E27FC236}">
                <a16:creationId xmlns:a16="http://schemas.microsoft.com/office/drawing/2014/main" id="{BE5D9108-6AEB-AFF7-9534-5C476D303BBA}"/>
              </a:ext>
            </a:extLst>
          </p:cNvPr>
          <p:cNvSpPr>
            <a:spLocks noGrp="1"/>
          </p:cNvSpPr>
          <p:nvPr userDrawn="1">
            <p:ph type="body" sz="quarter" idx="22"/>
          </p:nvPr>
        </p:nvSpPr>
        <p:spPr>
          <a:xfrm>
            <a:off x="7965367" y="3705020"/>
            <a:ext cx="2327455"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23" name="Text Placeholder 12">
            <a:extLst>
              <a:ext uri="{FF2B5EF4-FFF2-40B4-BE49-F238E27FC236}">
                <a16:creationId xmlns:a16="http://schemas.microsoft.com/office/drawing/2014/main" id="{18C6D672-1880-AA79-F35E-FEC52AB22D73}"/>
              </a:ext>
            </a:extLst>
          </p:cNvPr>
          <p:cNvSpPr>
            <a:spLocks noGrp="1"/>
          </p:cNvSpPr>
          <p:nvPr userDrawn="1">
            <p:ph type="body" sz="quarter" idx="23"/>
          </p:nvPr>
        </p:nvSpPr>
        <p:spPr>
          <a:xfrm>
            <a:off x="7965368" y="4263538"/>
            <a:ext cx="2327455"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 name="Text Placeholder 18">
            <a:extLst>
              <a:ext uri="{FF2B5EF4-FFF2-40B4-BE49-F238E27FC236}">
                <a16:creationId xmlns:a16="http://schemas.microsoft.com/office/drawing/2014/main" id="{4B700514-9462-9C83-7118-62B2B4441F11}"/>
              </a:ext>
            </a:extLst>
          </p:cNvPr>
          <p:cNvSpPr>
            <a:spLocks noGrp="1"/>
          </p:cNvSpPr>
          <p:nvPr userDrawn="1">
            <p:ph type="body" sz="quarter" idx="25" hasCustomPrompt="1"/>
          </p:nvPr>
        </p:nvSpPr>
        <p:spPr>
          <a:xfrm>
            <a:off x="1670547" y="1930125"/>
            <a:ext cx="2775916" cy="1561651"/>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5" name="Text Placeholder 18">
            <a:extLst>
              <a:ext uri="{FF2B5EF4-FFF2-40B4-BE49-F238E27FC236}">
                <a16:creationId xmlns:a16="http://schemas.microsoft.com/office/drawing/2014/main" id="{375F2358-C4A7-D6DE-6812-EED7AA21AE24}"/>
              </a:ext>
            </a:extLst>
          </p:cNvPr>
          <p:cNvSpPr>
            <a:spLocks noGrp="1"/>
          </p:cNvSpPr>
          <p:nvPr>
            <p:ph type="body" sz="quarter" idx="26" hasCustomPrompt="1"/>
          </p:nvPr>
        </p:nvSpPr>
        <p:spPr>
          <a:xfrm>
            <a:off x="4709596" y="1930125"/>
            <a:ext cx="2775916" cy="1561651"/>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6" name="Text Placeholder 18">
            <a:extLst>
              <a:ext uri="{FF2B5EF4-FFF2-40B4-BE49-F238E27FC236}">
                <a16:creationId xmlns:a16="http://schemas.microsoft.com/office/drawing/2014/main" id="{C4BB59E0-D6A0-315E-B256-1055C8F8C310}"/>
              </a:ext>
            </a:extLst>
          </p:cNvPr>
          <p:cNvSpPr>
            <a:spLocks noGrp="1"/>
          </p:cNvSpPr>
          <p:nvPr>
            <p:ph type="body" sz="quarter" idx="27" hasCustomPrompt="1"/>
          </p:nvPr>
        </p:nvSpPr>
        <p:spPr>
          <a:xfrm>
            <a:off x="7745237" y="1930125"/>
            <a:ext cx="2775916" cy="1561651"/>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3" name="Text Placeholder 10">
            <a:extLst>
              <a:ext uri="{FF2B5EF4-FFF2-40B4-BE49-F238E27FC236}">
                <a16:creationId xmlns:a16="http://schemas.microsoft.com/office/drawing/2014/main" id="{D14E5229-8143-DC7D-A74A-FD4D12CBCDB6}"/>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7" name="Text Placeholder 9">
            <a:extLst>
              <a:ext uri="{FF2B5EF4-FFF2-40B4-BE49-F238E27FC236}">
                <a16:creationId xmlns:a16="http://schemas.microsoft.com/office/drawing/2014/main" id="{94242761-FE69-9B47-57BB-24648EE030AD}"/>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27544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5" name="Google Shape;47;p5">
            <a:extLst>
              <a:ext uri="{FF2B5EF4-FFF2-40B4-BE49-F238E27FC236}">
                <a16:creationId xmlns:a16="http://schemas.microsoft.com/office/drawing/2014/main" id="{EEECEA58-B693-B6C9-6784-4E2C553E38D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2026 Altius | 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7" name="Graphic 6">
            <a:extLst>
              <a:ext uri="{FF2B5EF4-FFF2-40B4-BE49-F238E27FC236}">
                <a16:creationId xmlns:a16="http://schemas.microsoft.com/office/drawing/2014/main" id="{071792DF-5BFC-1770-FBE9-F637665566C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3" name="Google Shape;44;p3">
            <a:extLst>
              <a:ext uri="{FF2B5EF4-FFF2-40B4-BE49-F238E27FC236}">
                <a16:creationId xmlns:a16="http://schemas.microsoft.com/office/drawing/2014/main" id="{517BEC18-63E3-5FE4-8CA9-12ABD2087A9B}"/>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grpSp>
        <p:nvGrpSpPr>
          <p:cNvPr id="2" name="Group 1">
            <a:extLst>
              <a:ext uri="{FF2B5EF4-FFF2-40B4-BE49-F238E27FC236}">
                <a16:creationId xmlns:a16="http://schemas.microsoft.com/office/drawing/2014/main" id="{48F63ADC-A51D-DA35-18FC-DAD07166DE50}"/>
              </a:ext>
            </a:extLst>
          </p:cNvPr>
          <p:cNvGrpSpPr/>
          <p:nvPr userDrawn="1"/>
        </p:nvGrpSpPr>
        <p:grpSpPr>
          <a:xfrm>
            <a:off x="4981575" y="392958"/>
            <a:ext cx="6759195" cy="402022"/>
            <a:chOff x="5505450" y="390064"/>
            <a:chExt cx="6235319" cy="404916"/>
          </a:xfrm>
        </p:grpSpPr>
        <p:sp>
          <p:nvSpPr>
            <p:cNvPr id="8" name="Freeform: Shape 7">
              <a:extLst>
                <a:ext uri="{FF2B5EF4-FFF2-40B4-BE49-F238E27FC236}">
                  <a16:creationId xmlns:a16="http://schemas.microsoft.com/office/drawing/2014/main" id="{DE673456-ABE8-F74D-3852-C6E75A49AA95}"/>
                </a:ext>
              </a:extLst>
            </p:cNvPr>
            <p:cNvSpPr/>
            <p:nvPr/>
          </p:nvSpPr>
          <p:spPr>
            <a:xfrm>
              <a:off x="5505450" y="390064"/>
              <a:ext cx="6235319" cy="404916"/>
            </a:xfrm>
            <a:custGeom>
              <a:avLst/>
              <a:gdLst>
                <a:gd name="csX0" fmla="*/ 131499 w 6063449"/>
                <a:gd name="csY0" fmla="*/ 0 h 404916"/>
                <a:gd name="csX1" fmla="*/ 5931951 w 6063449"/>
                <a:gd name="csY1" fmla="*/ 0 h 404916"/>
                <a:gd name="csX2" fmla="*/ 6063450 w 6063449"/>
                <a:gd name="csY2" fmla="*/ 131499 h 404916"/>
                <a:gd name="csX3" fmla="*/ 6063450 w 6063449"/>
                <a:gd name="csY3" fmla="*/ 404917 h 404916"/>
                <a:gd name="csX4" fmla="*/ 0 w 6063449"/>
                <a:gd name="csY4" fmla="*/ 404917 h 404916"/>
                <a:gd name="csX5" fmla="*/ 0 w 6063449"/>
                <a:gd name="csY5" fmla="*/ 131499 h 404916"/>
                <a:gd name="csX6" fmla="*/ 131499 w 6063449"/>
                <a:gd name="csY6" fmla="*/ 0 h 4049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63449" h="404916">
                  <a:moveTo>
                    <a:pt x="131499" y="0"/>
                  </a:moveTo>
                  <a:lnTo>
                    <a:pt x="5931951" y="0"/>
                  </a:lnTo>
                  <a:cubicBezTo>
                    <a:pt x="6004520" y="0"/>
                    <a:pt x="6063450" y="58930"/>
                    <a:pt x="6063450" y="131499"/>
                  </a:cubicBezTo>
                  <a:lnTo>
                    <a:pt x="6063450" y="404917"/>
                  </a:lnTo>
                  <a:lnTo>
                    <a:pt x="0" y="404917"/>
                  </a:lnTo>
                  <a:lnTo>
                    <a:pt x="0" y="131499"/>
                  </a:lnTo>
                  <a:cubicBezTo>
                    <a:pt x="0" y="58930"/>
                    <a:pt x="58930" y="0"/>
                    <a:pt x="131499" y="0"/>
                  </a:cubicBezTo>
                  <a:close/>
                </a:path>
              </a:pathLst>
            </a:custGeom>
            <a:solidFill>
              <a:schemeClr val="accent3"/>
            </a:solidFill>
            <a:ln w="1960" cap="flat">
              <a:noFill/>
              <a:prstDash val="solid"/>
              <a:miter/>
            </a:ln>
          </p:spPr>
          <p:txBody>
            <a:bodyPr/>
            <a:lstStyle/>
            <a:p>
              <a:endParaRPr lang="en-US"/>
            </a:p>
          </p:txBody>
        </p:sp>
        <p:grpSp>
          <p:nvGrpSpPr>
            <p:cNvPr id="9" name="Graphic 8">
              <a:extLst>
                <a:ext uri="{FF2B5EF4-FFF2-40B4-BE49-F238E27FC236}">
                  <a16:creationId xmlns:a16="http://schemas.microsoft.com/office/drawing/2014/main" id="{92146087-0444-8525-26EB-398E3B96D7E4}"/>
                </a:ext>
              </a:extLst>
            </p:cNvPr>
            <p:cNvGrpSpPr/>
            <p:nvPr/>
          </p:nvGrpSpPr>
          <p:grpSpPr>
            <a:xfrm>
              <a:off x="11085298" y="566519"/>
              <a:ext cx="494308" cy="101474"/>
              <a:chOff x="11004967" y="691736"/>
              <a:chExt cx="494308" cy="101474"/>
            </a:xfrm>
            <a:solidFill>
              <a:srgbClr val="FFFFFF"/>
            </a:solidFill>
          </p:grpSpPr>
          <p:sp>
            <p:nvSpPr>
              <p:cNvPr id="21" name="Rectangle 20">
                <a:extLst>
                  <a:ext uri="{FF2B5EF4-FFF2-40B4-BE49-F238E27FC236}">
                    <a16:creationId xmlns:a16="http://schemas.microsoft.com/office/drawing/2014/main" id="{CF7153CD-E10C-A4E2-1A3A-82ADBFBAFDD4}"/>
                  </a:ext>
                </a:extLst>
              </p:cNvPr>
              <p:cNvSpPr/>
              <p:nvPr/>
            </p:nvSpPr>
            <p:spPr>
              <a:xfrm>
                <a:off x="11004967" y="774352"/>
                <a:ext cx="81615" cy="18367"/>
              </a:xfrm>
              <a:prstGeom prst="rect">
                <a:avLst/>
              </a:prstGeom>
              <a:solidFill>
                <a:srgbClr val="FFFFFF"/>
              </a:solidFill>
              <a:ln w="1960" cap="flat">
                <a:noFill/>
                <a:prstDash val="solid"/>
                <a:miter/>
              </a:ln>
            </p:spPr>
            <p:txBody>
              <a:bodyPr/>
              <a:lstStyle/>
              <a:p>
                <a:endParaRPr lang="en-US"/>
              </a:p>
            </p:txBody>
          </p:sp>
          <p:grpSp>
            <p:nvGrpSpPr>
              <p:cNvPr id="22" name="Graphic 8">
                <a:extLst>
                  <a:ext uri="{FF2B5EF4-FFF2-40B4-BE49-F238E27FC236}">
                    <a16:creationId xmlns:a16="http://schemas.microsoft.com/office/drawing/2014/main" id="{90D29BDC-2E8C-AE6C-8294-FCB6383687E0}"/>
                  </a:ext>
                </a:extLst>
              </p:cNvPr>
              <p:cNvGrpSpPr/>
              <p:nvPr/>
            </p:nvGrpSpPr>
            <p:grpSpPr>
              <a:xfrm>
                <a:off x="11197986" y="691736"/>
                <a:ext cx="101357" cy="101474"/>
                <a:chOff x="11197986" y="691736"/>
                <a:chExt cx="101357" cy="101474"/>
              </a:xfrm>
              <a:solidFill>
                <a:srgbClr val="FFFFFF"/>
              </a:solidFill>
            </p:grpSpPr>
            <p:sp>
              <p:nvSpPr>
                <p:cNvPr id="26" name="Freeform: Shape 25">
                  <a:extLst>
                    <a:ext uri="{FF2B5EF4-FFF2-40B4-BE49-F238E27FC236}">
                      <a16:creationId xmlns:a16="http://schemas.microsoft.com/office/drawing/2014/main" id="{7F1456E9-0B88-15F5-9598-039EEF343931}"/>
                    </a:ext>
                  </a:extLst>
                </p:cNvPr>
                <p:cNvSpPr/>
                <p:nvPr/>
              </p:nvSpPr>
              <p:spPr>
                <a:xfrm>
                  <a:off x="11197986" y="733142"/>
                  <a:ext cx="61422" cy="60068"/>
                </a:xfrm>
                <a:custGeom>
                  <a:avLst/>
                  <a:gdLst>
                    <a:gd name="csX0" fmla="*/ 61422 w 61422"/>
                    <a:gd name="csY0" fmla="*/ 60068 h 60068"/>
                    <a:gd name="csX1" fmla="*/ 0 w 61422"/>
                    <a:gd name="csY1" fmla="*/ 60068 h 60068"/>
                    <a:gd name="csX2" fmla="*/ 0 w 61422"/>
                    <a:gd name="csY2" fmla="*/ 0 h 60068"/>
                    <a:gd name="csX3" fmla="*/ 14698 w 61422"/>
                    <a:gd name="csY3" fmla="*/ 0 h 60068"/>
                    <a:gd name="csX4" fmla="*/ 14698 w 61422"/>
                    <a:gd name="csY4" fmla="*/ 45370 h 60068"/>
                    <a:gd name="csX5" fmla="*/ 61422 w 61422"/>
                    <a:gd name="csY5" fmla="*/ 4537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0" y="60068"/>
                      </a:lnTo>
                      <a:lnTo>
                        <a:pt x="0" y="0"/>
                      </a:lnTo>
                      <a:lnTo>
                        <a:pt x="14698" y="0"/>
                      </a:lnTo>
                      <a:lnTo>
                        <a:pt x="14698" y="45370"/>
                      </a:lnTo>
                      <a:lnTo>
                        <a:pt x="61422" y="45370"/>
                      </a:lnTo>
                      <a:lnTo>
                        <a:pt x="61422" y="60068"/>
                      </a:lnTo>
                      <a:close/>
                    </a:path>
                  </a:pathLst>
                </a:custGeom>
                <a:solidFill>
                  <a:srgbClr val="FFFFFF"/>
                </a:solidFill>
                <a:ln w="1960" cap="flat">
                  <a:noFill/>
                  <a:prstDash val="solid"/>
                  <a:miter/>
                </a:ln>
              </p:spPr>
              <p:txBody>
                <a:bodyPr/>
                <a:lstStyle/>
                <a:p>
                  <a:endParaRPr lang="en-US"/>
                </a:p>
              </p:txBody>
            </p:sp>
            <p:sp>
              <p:nvSpPr>
                <p:cNvPr id="27" name="Freeform: Shape 26">
                  <a:extLst>
                    <a:ext uri="{FF2B5EF4-FFF2-40B4-BE49-F238E27FC236}">
                      <a16:creationId xmlns:a16="http://schemas.microsoft.com/office/drawing/2014/main" id="{7533881B-E5E3-5C99-DB64-304D8279ACC1}"/>
                    </a:ext>
                  </a:extLst>
                </p:cNvPr>
                <p:cNvSpPr/>
                <p:nvPr/>
              </p:nvSpPr>
              <p:spPr>
                <a:xfrm>
                  <a:off x="11237920" y="691736"/>
                  <a:ext cx="61422" cy="60068"/>
                </a:xfrm>
                <a:custGeom>
                  <a:avLst/>
                  <a:gdLst>
                    <a:gd name="csX0" fmla="*/ 61422 w 61422"/>
                    <a:gd name="csY0" fmla="*/ 60068 h 60068"/>
                    <a:gd name="csX1" fmla="*/ 46724 w 61422"/>
                    <a:gd name="csY1" fmla="*/ 60068 h 60068"/>
                    <a:gd name="csX2" fmla="*/ 46724 w 61422"/>
                    <a:gd name="csY2" fmla="*/ 14698 h 60068"/>
                    <a:gd name="csX3" fmla="*/ 0 w 61422"/>
                    <a:gd name="csY3" fmla="*/ 14698 h 60068"/>
                    <a:gd name="csX4" fmla="*/ 0 w 61422"/>
                    <a:gd name="csY4" fmla="*/ 0 h 60068"/>
                    <a:gd name="csX5" fmla="*/ 61422 w 61422"/>
                    <a:gd name="csY5" fmla="*/ 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46724" y="60068"/>
                      </a:lnTo>
                      <a:lnTo>
                        <a:pt x="46724" y="14698"/>
                      </a:lnTo>
                      <a:lnTo>
                        <a:pt x="0" y="14698"/>
                      </a:lnTo>
                      <a:lnTo>
                        <a:pt x="0" y="0"/>
                      </a:lnTo>
                      <a:lnTo>
                        <a:pt x="61422" y="0"/>
                      </a:lnTo>
                      <a:lnTo>
                        <a:pt x="61422" y="60068"/>
                      </a:lnTo>
                      <a:close/>
                    </a:path>
                  </a:pathLst>
                </a:custGeom>
                <a:solidFill>
                  <a:srgbClr val="FFFFFF"/>
                </a:solidFill>
                <a:ln w="1960" cap="flat">
                  <a:noFill/>
                  <a:prstDash val="solid"/>
                  <a:miter/>
                </a:ln>
              </p:spPr>
              <p:txBody>
                <a:bodyPr/>
                <a:lstStyle/>
                <a:p>
                  <a:endParaRPr lang="en-US"/>
                </a:p>
              </p:txBody>
            </p:sp>
            <p:sp>
              <p:nvSpPr>
                <p:cNvPr id="28" name="Rectangle 27">
                  <a:extLst>
                    <a:ext uri="{FF2B5EF4-FFF2-40B4-BE49-F238E27FC236}">
                      <a16:creationId xmlns:a16="http://schemas.microsoft.com/office/drawing/2014/main" id="{C40B2621-AB90-17F0-DDFD-8945C96660AB}"/>
                    </a:ext>
                  </a:extLst>
                </p:cNvPr>
                <p:cNvSpPr/>
                <p:nvPr/>
              </p:nvSpPr>
              <p:spPr>
                <a:xfrm rot="-2700000">
                  <a:off x="11187395" y="733316"/>
                  <a:ext cx="122628" cy="18367"/>
                </a:xfrm>
                <a:prstGeom prst="rect">
                  <a:avLst/>
                </a:prstGeom>
                <a:solidFill>
                  <a:srgbClr val="FFFFFF"/>
                </a:solidFill>
                <a:ln w="1960" cap="flat">
                  <a:noFill/>
                  <a:prstDash val="solid"/>
                  <a:miter/>
                </a:ln>
              </p:spPr>
              <p:txBody>
                <a:bodyPr/>
                <a:lstStyle/>
                <a:p>
                  <a:endParaRPr lang="en-US"/>
                </a:p>
              </p:txBody>
            </p:sp>
          </p:grpSp>
          <p:grpSp>
            <p:nvGrpSpPr>
              <p:cNvPr id="23" name="Graphic 8">
                <a:extLst>
                  <a:ext uri="{FF2B5EF4-FFF2-40B4-BE49-F238E27FC236}">
                    <a16:creationId xmlns:a16="http://schemas.microsoft.com/office/drawing/2014/main" id="{37E4084E-7187-510E-1389-B3C3D814EDEB}"/>
                  </a:ext>
                </a:extLst>
              </p:cNvPr>
              <p:cNvGrpSpPr/>
              <p:nvPr/>
            </p:nvGrpSpPr>
            <p:grpSpPr>
              <a:xfrm>
                <a:off x="11400477" y="693540"/>
                <a:ext cx="98797" cy="98797"/>
                <a:chOff x="11400477" y="693540"/>
                <a:chExt cx="98797" cy="98797"/>
              </a:xfrm>
              <a:solidFill>
                <a:srgbClr val="FFFFFF"/>
              </a:solidFill>
            </p:grpSpPr>
            <p:sp>
              <p:nvSpPr>
                <p:cNvPr id="24" name="Rectangle 23">
                  <a:extLst>
                    <a:ext uri="{FF2B5EF4-FFF2-40B4-BE49-F238E27FC236}">
                      <a16:creationId xmlns:a16="http://schemas.microsoft.com/office/drawing/2014/main" id="{722BB4EA-43EE-C3F8-C7D2-C16F42996BDE}"/>
                    </a:ext>
                  </a:extLst>
                </p:cNvPr>
                <p:cNvSpPr/>
                <p:nvPr/>
              </p:nvSpPr>
              <p:spPr>
                <a:xfrm rot="-2700000">
                  <a:off x="11389199" y="733755"/>
                  <a:ext cx="121353" cy="18367"/>
                </a:xfrm>
                <a:prstGeom prst="rect">
                  <a:avLst/>
                </a:prstGeom>
                <a:solidFill>
                  <a:srgbClr val="FFFFFF"/>
                </a:solidFill>
                <a:ln w="1960" cap="flat">
                  <a:noFill/>
                  <a:prstDash val="solid"/>
                  <a:miter/>
                </a:ln>
              </p:spPr>
              <p:txBody>
                <a:bodyPr/>
                <a:lstStyle/>
                <a:p>
                  <a:endParaRPr lang="en-US"/>
                </a:p>
              </p:txBody>
            </p:sp>
            <p:sp>
              <p:nvSpPr>
                <p:cNvPr id="25" name="Rectangle 24">
                  <a:extLst>
                    <a:ext uri="{FF2B5EF4-FFF2-40B4-BE49-F238E27FC236}">
                      <a16:creationId xmlns:a16="http://schemas.microsoft.com/office/drawing/2014/main" id="{5C15C5E4-6BC8-211B-AB7B-35A660F9998A}"/>
                    </a:ext>
                  </a:extLst>
                </p:cNvPr>
                <p:cNvSpPr/>
                <p:nvPr/>
              </p:nvSpPr>
              <p:spPr>
                <a:xfrm rot="-2700000">
                  <a:off x="11440692" y="682262"/>
                  <a:ext cx="18367" cy="121353"/>
                </a:xfrm>
                <a:prstGeom prst="rect">
                  <a:avLst/>
                </a:prstGeom>
                <a:solidFill>
                  <a:srgbClr val="FFFFFF"/>
                </a:solidFill>
                <a:ln w="1960" cap="flat">
                  <a:noFill/>
                  <a:prstDash val="solid"/>
                  <a:miter/>
                </a:ln>
              </p:spPr>
              <p:txBody>
                <a:bodyPr/>
                <a:lstStyle/>
                <a:p>
                  <a:endParaRPr lang="en-US"/>
                </a:p>
              </p:txBody>
            </p:sp>
          </p:grpSp>
        </p:grpSp>
        <p:grpSp>
          <p:nvGrpSpPr>
            <p:cNvPr id="10" name="Graphic 8">
              <a:extLst>
                <a:ext uri="{FF2B5EF4-FFF2-40B4-BE49-F238E27FC236}">
                  <a16:creationId xmlns:a16="http://schemas.microsoft.com/office/drawing/2014/main" id="{4A3AD43F-B563-5971-C5F1-1BF74C58D26F}"/>
                </a:ext>
              </a:extLst>
            </p:cNvPr>
            <p:cNvGrpSpPr/>
            <p:nvPr/>
          </p:nvGrpSpPr>
          <p:grpSpPr>
            <a:xfrm>
              <a:off x="5687310" y="560995"/>
              <a:ext cx="886837" cy="131184"/>
              <a:chOff x="5767324" y="687301"/>
              <a:chExt cx="886837" cy="131184"/>
            </a:xfrm>
            <a:solidFill>
              <a:srgbClr val="FFFFFF"/>
            </a:solidFill>
          </p:grpSpPr>
          <p:sp>
            <p:nvSpPr>
              <p:cNvPr id="11" name="Freeform: Shape 10">
                <a:extLst>
                  <a:ext uri="{FF2B5EF4-FFF2-40B4-BE49-F238E27FC236}">
                    <a16:creationId xmlns:a16="http://schemas.microsoft.com/office/drawing/2014/main" id="{EC3797A3-3EF7-0474-11C4-19A9BEA979EC}"/>
                  </a:ext>
                </a:extLst>
              </p:cNvPr>
              <p:cNvSpPr/>
              <p:nvPr/>
            </p:nvSpPr>
            <p:spPr>
              <a:xfrm>
                <a:off x="5767324" y="687301"/>
                <a:ext cx="79005" cy="100277"/>
              </a:xfrm>
              <a:custGeom>
                <a:avLst/>
                <a:gdLst>
                  <a:gd name="csX0" fmla="*/ 0 w 79005"/>
                  <a:gd name="csY0" fmla="*/ 0 h 100277"/>
                  <a:gd name="csX1" fmla="*/ 16013 w 79005"/>
                  <a:gd name="csY1" fmla="*/ 0 h 100277"/>
                  <a:gd name="csX2" fmla="*/ 66034 w 79005"/>
                  <a:gd name="csY2" fmla="*/ 81027 h 100277"/>
                  <a:gd name="csX3" fmla="*/ 66034 w 79005"/>
                  <a:gd name="csY3" fmla="*/ 0 h 100277"/>
                  <a:gd name="csX4" fmla="*/ 79005 w 79005"/>
                  <a:gd name="csY4" fmla="*/ 0 h 100277"/>
                  <a:gd name="csX5" fmla="*/ 79005 w 79005"/>
                  <a:gd name="csY5" fmla="*/ 100277 h 100277"/>
                  <a:gd name="csX6" fmla="*/ 63738 w 79005"/>
                  <a:gd name="csY6" fmla="*/ 100277 h 100277"/>
                  <a:gd name="csX7" fmla="*/ 12991 w 79005"/>
                  <a:gd name="csY7" fmla="*/ 19349 h 100277"/>
                  <a:gd name="csX8" fmla="*/ 12991 w 79005"/>
                  <a:gd name="csY8" fmla="*/ 100277 h 100277"/>
                  <a:gd name="csX9" fmla="*/ 20 w 79005"/>
                  <a:gd name="csY9" fmla="*/ 100277 h 100277"/>
                  <a:gd name="csX10" fmla="*/ 20 w 79005"/>
                  <a:gd name="csY10" fmla="*/ 0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9005" h="100277">
                    <a:moveTo>
                      <a:pt x="0" y="0"/>
                    </a:moveTo>
                    <a:lnTo>
                      <a:pt x="16013" y="0"/>
                    </a:lnTo>
                    <a:lnTo>
                      <a:pt x="66034" y="81027"/>
                    </a:lnTo>
                    <a:lnTo>
                      <a:pt x="66034" y="0"/>
                    </a:lnTo>
                    <a:lnTo>
                      <a:pt x="79005" y="0"/>
                    </a:lnTo>
                    <a:lnTo>
                      <a:pt x="79005" y="100277"/>
                    </a:lnTo>
                    <a:lnTo>
                      <a:pt x="63738" y="100277"/>
                    </a:lnTo>
                    <a:lnTo>
                      <a:pt x="12991" y="19349"/>
                    </a:lnTo>
                    <a:lnTo>
                      <a:pt x="12991" y="100277"/>
                    </a:lnTo>
                    <a:lnTo>
                      <a:pt x="20" y="100277"/>
                    </a:lnTo>
                    <a:lnTo>
                      <a:pt x="20" y="0"/>
                    </a:lnTo>
                    <a:close/>
                  </a:path>
                </a:pathLst>
              </a:custGeom>
              <a:solidFill>
                <a:srgbClr val="FFFFFF"/>
              </a:solidFill>
              <a:ln w="1960" cap="flat">
                <a:noFill/>
                <a:prstDash val="solid"/>
                <a:miter/>
              </a:ln>
            </p:spPr>
            <p:txBody>
              <a:bodyPr/>
              <a:lstStyle/>
              <a:p>
                <a:endParaRPr lang="en-US"/>
              </a:p>
            </p:txBody>
          </p:sp>
          <p:sp>
            <p:nvSpPr>
              <p:cNvPr id="12" name="Freeform: Shape 11">
                <a:extLst>
                  <a:ext uri="{FF2B5EF4-FFF2-40B4-BE49-F238E27FC236}">
                    <a16:creationId xmlns:a16="http://schemas.microsoft.com/office/drawing/2014/main" id="{9A7093F2-8F89-FDE8-B03D-2FE440441D5F}"/>
                  </a:ext>
                </a:extLst>
              </p:cNvPr>
              <p:cNvSpPr/>
              <p:nvPr/>
            </p:nvSpPr>
            <p:spPr>
              <a:xfrm>
                <a:off x="5866680"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49 w 66367"/>
                  <a:gd name="csY19" fmla="*/ 32360 h 77356"/>
                  <a:gd name="csX20" fmla="*/ 50296 w 66367"/>
                  <a:gd name="csY20" fmla="*/ 19585 h 77356"/>
                  <a:gd name="csX21" fmla="*/ 33576 w 66367"/>
                  <a:gd name="csY21" fmla="*/ 10715 h 77356"/>
                  <a:gd name="csX22" fmla="*/ 19486 w 66367"/>
                  <a:gd name="csY22" fmla="*/ 16818 h 77356"/>
                  <a:gd name="csX23" fmla="*/ 13462 w 66367"/>
                  <a:gd name="csY23" fmla="*/ 32340 h 77356"/>
                  <a:gd name="csX24" fmla="*/ 53749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5"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49" y="32360"/>
                    </a:moveTo>
                    <a:cubicBezTo>
                      <a:pt x="53259" y="27042"/>
                      <a:pt x="52101" y="22783"/>
                      <a:pt x="50296" y="19585"/>
                    </a:cubicBezTo>
                    <a:cubicBezTo>
                      <a:pt x="46960" y="13678"/>
                      <a:pt x="41387" y="10715"/>
                      <a:pt x="33576" y="10715"/>
                    </a:cubicBezTo>
                    <a:cubicBezTo>
                      <a:pt x="27983" y="10715"/>
                      <a:pt x="23293" y="12755"/>
                      <a:pt x="19486" y="16818"/>
                    </a:cubicBezTo>
                    <a:cubicBezTo>
                      <a:pt x="15699" y="20899"/>
                      <a:pt x="13678" y="26060"/>
                      <a:pt x="13462" y="32340"/>
                    </a:cubicBezTo>
                    <a:lnTo>
                      <a:pt x="53749" y="32340"/>
                    </a:lnTo>
                    <a:close/>
                  </a:path>
                </a:pathLst>
              </a:custGeom>
              <a:solidFill>
                <a:srgbClr val="FFFFFF"/>
              </a:solidFill>
              <a:ln w="1960"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9FDC465B-3CA4-9B2B-E356-E31B156167C7}"/>
                  </a:ext>
                </a:extLst>
              </p:cNvPr>
              <p:cNvSpPr/>
              <p:nvPr/>
            </p:nvSpPr>
            <p:spPr>
              <a:xfrm>
                <a:off x="5943664" y="714480"/>
                <a:ext cx="97157" cy="73118"/>
              </a:xfrm>
              <a:custGeom>
                <a:avLst/>
                <a:gdLst>
                  <a:gd name="csX0" fmla="*/ 13442 w 97157"/>
                  <a:gd name="csY0" fmla="*/ 0 h 73118"/>
                  <a:gd name="csX1" fmla="*/ 27513 w 97157"/>
                  <a:gd name="csY1" fmla="*/ 57615 h 73118"/>
                  <a:gd name="csX2" fmla="*/ 41779 w 97157"/>
                  <a:gd name="csY2" fmla="*/ 0 h 73118"/>
                  <a:gd name="csX3" fmla="*/ 55574 w 97157"/>
                  <a:gd name="csY3" fmla="*/ 0 h 73118"/>
                  <a:gd name="csX4" fmla="*/ 69919 w 97157"/>
                  <a:gd name="csY4" fmla="*/ 57282 h 73118"/>
                  <a:gd name="csX5" fmla="*/ 84873 w 97157"/>
                  <a:gd name="csY5" fmla="*/ 0 h 73118"/>
                  <a:gd name="csX6" fmla="*/ 97157 w 97157"/>
                  <a:gd name="csY6" fmla="*/ 0 h 73118"/>
                  <a:gd name="csX7" fmla="*/ 75924 w 97157"/>
                  <a:gd name="csY7" fmla="*/ 73118 h 73118"/>
                  <a:gd name="csX8" fmla="*/ 63149 w 97157"/>
                  <a:gd name="csY8" fmla="*/ 73118 h 73118"/>
                  <a:gd name="csX9" fmla="*/ 48274 w 97157"/>
                  <a:gd name="csY9" fmla="*/ 16523 h 73118"/>
                  <a:gd name="csX10" fmla="*/ 33871 w 97157"/>
                  <a:gd name="csY10" fmla="*/ 73118 h 73118"/>
                  <a:gd name="csX11" fmla="*/ 21096 w 97157"/>
                  <a:gd name="csY11" fmla="*/ 73118 h 73118"/>
                  <a:gd name="csX12" fmla="*/ 0 w 97157"/>
                  <a:gd name="csY12" fmla="*/ 0 h 73118"/>
                  <a:gd name="csX13" fmla="*/ 13442 w 97157"/>
                  <a:gd name="csY13" fmla="*/ 0 h 73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7157" h="73118">
                    <a:moveTo>
                      <a:pt x="13442" y="0"/>
                    </a:moveTo>
                    <a:lnTo>
                      <a:pt x="27513" y="57615"/>
                    </a:lnTo>
                    <a:lnTo>
                      <a:pt x="41779" y="0"/>
                    </a:lnTo>
                    <a:lnTo>
                      <a:pt x="55574" y="0"/>
                    </a:lnTo>
                    <a:lnTo>
                      <a:pt x="69919" y="57282"/>
                    </a:lnTo>
                    <a:lnTo>
                      <a:pt x="84873" y="0"/>
                    </a:lnTo>
                    <a:lnTo>
                      <a:pt x="97157" y="0"/>
                    </a:lnTo>
                    <a:lnTo>
                      <a:pt x="75924" y="73118"/>
                    </a:lnTo>
                    <a:lnTo>
                      <a:pt x="63149" y="73118"/>
                    </a:lnTo>
                    <a:lnTo>
                      <a:pt x="48274" y="16523"/>
                    </a:lnTo>
                    <a:lnTo>
                      <a:pt x="33871" y="73118"/>
                    </a:lnTo>
                    <a:lnTo>
                      <a:pt x="21096" y="73118"/>
                    </a:lnTo>
                    <a:lnTo>
                      <a:pt x="0" y="0"/>
                    </a:lnTo>
                    <a:lnTo>
                      <a:pt x="13442" y="0"/>
                    </a:lnTo>
                    <a:close/>
                  </a:path>
                </a:pathLst>
              </a:custGeom>
              <a:solidFill>
                <a:srgbClr val="FFFFFF"/>
              </a:solidFill>
              <a:ln w="1960"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BBF5EF5D-DB7F-788F-3E75-3B1AB958EDCF}"/>
                  </a:ext>
                </a:extLst>
              </p:cNvPr>
              <p:cNvSpPr/>
              <p:nvPr/>
            </p:nvSpPr>
            <p:spPr>
              <a:xfrm>
                <a:off x="6091215" y="712851"/>
                <a:ext cx="98393" cy="74746"/>
              </a:xfrm>
              <a:custGeom>
                <a:avLst/>
                <a:gdLst>
                  <a:gd name="csX0" fmla="*/ 0 w 98393"/>
                  <a:gd name="csY0" fmla="*/ 1629 h 74746"/>
                  <a:gd name="csX1" fmla="*/ 12147 w 98393"/>
                  <a:gd name="csY1" fmla="*/ 1629 h 74746"/>
                  <a:gd name="csX2" fmla="*/ 12147 w 98393"/>
                  <a:gd name="csY2" fmla="*/ 12010 h 74746"/>
                  <a:gd name="csX3" fmla="*/ 20075 w 98393"/>
                  <a:gd name="csY3" fmla="*/ 4160 h 74746"/>
                  <a:gd name="csX4" fmla="*/ 33871 w 98393"/>
                  <a:gd name="csY4" fmla="*/ 0 h 74746"/>
                  <a:gd name="csX5" fmla="*/ 47941 w 98393"/>
                  <a:gd name="csY5" fmla="*/ 4298 h 74746"/>
                  <a:gd name="csX6" fmla="*/ 53396 w 98393"/>
                  <a:gd name="csY6" fmla="*/ 11539 h 74746"/>
                  <a:gd name="csX7" fmla="*/ 63032 w 98393"/>
                  <a:gd name="csY7" fmla="*/ 2826 h 74746"/>
                  <a:gd name="csX8" fmla="*/ 75453 w 98393"/>
                  <a:gd name="csY8" fmla="*/ 0 h 74746"/>
                  <a:gd name="csX9" fmla="*/ 95529 w 98393"/>
                  <a:gd name="csY9" fmla="*/ 10656 h 74746"/>
                  <a:gd name="csX10" fmla="*/ 98394 w 98393"/>
                  <a:gd name="csY10" fmla="*/ 26080 h 74746"/>
                  <a:gd name="csX11" fmla="*/ 98394 w 98393"/>
                  <a:gd name="csY11" fmla="*/ 74747 h 74746"/>
                  <a:gd name="csX12" fmla="*/ 85619 w 98393"/>
                  <a:gd name="csY12" fmla="*/ 74747 h 74746"/>
                  <a:gd name="csX13" fmla="*/ 85619 w 98393"/>
                  <a:gd name="csY13" fmla="*/ 23961 h 74746"/>
                  <a:gd name="csX14" fmla="*/ 81969 w 98393"/>
                  <a:gd name="csY14" fmla="*/ 13933 h 74746"/>
                  <a:gd name="csX15" fmla="*/ 73059 w 98393"/>
                  <a:gd name="csY15" fmla="*/ 11205 h 74746"/>
                  <a:gd name="csX16" fmla="*/ 60598 w 98393"/>
                  <a:gd name="csY16" fmla="*/ 16052 h 74746"/>
                  <a:gd name="csX17" fmla="*/ 55378 w 98393"/>
                  <a:gd name="csY17" fmla="*/ 32222 h 74746"/>
                  <a:gd name="csX18" fmla="*/ 55378 w 98393"/>
                  <a:gd name="csY18" fmla="*/ 74747 h 74746"/>
                  <a:gd name="csX19" fmla="*/ 42878 w 98393"/>
                  <a:gd name="csY19" fmla="*/ 74747 h 74746"/>
                  <a:gd name="csX20" fmla="*/ 42878 w 98393"/>
                  <a:gd name="csY20" fmla="*/ 27022 h 74746"/>
                  <a:gd name="csX21" fmla="*/ 41112 w 98393"/>
                  <a:gd name="csY21" fmla="*/ 16170 h 74746"/>
                  <a:gd name="csX22" fmla="*/ 30672 w 98393"/>
                  <a:gd name="csY22" fmla="*/ 11048 h 74746"/>
                  <a:gd name="csX23" fmla="*/ 18015 w 98393"/>
                  <a:gd name="csY23" fmla="*/ 16445 h 74746"/>
                  <a:gd name="csX24" fmla="*/ 12324 w 98393"/>
                  <a:gd name="csY24" fmla="*/ 35970 h 74746"/>
                  <a:gd name="csX25" fmla="*/ 12324 w 98393"/>
                  <a:gd name="csY25" fmla="*/ 74747 h 74746"/>
                  <a:gd name="csX26" fmla="*/ 39 w 98393"/>
                  <a:gd name="csY26" fmla="*/ 74747 h 74746"/>
                  <a:gd name="csX27" fmla="*/ 39 w 98393"/>
                  <a:gd name="csY27" fmla="*/ 1629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8393" h="74746">
                    <a:moveTo>
                      <a:pt x="0" y="1629"/>
                    </a:moveTo>
                    <a:lnTo>
                      <a:pt x="12147" y="1629"/>
                    </a:lnTo>
                    <a:lnTo>
                      <a:pt x="12147" y="12010"/>
                    </a:lnTo>
                    <a:cubicBezTo>
                      <a:pt x="15051" y="8419"/>
                      <a:pt x="17701" y="5789"/>
                      <a:pt x="20075" y="4160"/>
                    </a:cubicBezTo>
                    <a:cubicBezTo>
                      <a:pt x="24118" y="1393"/>
                      <a:pt x="28729" y="0"/>
                      <a:pt x="33871" y="0"/>
                    </a:cubicBezTo>
                    <a:cubicBezTo>
                      <a:pt x="39699" y="0"/>
                      <a:pt x="44389" y="1433"/>
                      <a:pt x="47941" y="4298"/>
                    </a:cubicBezTo>
                    <a:cubicBezTo>
                      <a:pt x="49943" y="5926"/>
                      <a:pt x="51768" y="8340"/>
                      <a:pt x="53396" y="11539"/>
                    </a:cubicBezTo>
                    <a:cubicBezTo>
                      <a:pt x="56124" y="7634"/>
                      <a:pt x="59342" y="4729"/>
                      <a:pt x="63032" y="2826"/>
                    </a:cubicBezTo>
                    <a:cubicBezTo>
                      <a:pt x="66721" y="942"/>
                      <a:pt x="70861" y="0"/>
                      <a:pt x="75453" y="0"/>
                    </a:cubicBezTo>
                    <a:cubicBezTo>
                      <a:pt x="85285" y="0"/>
                      <a:pt x="91977" y="3552"/>
                      <a:pt x="95529" y="10656"/>
                    </a:cubicBezTo>
                    <a:cubicBezTo>
                      <a:pt x="97432" y="14482"/>
                      <a:pt x="98394" y="19624"/>
                      <a:pt x="98394" y="26080"/>
                    </a:cubicBezTo>
                    <a:lnTo>
                      <a:pt x="98394" y="74747"/>
                    </a:lnTo>
                    <a:lnTo>
                      <a:pt x="85619" y="74747"/>
                    </a:lnTo>
                    <a:lnTo>
                      <a:pt x="85619" y="23961"/>
                    </a:lnTo>
                    <a:cubicBezTo>
                      <a:pt x="85619" y="19094"/>
                      <a:pt x="84402" y="15738"/>
                      <a:pt x="81969" y="13933"/>
                    </a:cubicBezTo>
                    <a:cubicBezTo>
                      <a:pt x="79535" y="12108"/>
                      <a:pt x="76572" y="11205"/>
                      <a:pt x="73059" y="11205"/>
                    </a:cubicBezTo>
                    <a:cubicBezTo>
                      <a:pt x="68232" y="11205"/>
                      <a:pt x="64091" y="12814"/>
                      <a:pt x="60598" y="16052"/>
                    </a:cubicBezTo>
                    <a:cubicBezTo>
                      <a:pt x="57125" y="19290"/>
                      <a:pt x="55378" y="24687"/>
                      <a:pt x="55378" y="32222"/>
                    </a:cubicBezTo>
                    <a:lnTo>
                      <a:pt x="55378" y="74747"/>
                    </a:lnTo>
                    <a:lnTo>
                      <a:pt x="42878" y="74747"/>
                    </a:lnTo>
                    <a:lnTo>
                      <a:pt x="42878" y="27022"/>
                    </a:lnTo>
                    <a:cubicBezTo>
                      <a:pt x="42878" y="22057"/>
                      <a:pt x="42289" y="18446"/>
                      <a:pt x="41112" y="16170"/>
                    </a:cubicBezTo>
                    <a:cubicBezTo>
                      <a:pt x="39248" y="12755"/>
                      <a:pt x="35755" y="11048"/>
                      <a:pt x="30672" y="11048"/>
                    </a:cubicBezTo>
                    <a:cubicBezTo>
                      <a:pt x="26021" y="11048"/>
                      <a:pt x="21802" y="12854"/>
                      <a:pt x="18015" y="16445"/>
                    </a:cubicBezTo>
                    <a:cubicBezTo>
                      <a:pt x="14208" y="20036"/>
                      <a:pt x="12324" y="26551"/>
                      <a:pt x="12324" y="35970"/>
                    </a:cubicBezTo>
                    <a:lnTo>
                      <a:pt x="12324" y="74747"/>
                    </a:lnTo>
                    <a:lnTo>
                      <a:pt x="39" y="74747"/>
                    </a:lnTo>
                    <a:lnTo>
                      <a:pt x="39" y="1629"/>
                    </a:lnTo>
                    <a:close/>
                  </a:path>
                </a:pathLst>
              </a:custGeom>
              <a:solidFill>
                <a:srgbClr val="FFFFFF"/>
              </a:solidFill>
              <a:ln w="1960" cap="flat">
                <a:noFill/>
                <a:prstDash val="solid"/>
                <a:miter/>
              </a:ln>
            </p:spPr>
            <p:txBody>
              <a:bodyPr/>
              <a:lstStyle/>
              <a:p>
                <a:endParaRPr lang="en-US"/>
              </a:p>
            </p:txBody>
          </p:sp>
          <p:sp>
            <p:nvSpPr>
              <p:cNvPr id="15" name="Freeform: Shape 14">
                <a:extLst>
                  <a:ext uri="{FF2B5EF4-FFF2-40B4-BE49-F238E27FC236}">
                    <a16:creationId xmlns:a16="http://schemas.microsoft.com/office/drawing/2014/main" id="{3DBD1FC2-2AFC-3FB6-F4E3-2C7058BA34D5}"/>
                  </a:ext>
                </a:extLst>
              </p:cNvPr>
              <p:cNvSpPr/>
              <p:nvPr/>
            </p:nvSpPr>
            <p:spPr>
              <a:xfrm>
                <a:off x="6204915"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5 h 77356"/>
                  <a:gd name="csX21" fmla="*/ 33557 w 66367"/>
                  <a:gd name="csY21" fmla="*/ 10715 h 77356"/>
                  <a:gd name="csX22" fmla="*/ 19467 w 66367"/>
                  <a:gd name="csY22" fmla="*/ 16818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6"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30" y="32360"/>
                    </a:moveTo>
                    <a:cubicBezTo>
                      <a:pt x="53239" y="27042"/>
                      <a:pt x="52081" y="22783"/>
                      <a:pt x="50276" y="19585"/>
                    </a:cubicBezTo>
                    <a:cubicBezTo>
                      <a:pt x="46940" y="13678"/>
                      <a:pt x="41367" y="10715"/>
                      <a:pt x="33557" y="10715"/>
                    </a:cubicBezTo>
                    <a:cubicBezTo>
                      <a:pt x="27964" y="10715"/>
                      <a:pt x="23274" y="12755"/>
                      <a:pt x="19467" y="16818"/>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16" name="Freeform: Shape 15">
                <a:extLst>
                  <a:ext uri="{FF2B5EF4-FFF2-40B4-BE49-F238E27FC236}">
                    <a16:creationId xmlns:a16="http://schemas.microsoft.com/office/drawing/2014/main" id="{AB5A75C4-6259-D032-1D4A-C34F5043FCFC}"/>
                  </a:ext>
                </a:extLst>
              </p:cNvPr>
              <p:cNvSpPr/>
              <p:nvPr/>
            </p:nvSpPr>
            <p:spPr>
              <a:xfrm>
                <a:off x="6283763"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3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5" y="62482"/>
                      <a:pt x="48942" y="59421"/>
                      <a:pt x="48942" y="55280"/>
                    </a:cubicBezTo>
                    <a:cubicBezTo>
                      <a:pt x="48942" y="52140"/>
                      <a:pt x="47529" y="49746"/>
                      <a:pt x="44703" y="48117"/>
                    </a:cubicBezTo>
                    <a:cubicBezTo>
                      <a:pt x="42898" y="47117"/>
                      <a:pt x="39346" y="45959"/>
                      <a:pt x="34028" y="44644"/>
                    </a:cubicBezTo>
                    <a:lnTo>
                      <a:pt x="24098" y="42191"/>
                    </a:lnTo>
                    <a:cubicBezTo>
                      <a:pt x="17759"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3" y="52101"/>
                    </a:lnTo>
                    <a:close/>
                  </a:path>
                </a:pathLst>
              </a:custGeom>
              <a:solidFill>
                <a:srgbClr val="FFFFFF"/>
              </a:solidFill>
              <a:ln w="1960" cap="flat">
                <a:noFill/>
                <a:prstDash val="solid"/>
                <a:miter/>
              </a:ln>
            </p:spPr>
            <p:txBody>
              <a:bodyPr/>
              <a:lstStyle/>
              <a:p>
                <a:endParaRPr lang="en-US"/>
              </a:p>
            </p:txBody>
          </p:sp>
          <p:sp>
            <p:nvSpPr>
              <p:cNvPr id="17" name="Freeform: Shape 16">
                <a:extLst>
                  <a:ext uri="{FF2B5EF4-FFF2-40B4-BE49-F238E27FC236}">
                    <a16:creationId xmlns:a16="http://schemas.microsoft.com/office/drawing/2014/main" id="{B8042523-D8B0-B84A-94CE-66C0F264B6DF}"/>
                  </a:ext>
                </a:extLst>
              </p:cNvPr>
              <p:cNvSpPr/>
              <p:nvPr/>
            </p:nvSpPr>
            <p:spPr>
              <a:xfrm>
                <a:off x="6356449"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4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6" y="62482"/>
                      <a:pt x="48942" y="59421"/>
                      <a:pt x="48942" y="55280"/>
                    </a:cubicBezTo>
                    <a:cubicBezTo>
                      <a:pt x="48942" y="52140"/>
                      <a:pt x="47529" y="49746"/>
                      <a:pt x="44703" y="48117"/>
                    </a:cubicBezTo>
                    <a:cubicBezTo>
                      <a:pt x="42898" y="47117"/>
                      <a:pt x="39346" y="45959"/>
                      <a:pt x="34028" y="44644"/>
                    </a:cubicBezTo>
                    <a:lnTo>
                      <a:pt x="24098" y="42191"/>
                    </a:lnTo>
                    <a:cubicBezTo>
                      <a:pt x="17760"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4" y="52101"/>
                    </a:lnTo>
                    <a:close/>
                  </a:path>
                </a:pathLst>
              </a:custGeom>
              <a:solidFill>
                <a:srgbClr val="FFFFFF"/>
              </a:solidFill>
              <a:ln w="1960" cap="flat">
                <a:noFill/>
                <a:prstDash val="solid"/>
                <a:miter/>
              </a:ln>
            </p:spPr>
            <p:txBody>
              <a:bodyPr/>
              <a:lstStyle/>
              <a:p>
                <a:endParaRPr lang="en-US"/>
              </a:p>
            </p:txBody>
          </p:sp>
          <p:sp>
            <p:nvSpPr>
              <p:cNvPr id="18" name="Freeform: Shape 17">
                <a:extLst>
                  <a:ext uri="{FF2B5EF4-FFF2-40B4-BE49-F238E27FC236}">
                    <a16:creationId xmlns:a16="http://schemas.microsoft.com/office/drawing/2014/main" id="{B622C99F-386C-B3D7-C1F8-5BC726F23838}"/>
                  </a:ext>
                </a:extLst>
              </p:cNvPr>
              <p:cNvSpPr/>
              <p:nvPr/>
            </p:nvSpPr>
            <p:spPr>
              <a:xfrm>
                <a:off x="6430254" y="712713"/>
                <a:ext cx="69193" cy="77337"/>
              </a:xfrm>
              <a:custGeom>
                <a:avLst/>
                <a:gdLst>
                  <a:gd name="csX0" fmla="*/ 42584 w 69193"/>
                  <a:gd name="csY0" fmla="*/ 30633 h 77337"/>
                  <a:gd name="csX1" fmla="*/ 48255 w 69193"/>
                  <a:gd name="csY1" fmla="*/ 27081 h 77337"/>
                  <a:gd name="csX2" fmla="*/ 49079 w 69193"/>
                  <a:gd name="csY2" fmla="*/ 22351 h 77337"/>
                  <a:gd name="csX3" fmla="*/ 44624 w 69193"/>
                  <a:gd name="csY3" fmla="*/ 13207 h 77337"/>
                  <a:gd name="csX4" fmla="*/ 31849 w 69193"/>
                  <a:gd name="csY4" fmla="*/ 10361 h 77337"/>
                  <a:gd name="csX5" fmla="*/ 18230 w 69193"/>
                  <a:gd name="csY5" fmla="*/ 15581 h 77337"/>
                  <a:gd name="csX6" fmla="*/ 15307 w 69193"/>
                  <a:gd name="csY6" fmla="*/ 24157 h 77337"/>
                  <a:gd name="csX7" fmla="*/ 3846 w 69193"/>
                  <a:gd name="csY7" fmla="*/ 24157 h 77337"/>
                  <a:gd name="csX8" fmla="*/ 12598 w 69193"/>
                  <a:gd name="csY8" fmla="*/ 5298 h 77337"/>
                  <a:gd name="csX9" fmla="*/ 32144 w 69193"/>
                  <a:gd name="csY9" fmla="*/ 0 h 77337"/>
                  <a:gd name="csX10" fmla="*/ 53082 w 69193"/>
                  <a:gd name="csY10" fmla="*/ 4906 h 77337"/>
                  <a:gd name="csX11" fmla="*/ 61069 w 69193"/>
                  <a:gd name="csY11" fmla="*/ 20193 h 77337"/>
                  <a:gd name="csX12" fmla="*/ 61069 w 69193"/>
                  <a:gd name="csY12" fmla="*/ 62325 h 77337"/>
                  <a:gd name="csX13" fmla="*/ 61854 w 69193"/>
                  <a:gd name="csY13" fmla="*/ 65406 h 77337"/>
                  <a:gd name="csX14" fmla="*/ 65171 w 69193"/>
                  <a:gd name="csY14" fmla="*/ 66564 h 77337"/>
                  <a:gd name="csX15" fmla="*/ 67015 w 69193"/>
                  <a:gd name="csY15" fmla="*/ 66466 h 77337"/>
                  <a:gd name="csX16" fmla="*/ 69193 w 69193"/>
                  <a:gd name="csY16" fmla="*/ 66152 h 77337"/>
                  <a:gd name="csX17" fmla="*/ 69193 w 69193"/>
                  <a:gd name="csY17" fmla="*/ 75238 h 77337"/>
                  <a:gd name="csX18" fmla="*/ 64817 w 69193"/>
                  <a:gd name="csY18" fmla="*/ 76258 h 77337"/>
                  <a:gd name="csX19" fmla="*/ 60716 w 69193"/>
                  <a:gd name="csY19" fmla="*/ 76454 h 77337"/>
                  <a:gd name="csX20" fmla="*/ 51493 w 69193"/>
                  <a:gd name="csY20" fmla="*/ 71941 h 77337"/>
                  <a:gd name="csX21" fmla="*/ 49373 w 69193"/>
                  <a:gd name="csY21" fmla="*/ 65190 h 77337"/>
                  <a:gd name="csX22" fmla="*/ 38580 w 69193"/>
                  <a:gd name="csY22" fmla="*/ 73726 h 77337"/>
                  <a:gd name="csX23" fmla="*/ 23078 w 69193"/>
                  <a:gd name="csY23" fmla="*/ 77337 h 77337"/>
                  <a:gd name="csX24" fmla="*/ 6456 w 69193"/>
                  <a:gd name="csY24" fmla="*/ 71175 h 77337"/>
                  <a:gd name="csX25" fmla="*/ 0 w 69193"/>
                  <a:gd name="csY25" fmla="*/ 55732 h 77337"/>
                  <a:gd name="csX26" fmla="*/ 6358 w 69193"/>
                  <a:gd name="csY26" fmla="*/ 39974 h 77337"/>
                  <a:gd name="csX27" fmla="*/ 23019 w 69193"/>
                  <a:gd name="csY27" fmla="*/ 33086 h 77337"/>
                  <a:gd name="csX28" fmla="*/ 42623 w 69193"/>
                  <a:gd name="csY28" fmla="*/ 30633 h 77337"/>
                  <a:gd name="csX29" fmla="*/ 16700 w 69193"/>
                  <a:gd name="csY29" fmla="*/ 63816 h 77337"/>
                  <a:gd name="csX30" fmla="*/ 25923 w 69193"/>
                  <a:gd name="csY30" fmla="*/ 66878 h 77337"/>
                  <a:gd name="csX31" fmla="*/ 38482 w 69193"/>
                  <a:gd name="csY31" fmla="*/ 63875 h 77337"/>
                  <a:gd name="csX32" fmla="*/ 48726 w 69193"/>
                  <a:gd name="csY32" fmla="*/ 47588 h 77337"/>
                  <a:gd name="csX33" fmla="*/ 48726 w 69193"/>
                  <a:gd name="csY33" fmla="*/ 37697 h 77337"/>
                  <a:gd name="csX34" fmla="*/ 42937 w 69193"/>
                  <a:gd name="csY34" fmla="*/ 40091 h 77337"/>
                  <a:gd name="csX35" fmla="*/ 35990 w 69193"/>
                  <a:gd name="csY35" fmla="*/ 41465 h 77337"/>
                  <a:gd name="csX36" fmla="*/ 28572 w 69193"/>
                  <a:gd name="csY36" fmla="*/ 42427 h 77337"/>
                  <a:gd name="csX37" fmla="*/ 18525 w 69193"/>
                  <a:gd name="csY37" fmla="*/ 45213 h 77337"/>
                  <a:gd name="csX38" fmla="*/ 12834 w 69193"/>
                  <a:gd name="csY38" fmla="*/ 55437 h 77337"/>
                  <a:gd name="csX39" fmla="*/ 16719 w 69193"/>
                  <a:gd name="csY39" fmla="*/ 63816 h 773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69193" h="77337">
                    <a:moveTo>
                      <a:pt x="42584" y="30633"/>
                    </a:moveTo>
                    <a:cubicBezTo>
                      <a:pt x="45409" y="30279"/>
                      <a:pt x="47293" y="29082"/>
                      <a:pt x="48255" y="27081"/>
                    </a:cubicBezTo>
                    <a:cubicBezTo>
                      <a:pt x="48804" y="25982"/>
                      <a:pt x="49079" y="24412"/>
                      <a:pt x="49079" y="22351"/>
                    </a:cubicBezTo>
                    <a:cubicBezTo>
                      <a:pt x="49079" y="18152"/>
                      <a:pt x="47588" y="15091"/>
                      <a:pt x="44624" y="13207"/>
                    </a:cubicBezTo>
                    <a:cubicBezTo>
                      <a:pt x="41642" y="11303"/>
                      <a:pt x="37383" y="10361"/>
                      <a:pt x="31849" y="10361"/>
                    </a:cubicBezTo>
                    <a:cubicBezTo>
                      <a:pt x="25452" y="10361"/>
                      <a:pt x="20899" y="12108"/>
                      <a:pt x="18230" y="15581"/>
                    </a:cubicBezTo>
                    <a:cubicBezTo>
                      <a:pt x="16739" y="17504"/>
                      <a:pt x="15758" y="20369"/>
                      <a:pt x="15307" y="24157"/>
                    </a:cubicBezTo>
                    <a:lnTo>
                      <a:pt x="3846" y="24157"/>
                    </a:lnTo>
                    <a:cubicBezTo>
                      <a:pt x="4082" y="15110"/>
                      <a:pt x="6986" y="8831"/>
                      <a:pt x="12598" y="5298"/>
                    </a:cubicBezTo>
                    <a:cubicBezTo>
                      <a:pt x="18211" y="1766"/>
                      <a:pt x="24726" y="0"/>
                      <a:pt x="32144" y="0"/>
                    </a:cubicBezTo>
                    <a:cubicBezTo>
                      <a:pt x="40739" y="0"/>
                      <a:pt x="47705" y="1648"/>
                      <a:pt x="53082" y="4906"/>
                    </a:cubicBezTo>
                    <a:cubicBezTo>
                      <a:pt x="58400" y="8183"/>
                      <a:pt x="61069" y="13285"/>
                      <a:pt x="61069" y="20193"/>
                    </a:cubicBezTo>
                    <a:lnTo>
                      <a:pt x="61069" y="62325"/>
                    </a:lnTo>
                    <a:cubicBezTo>
                      <a:pt x="61069" y="63601"/>
                      <a:pt x="61324" y="64621"/>
                      <a:pt x="61854" y="65406"/>
                    </a:cubicBezTo>
                    <a:cubicBezTo>
                      <a:pt x="62384" y="66171"/>
                      <a:pt x="63483" y="66564"/>
                      <a:pt x="65171" y="66564"/>
                    </a:cubicBezTo>
                    <a:cubicBezTo>
                      <a:pt x="65720" y="66564"/>
                      <a:pt x="66328" y="66525"/>
                      <a:pt x="67015" y="66466"/>
                    </a:cubicBezTo>
                    <a:cubicBezTo>
                      <a:pt x="67702" y="66407"/>
                      <a:pt x="68428" y="66289"/>
                      <a:pt x="69193" y="66152"/>
                    </a:cubicBezTo>
                    <a:lnTo>
                      <a:pt x="69193" y="75238"/>
                    </a:lnTo>
                    <a:cubicBezTo>
                      <a:pt x="67290" y="75787"/>
                      <a:pt x="65818" y="76121"/>
                      <a:pt x="64817" y="76258"/>
                    </a:cubicBezTo>
                    <a:cubicBezTo>
                      <a:pt x="63816" y="76395"/>
                      <a:pt x="62443" y="76454"/>
                      <a:pt x="60716" y="76454"/>
                    </a:cubicBezTo>
                    <a:cubicBezTo>
                      <a:pt x="56477" y="76454"/>
                      <a:pt x="53416" y="74943"/>
                      <a:pt x="51493" y="71941"/>
                    </a:cubicBezTo>
                    <a:cubicBezTo>
                      <a:pt x="50492" y="70351"/>
                      <a:pt x="49785" y="68094"/>
                      <a:pt x="49373" y="65190"/>
                    </a:cubicBezTo>
                    <a:cubicBezTo>
                      <a:pt x="46862" y="68467"/>
                      <a:pt x="43270" y="71313"/>
                      <a:pt x="38580" y="73726"/>
                    </a:cubicBezTo>
                    <a:cubicBezTo>
                      <a:pt x="33890" y="76140"/>
                      <a:pt x="28729" y="77337"/>
                      <a:pt x="23078" y="77337"/>
                    </a:cubicBezTo>
                    <a:cubicBezTo>
                      <a:pt x="16288" y="77337"/>
                      <a:pt x="10754" y="75277"/>
                      <a:pt x="6456" y="71175"/>
                    </a:cubicBezTo>
                    <a:cubicBezTo>
                      <a:pt x="2159" y="67054"/>
                      <a:pt x="0" y="61913"/>
                      <a:pt x="0" y="55732"/>
                    </a:cubicBezTo>
                    <a:cubicBezTo>
                      <a:pt x="0" y="48961"/>
                      <a:pt x="2119" y="43702"/>
                      <a:pt x="6358" y="39974"/>
                    </a:cubicBezTo>
                    <a:cubicBezTo>
                      <a:pt x="10597" y="36245"/>
                      <a:pt x="16150" y="33949"/>
                      <a:pt x="23019" y="33086"/>
                    </a:cubicBezTo>
                    <a:lnTo>
                      <a:pt x="42623" y="30633"/>
                    </a:lnTo>
                    <a:close/>
                    <a:moveTo>
                      <a:pt x="16700" y="63816"/>
                    </a:moveTo>
                    <a:cubicBezTo>
                      <a:pt x="19290" y="65857"/>
                      <a:pt x="22371" y="66878"/>
                      <a:pt x="25923" y="66878"/>
                    </a:cubicBezTo>
                    <a:cubicBezTo>
                      <a:pt x="30240" y="66878"/>
                      <a:pt x="34440" y="65877"/>
                      <a:pt x="38482" y="63875"/>
                    </a:cubicBezTo>
                    <a:cubicBezTo>
                      <a:pt x="45311" y="60559"/>
                      <a:pt x="48726" y="55123"/>
                      <a:pt x="48726" y="47588"/>
                    </a:cubicBezTo>
                    <a:lnTo>
                      <a:pt x="48726" y="37697"/>
                    </a:lnTo>
                    <a:cubicBezTo>
                      <a:pt x="47234" y="38659"/>
                      <a:pt x="45292" y="39463"/>
                      <a:pt x="42937" y="40091"/>
                    </a:cubicBezTo>
                    <a:cubicBezTo>
                      <a:pt x="40582" y="40739"/>
                      <a:pt x="38266" y="41190"/>
                      <a:pt x="35990" y="41465"/>
                    </a:cubicBezTo>
                    <a:lnTo>
                      <a:pt x="28572" y="42427"/>
                    </a:lnTo>
                    <a:cubicBezTo>
                      <a:pt x="24118" y="43015"/>
                      <a:pt x="20782" y="43957"/>
                      <a:pt x="18525" y="45213"/>
                    </a:cubicBezTo>
                    <a:cubicBezTo>
                      <a:pt x="14718" y="47352"/>
                      <a:pt x="12834" y="50747"/>
                      <a:pt x="12834" y="55437"/>
                    </a:cubicBezTo>
                    <a:cubicBezTo>
                      <a:pt x="12834" y="58969"/>
                      <a:pt x="14129" y="61776"/>
                      <a:pt x="16719" y="63816"/>
                    </a:cubicBezTo>
                    <a:close/>
                  </a:path>
                </a:pathLst>
              </a:custGeom>
              <a:solidFill>
                <a:srgbClr val="FFFFFF"/>
              </a:solidFill>
              <a:ln w="1960" cap="flat">
                <a:noFill/>
                <a:prstDash val="solid"/>
                <a:miter/>
              </a:ln>
            </p:spPr>
            <p:txBody>
              <a:bodyPr/>
              <a:lstStyle/>
              <a:p>
                <a:endParaRPr lang="en-US"/>
              </a:p>
            </p:txBody>
          </p:sp>
          <p:sp>
            <p:nvSpPr>
              <p:cNvPr id="19" name="Freeform: Shape 18">
                <a:extLst>
                  <a:ext uri="{FF2B5EF4-FFF2-40B4-BE49-F238E27FC236}">
                    <a16:creationId xmlns:a16="http://schemas.microsoft.com/office/drawing/2014/main" id="{B91B0497-4A0A-9E60-F73B-4266045D76DB}"/>
                  </a:ext>
                </a:extLst>
              </p:cNvPr>
              <p:cNvSpPr/>
              <p:nvPr/>
            </p:nvSpPr>
            <p:spPr>
              <a:xfrm>
                <a:off x="6507945" y="713125"/>
                <a:ext cx="63894" cy="105359"/>
              </a:xfrm>
              <a:custGeom>
                <a:avLst/>
                <a:gdLst>
                  <a:gd name="csX0" fmla="*/ 45508 w 63894"/>
                  <a:gd name="csY0" fmla="*/ 4278 h 105359"/>
                  <a:gd name="csX1" fmla="*/ 52572 w 63894"/>
                  <a:gd name="csY1" fmla="*/ 11244 h 105359"/>
                  <a:gd name="csX2" fmla="*/ 52572 w 63894"/>
                  <a:gd name="csY2" fmla="*/ 2021 h 105359"/>
                  <a:gd name="csX3" fmla="*/ 63895 w 63894"/>
                  <a:gd name="csY3" fmla="*/ 2021 h 105359"/>
                  <a:gd name="csX4" fmla="*/ 63895 w 63894"/>
                  <a:gd name="csY4" fmla="*/ 68507 h 105359"/>
                  <a:gd name="csX5" fmla="*/ 59813 w 63894"/>
                  <a:gd name="csY5" fmla="*/ 90485 h 105359"/>
                  <a:gd name="csX6" fmla="*/ 31025 w 63894"/>
                  <a:gd name="csY6" fmla="*/ 105360 h 105359"/>
                  <a:gd name="csX7" fmla="*/ 11225 w 63894"/>
                  <a:gd name="csY7" fmla="*/ 100062 h 105359"/>
                  <a:gd name="csX8" fmla="*/ 2237 w 63894"/>
                  <a:gd name="csY8" fmla="*/ 83499 h 105359"/>
                  <a:gd name="csX9" fmla="*/ 14737 w 63894"/>
                  <a:gd name="csY9" fmla="*/ 83499 h 105359"/>
                  <a:gd name="csX10" fmla="*/ 18270 w 63894"/>
                  <a:gd name="csY10" fmla="*/ 91074 h 105359"/>
                  <a:gd name="csX11" fmla="*/ 31300 w 63894"/>
                  <a:gd name="csY11" fmla="*/ 95175 h 105359"/>
                  <a:gd name="csX12" fmla="*/ 49707 w 63894"/>
                  <a:gd name="csY12" fmla="*/ 85206 h 105359"/>
                  <a:gd name="csX13" fmla="*/ 52081 w 63894"/>
                  <a:gd name="csY13" fmla="*/ 64248 h 105359"/>
                  <a:gd name="csX14" fmla="*/ 43251 w 63894"/>
                  <a:gd name="csY14" fmla="*/ 72569 h 105359"/>
                  <a:gd name="csX15" fmla="*/ 29573 w 63894"/>
                  <a:gd name="csY15" fmla="*/ 75296 h 105359"/>
                  <a:gd name="csX16" fmla="*/ 8870 w 63894"/>
                  <a:gd name="csY16" fmla="*/ 66858 h 105359"/>
                  <a:gd name="csX17" fmla="*/ 0 w 63894"/>
                  <a:gd name="csY17" fmla="*/ 38973 h 105359"/>
                  <a:gd name="csX18" fmla="*/ 8948 w 63894"/>
                  <a:gd name="csY18" fmla="*/ 10302 h 105359"/>
                  <a:gd name="csX19" fmla="*/ 30535 w 63894"/>
                  <a:gd name="csY19" fmla="*/ 0 h 105359"/>
                  <a:gd name="csX20" fmla="*/ 45488 w 63894"/>
                  <a:gd name="csY20" fmla="*/ 4239 h 105359"/>
                  <a:gd name="csX21" fmla="*/ 47019 w 63894"/>
                  <a:gd name="csY21" fmla="*/ 17465 h 105359"/>
                  <a:gd name="csX22" fmla="*/ 32831 w 63894"/>
                  <a:gd name="csY22" fmla="*/ 10911 h 105359"/>
                  <a:gd name="csX23" fmla="*/ 15169 w 63894"/>
                  <a:gd name="csY23" fmla="*/ 23058 h 105359"/>
                  <a:gd name="csX24" fmla="*/ 12657 w 63894"/>
                  <a:gd name="csY24" fmla="*/ 40052 h 105359"/>
                  <a:gd name="csX25" fmla="*/ 17642 w 63894"/>
                  <a:gd name="csY25" fmla="*/ 58852 h 105359"/>
                  <a:gd name="csX26" fmla="*/ 31064 w 63894"/>
                  <a:gd name="csY26" fmla="*/ 65308 h 105359"/>
                  <a:gd name="csX27" fmla="*/ 49609 w 63894"/>
                  <a:gd name="csY27" fmla="*/ 53357 h 105359"/>
                  <a:gd name="csX28" fmla="*/ 52592 w 63894"/>
                  <a:gd name="csY28" fmla="*/ 37580 h 105359"/>
                  <a:gd name="csX29" fmla="*/ 47019 w 63894"/>
                  <a:gd name="csY29" fmla="*/ 17446 h 105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3894" h="105359">
                    <a:moveTo>
                      <a:pt x="45508" y="4278"/>
                    </a:moveTo>
                    <a:cubicBezTo>
                      <a:pt x="47823" y="5868"/>
                      <a:pt x="50178" y="8183"/>
                      <a:pt x="52572" y="11244"/>
                    </a:cubicBezTo>
                    <a:lnTo>
                      <a:pt x="52572" y="2021"/>
                    </a:lnTo>
                    <a:lnTo>
                      <a:pt x="63895" y="2021"/>
                    </a:lnTo>
                    <a:lnTo>
                      <a:pt x="63895" y="68507"/>
                    </a:lnTo>
                    <a:cubicBezTo>
                      <a:pt x="63895" y="77789"/>
                      <a:pt x="62541" y="85108"/>
                      <a:pt x="59813" y="90485"/>
                    </a:cubicBezTo>
                    <a:cubicBezTo>
                      <a:pt x="54731" y="100415"/>
                      <a:pt x="45135" y="105360"/>
                      <a:pt x="31025" y="105360"/>
                    </a:cubicBezTo>
                    <a:cubicBezTo>
                      <a:pt x="23176" y="105360"/>
                      <a:pt x="16582" y="103594"/>
                      <a:pt x="11225" y="100062"/>
                    </a:cubicBezTo>
                    <a:cubicBezTo>
                      <a:pt x="5867" y="96529"/>
                      <a:pt x="2885" y="91015"/>
                      <a:pt x="2237" y="83499"/>
                    </a:cubicBezTo>
                    <a:lnTo>
                      <a:pt x="14737" y="83499"/>
                    </a:lnTo>
                    <a:cubicBezTo>
                      <a:pt x="15326" y="86776"/>
                      <a:pt x="16504" y="89308"/>
                      <a:pt x="18270" y="91074"/>
                    </a:cubicBezTo>
                    <a:cubicBezTo>
                      <a:pt x="21037" y="93802"/>
                      <a:pt x="25374" y="95175"/>
                      <a:pt x="31300" y="95175"/>
                    </a:cubicBezTo>
                    <a:cubicBezTo>
                      <a:pt x="40660" y="95175"/>
                      <a:pt x="46803" y="91859"/>
                      <a:pt x="49707" y="85206"/>
                    </a:cubicBezTo>
                    <a:cubicBezTo>
                      <a:pt x="51434" y="81301"/>
                      <a:pt x="52219" y="74315"/>
                      <a:pt x="52081" y="64248"/>
                    </a:cubicBezTo>
                    <a:cubicBezTo>
                      <a:pt x="49629" y="67977"/>
                      <a:pt x="46685" y="70763"/>
                      <a:pt x="43251" y="72569"/>
                    </a:cubicBezTo>
                    <a:cubicBezTo>
                      <a:pt x="39797" y="74394"/>
                      <a:pt x="35244" y="75296"/>
                      <a:pt x="29573" y="75296"/>
                    </a:cubicBezTo>
                    <a:cubicBezTo>
                      <a:pt x="21684" y="75296"/>
                      <a:pt x="14777" y="72490"/>
                      <a:pt x="8870" y="66858"/>
                    </a:cubicBezTo>
                    <a:cubicBezTo>
                      <a:pt x="2963" y="61246"/>
                      <a:pt x="0" y="51944"/>
                      <a:pt x="0" y="38973"/>
                    </a:cubicBezTo>
                    <a:cubicBezTo>
                      <a:pt x="0" y="26728"/>
                      <a:pt x="2983" y="17171"/>
                      <a:pt x="8948" y="10302"/>
                    </a:cubicBezTo>
                    <a:cubicBezTo>
                      <a:pt x="14914" y="3434"/>
                      <a:pt x="22116" y="0"/>
                      <a:pt x="30535" y="0"/>
                    </a:cubicBezTo>
                    <a:cubicBezTo>
                      <a:pt x="36245" y="0"/>
                      <a:pt x="41230" y="1413"/>
                      <a:pt x="45488" y="4239"/>
                    </a:cubicBezTo>
                    <a:close/>
                    <a:moveTo>
                      <a:pt x="47019" y="17465"/>
                    </a:moveTo>
                    <a:cubicBezTo>
                      <a:pt x="43310" y="13089"/>
                      <a:pt x="38580" y="10911"/>
                      <a:pt x="32831" y="10911"/>
                    </a:cubicBezTo>
                    <a:cubicBezTo>
                      <a:pt x="24235" y="10911"/>
                      <a:pt x="18348" y="14953"/>
                      <a:pt x="15169" y="23058"/>
                    </a:cubicBezTo>
                    <a:cubicBezTo>
                      <a:pt x="13501" y="27375"/>
                      <a:pt x="12657" y="33046"/>
                      <a:pt x="12657" y="40052"/>
                    </a:cubicBezTo>
                    <a:cubicBezTo>
                      <a:pt x="12657" y="48294"/>
                      <a:pt x="14325" y="54554"/>
                      <a:pt x="17642" y="58852"/>
                    </a:cubicBezTo>
                    <a:cubicBezTo>
                      <a:pt x="20978" y="63149"/>
                      <a:pt x="25432" y="65308"/>
                      <a:pt x="31064" y="65308"/>
                    </a:cubicBezTo>
                    <a:cubicBezTo>
                      <a:pt x="39856" y="65308"/>
                      <a:pt x="46037" y="61324"/>
                      <a:pt x="49609" y="53357"/>
                    </a:cubicBezTo>
                    <a:cubicBezTo>
                      <a:pt x="51610" y="48844"/>
                      <a:pt x="52592" y="43604"/>
                      <a:pt x="52592" y="37580"/>
                    </a:cubicBezTo>
                    <a:cubicBezTo>
                      <a:pt x="52592" y="28513"/>
                      <a:pt x="50727" y="21802"/>
                      <a:pt x="47019" y="17446"/>
                    </a:cubicBezTo>
                    <a:close/>
                  </a:path>
                </a:pathLst>
              </a:custGeom>
              <a:solidFill>
                <a:srgbClr val="FFFFFF"/>
              </a:solidFill>
              <a:ln w="1960" cap="flat">
                <a:noFill/>
                <a:prstDash val="solid"/>
                <a:miter/>
              </a:ln>
            </p:spPr>
            <p:txBody>
              <a:bodyPr/>
              <a:lstStyle/>
              <a:p>
                <a:endParaRPr lang="en-US"/>
              </a:p>
            </p:txBody>
          </p:sp>
          <p:sp>
            <p:nvSpPr>
              <p:cNvPr id="20" name="Freeform: Shape 19">
                <a:extLst>
                  <a:ext uri="{FF2B5EF4-FFF2-40B4-BE49-F238E27FC236}">
                    <a16:creationId xmlns:a16="http://schemas.microsoft.com/office/drawing/2014/main" id="{CFDDBBF6-94B3-2893-63B8-DE6BE85AC571}"/>
                  </a:ext>
                </a:extLst>
              </p:cNvPr>
              <p:cNvSpPr/>
              <p:nvPr/>
            </p:nvSpPr>
            <p:spPr>
              <a:xfrm>
                <a:off x="6587814" y="712831"/>
                <a:ext cx="66347" cy="77356"/>
              </a:xfrm>
              <a:custGeom>
                <a:avLst/>
                <a:gdLst>
                  <a:gd name="csX0" fmla="*/ 49315 w 66347"/>
                  <a:gd name="csY0" fmla="*/ 3650 h 77356"/>
                  <a:gd name="csX1" fmla="*/ 60382 w 66347"/>
                  <a:gd name="csY1" fmla="*/ 13109 h 77356"/>
                  <a:gd name="csX2" fmla="*/ 65269 w 66347"/>
                  <a:gd name="csY2" fmla="*/ 26021 h 77356"/>
                  <a:gd name="csX3" fmla="*/ 66348 w 66347"/>
                  <a:gd name="csY3" fmla="*/ 42132 h 77356"/>
                  <a:gd name="csX4" fmla="*/ 13168 w 66347"/>
                  <a:gd name="csY4" fmla="*/ 42132 h 77356"/>
                  <a:gd name="csX5" fmla="*/ 18387 w 66347"/>
                  <a:gd name="csY5" fmla="*/ 60029 h 77356"/>
                  <a:gd name="csX6" fmla="*/ 33498 w 66347"/>
                  <a:gd name="csY6" fmla="*/ 66780 h 77356"/>
                  <a:gd name="csX7" fmla="*/ 48745 w 66347"/>
                  <a:gd name="csY7" fmla="*/ 60402 h 77356"/>
                  <a:gd name="csX8" fmla="*/ 53259 w 66347"/>
                  <a:gd name="csY8" fmla="*/ 51826 h 77356"/>
                  <a:gd name="csX9" fmla="*/ 65347 w 66347"/>
                  <a:gd name="csY9" fmla="*/ 51826 h 77356"/>
                  <a:gd name="csX10" fmla="*/ 62168 w 66347"/>
                  <a:gd name="csY10" fmla="*/ 60794 h 77356"/>
                  <a:gd name="csX11" fmla="*/ 56144 w 66347"/>
                  <a:gd name="csY11" fmla="*/ 68879 h 77356"/>
                  <a:gd name="csX12" fmla="*/ 42387 w 66347"/>
                  <a:gd name="csY12" fmla="*/ 76258 h 77356"/>
                  <a:gd name="csX13" fmla="*/ 32419 w 66347"/>
                  <a:gd name="csY13" fmla="*/ 77357 h 77356"/>
                  <a:gd name="csX14" fmla="*/ 9419 w 66347"/>
                  <a:gd name="csY14" fmla="*/ 67427 h 77356"/>
                  <a:gd name="csX15" fmla="*/ 0 w 66347"/>
                  <a:gd name="csY15" fmla="*/ 39601 h 77356"/>
                  <a:gd name="csX16" fmla="*/ 9498 w 66347"/>
                  <a:gd name="csY16" fmla="*/ 10989 h 77356"/>
                  <a:gd name="csX17" fmla="*/ 34322 w 66347"/>
                  <a:gd name="csY17" fmla="*/ 0 h 77356"/>
                  <a:gd name="csX18" fmla="*/ 49315 w 66347"/>
                  <a:gd name="csY18" fmla="*/ 3650 h 77356"/>
                  <a:gd name="csX19" fmla="*/ 53710 w 66347"/>
                  <a:gd name="csY19" fmla="*/ 32360 h 77356"/>
                  <a:gd name="csX20" fmla="*/ 50256 w 66347"/>
                  <a:gd name="csY20" fmla="*/ 19585 h 77356"/>
                  <a:gd name="csX21" fmla="*/ 33537 w 66347"/>
                  <a:gd name="csY21" fmla="*/ 10715 h 77356"/>
                  <a:gd name="csX22" fmla="*/ 19447 w 66347"/>
                  <a:gd name="csY22" fmla="*/ 16818 h 77356"/>
                  <a:gd name="csX23" fmla="*/ 13423 w 66347"/>
                  <a:gd name="csY23" fmla="*/ 32340 h 77356"/>
                  <a:gd name="csX24" fmla="*/ 53710 w 6634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47" h="77356">
                    <a:moveTo>
                      <a:pt x="49315" y="3650"/>
                    </a:moveTo>
                    <a:cubicBezTo>
                      <a:pt x="54162" y="6083"/>
                      <a:pt x="57831" y="9243"/>
                      <a:pt x="60382" y="13109"/>
                    </a:cubicBezTo>
                    <a:cubicBezTo>
                      <a:pt x="62816" y="16798"/>
                      <a:pt x="64445" y="21096"/>
                      <a:pt x="65269" y="26021"/>
                    </a:cubicBezTo>
                    <a:cubicBezTo>
                      <a:pt x="65995" y="29396"/>
                      <a:pt x="66348" y="34754"/>
                      <a:pt x="66348" y="42132"/>
                    </a:cubicBezTo>
                    <a:lnTo>
                      <a:pt x="13168" y="42132"/>
                    </a:lnTo>
                    <a:cubicBezTo>
                      <a:pt x="13403" y="49570"/>
                      <a:pt x="15130" y="55535"/>
                      <a:pt x="18387" y="60029"/>
                    </a:cubicBezTo>
                    <a:cubicBezTo>
                      <a:pt x="21645" y="64523"/>
                      <a:pt x="26669" y="66780"/>
                      <a:pt x="33498" y="66780"/>
                    </a:cubicBezTo>
                    <a:cubicBezTo>
                      <a:pt x="39856" y="66780"/>
                      <a:pt x="44938" y="64660"/>
                      <a:pt x="48745" y="60402"/>
                    </a:cubicBezTo>
                    <a:cubicBezTo>
                      <a:pt x="50865" y="57929"/>
                      <a:pt x="52376" y="55084"/>
                      <a:pt x="53259" y="51826"/>
                    </a:cubicBezTo>
                    <a:lnTo>
                      <a:pt x="65347" y="51826"/>
                    </a:lnTo>
                    <a:cubicBezTo>
                      <a:pt x="65033" y="54515"/>
                      <a:pt x="63974" y="57498"/>
                      <a:pt x="62168" y="60794"/>
                    </a:cubicBezTo>
                    <a:cubicBezTo>
                      <a:pt x="60363" y="64091"/>
                      <a:pt x="58361" y="66799"/>
                      <a:pt x="56144" y="68879"/>
                    </a:cubicBezTo>
                    <a:cubicBezTo>
                      <a:pt x="52435" y="72529"/>
                      <a:pt x="47862" y="74982"/>
                      <a:pt x="42387" y="76258"/>
                    </a:cubicBezTo>
                    <a:cubicBezTo>
                      <a:pt x="39444" y="76984"/>
                      <a:pt x="36127" y="77357"/>
                      <a:pt x="32419" y="77357"/>
                    </a:cubicBezTo>
                    <a:cubicBezTo>
                      <a:pt x="23372" y="77357"/>
                      <a:pt x="15699" y="74040"/>
                      <a:pt x="9419" y="67427"/>
                    </a:cubicBezTo>
                    <a:cubicBezTo>
                      <a:pt x="3140" y="60814"/>
                      <a:pt x="0" y="51532"/>
                      <a:pt x="0" y="39601"/>
                    </a:cubicBezTo>
                    <a:cubicBezTo>
                      <a:pt x="0" y="27670"/>
                      <a:pt x="3159" y="18329"/>
                      <a:pt x="9498" y="10989"/>
                    </a:cubicBezTo>
                    <a:cubicBezTo>
                      <a:pt x="15836" y="3670"/>
                      <a:pt x="24098" y="0"/>
                      <a:pt x="34322" y="0"/>
                    </a:cubicBezTo>
                    <a:cubicBezTo>
                      <a:pt x="39483" y="0"/>
                      <a:pt x="44468" y="1217"/>
                      <a:pt x="49315" y="3650"/>
                    </a:cubicBezTo>
                    <a:close/>
                    <a:moveTo>
                      <a:pt x="53710" y="32360"/>
                    </a:moveTo>
                    <a:cubicBezTo>
                      <a:pt x="53220" y="27042"/>
                      <a:pt x="52062" y="22783"/>
                      <a:pt x="50256" y="19585"/>
                    </a:cubicBezTo>
                    <a:cubicBezTo>
                      <a:pt x="46920" y="13678"/>
                      <a:pt x="41347" y="10715"/>
                      <a:pt x="33537" y="10715"/>
                    </a:cubicBezTo>
                    <a:cubicBezTo>
                      <a:pt x="27944" y="10715"/>
                      <a:pt x="23254" y="12755"/>
                      <a:pt x="19447" y="16818"/>
                    </a:cubicBezTo>
                    <a:cubicBezTo>
                      <a:pt x="15660" y="20899"/>
                      <a:pt x="13639" y="26060"/>
                      <a:pt x="13423" y="32340"/>
                    </a:cubicBezTo>
                    <a:lnTo>
                      <a:pt x="53710" y="32340"/>
                    </a:lnTo>
                    <a:close/>
                  </a:path>
                </a:pathLst>
              </a:custGeom>
              <a:solidFill>
                <a:srgbClr val="FFFFFF"/>
              </a:solidFill>
              <a:ln w="1960" cap="flat">
                <a:noFill/>
                <a:prstDash val="solid"/>
                <a:miter/>
              </a:ln>
            </p:spPr>
            <p:txBody>
              <a:bodyPr/>
              <a:lstStyle/>
              <a:p>
                <a:endParaRPr lang="en-US"/>
              </a:p>
            </p:txBody>
          </p:sp>
        </p:grpSp>
      </p:grpSp>
      <p:sp>
        <p:nvSpPr>
          <p:cNvPr id="29" name="Freeform: Shape 28">
            <a:extLst>
              <a:ext uri="{FF2B5EF4-FFF2-40B4-BE49-F238E27FC236}">
                <a16:creationId xmlns:a16="http://schemas.microsoft.com/office/drawing/2014/main" id="{E7118825-0A4E-B4B2-2CD9-B533FCE6FB7A}"/>
              </a:ext>
            </a:extLst>
          </p:cNvPr>
          <p:cNvSpPr/>
          <p:nvPr userDrawn="1"/>
        </p:nvSpPr>
        <p:spPr>
          <a:xfrm>
            <a:off x="4981573" y="794981"/>
            <a:ext cx="6759195" cy="5670062"/>
          </a:xfrm>
          <a:custGeom>
            <a:avLst/>
            <a:gdLst>
              <a:gd name="csX0" fmla="*/ 0 w 6063449"/>
              <a:gd name="csY0" fmla="*/ 0 h 4071264"/>
              <a:gd name="csX1" fmla="*/ 6063450 w 6063449"/>
              <a:gd name="csY1" fmla="*/ 0 h 4071264"/>
              <a:gd name="csX2" fmla="*/ 6063450 w 6063449"/>
              <a:gd name="csY2" fmla="*/ 3939765 h 4071264"/>
              <a:gd name="csX3" fmla="*/ 5931951 w 6063449"/>
              <a:gd name="csY3" fmla="*/ 4071264 h 4071264"/>
              <a:gd name="csX4" fmla="*/ 131499 w 6063449"/>
              <a:gd name="csY4" fmla="*/ 4071264 h 4071264"/>
              <a:gd name="csX5" fmla="*/ 0 w 6063449"/>
              <a:gd name="csY5" fmla="*/ 3939765 h 4071264"/>
              <a:gd name="csX6" fmla="*/ 0 w 6063449"/>
              <a:gd name="csY6" fmla="*/ 0 h 4071264"/>
              <a:gd name="csX7" fmla="*/ 0 w 6063449"/>
              <a:gd name="csY7" fmla="*/ 0 h 40712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063449" h="4071264">
                <a:moveTo>
                  <a:pt x="0" y="0"/>
                </a:moveTo>
                <a:lnTo>
                  <a:pt x="6063450" y="0"/>
                </a:lnTo>
                <a:lnTo>
                  <a:pt x="6063450" y="3939765"/>
                </a:lnTo>
                <a:cubicBezTo>
                  <a:pt x="6063450" y="4012334"/>
                  <a:pt x="6004520" y="4071264"/>
                  <a:pt x="5931951" y="4071264"/>
                </a:cubicBezTo>
                <a:lnTo>
                  <a:pt x="131499" y="4071264"/>
                </a:lnTo>
                <a:cubicBezTo>
                  <a:pt x="58930" y="4071264"/>
                  <a:pt x="0" y="4012334"/>
                  <a:pt x="0" y="3939765"/>
                </a:cubicBezTo>
                <a:lnTo>
                  <a:pt x="0" y="0"/>
                </a:lnTo>
                <a:lnTo>
                  <a:pt x="0" y="0"/>
                </a:lnTo>
                <a:close/>
              </a:path>
            </a:pathLst>
          </a:custGeom>
          <a:solidFill>
            <a:srgbClr val="FBF1E8">
              <a:alpha val="46000"/>
            </a:srgbClr>
          </a:solidFill>
          <a:ln w="1960" cap="flat">
            <a:noFill/>
            <a:prstDash val="solid"/>
            <a:miter/>
          </a:ln>
        </p:spPr>
        <p:txBody>
          <a:bodyPr/>
          <a:lstStyle/>
          <a:p>
            <a:endParaRPr lang="en-US"/>
          </a:p>
        </p:txBody>
      </p:sp>
      <p:grpSp>
        <p:nvGrpSpPr>
          <p:cNvPr id="30" name="Group 29">
            <a:extLst>
              <a:ext uri="{FF2B5EF4-FFF2-40B4-BE49-F238E27FC236}">
                <a16:creationId xmlns:a16="http://schemas.microsoft.com/office/drawing/2014/main" id="{5AF1DA5F-FEE7-DC14-7441-82EF505C6F6F}"/>
              </a:ext>
            </a:extLst>
          </p:cNvPr>
          <p:cNvGrpSpPr>
            <a:grpSpLocks noChangeAspect="1"/>
          </p:cNvGrpSpPr>
          <p:nvPr userDrawn="1"/>
        </p:nvGrpSpPr>
        <p:grpSpPr>
          <a:xfrm>
            <a:off x="5175597" y="6167630"/>
            <a:ext cx="3394245" cy="258199"/>
            <a:chOff x="5847657" y="6163850"/>
            <a:chExt cx="3606800" cy="274368"/>
          </a:xfrm>
        </p:grpSpPr>
        <p:sp>
          <p:nvSpPr>
            <p:cNvPr id="31" name="Freeform: Shape 30">
              <a:extLst>
                <a:ext uri="{FF2B5EF4-FFF2-40B4-BE49-F238E27FC236}">
                  <a16:creationId xmlns:a16="http://schemas.microsoft.com/office/drawing/2014/main" id="{870B88FB-6F6F-2D99-56CA-59B177F54A7A}"/>
                </a:ext>
              </a:extLst>
            </p:cNvPr>
            <p:cNvSpPr/>
            <p:nvPr/>
          </p:nvSpPr>
          <p:spPr>
            <a:xfrm>
              <a:off x="7084686" y="6215031"/>
              <a:ext cx="137876" cy="146138"/>
            </a:xfrm>
            <a:custGeom>
              <a:avLst/>
              <a:gdLst>
                <a:gd name="csX0" fmla="*/ 13305 w 137876"/>
                <a:gd name="csY0" fmla="*/ 132814 h 146138"/>
                <a:gd name="csX1" fmla="*/ 13305 w 137876"/>
                <a:gd name="csY1" fmla="*/ 68467 h 146138"/>
                <a:gd name="csX2" fmla="*/ 72235 w 137876"/>
                <a:gd name="csY2" fmla="*/ 9537 h 146138"/>
                <a:gd name="csX3" fmla="*/ 118371 w 137876"/>
                <a:gd name="csY3" fmla="*/ 9537 h 146138"/>
                <a:gd name="csX4" fmla="*/ 118371 w 137876"/>
                <a:gd name="csY4" fmla="*/ 55672 h 146138"/>
                <a:gd name="csX5" fmla="*/ 62580 w 137876"/>
                <a:gd name="csY5" fmla="*/ 111463 h 146138"/>
                <a:gd name="csX6" fmla="*/ 34067 w 137876"/>
                <a:gd name="csY6" fmla="*/ 111463 h 146138"/>
                <a:gd name="csX7" fmla="*/ 34067 w 137876"/>
                <a:gd name="csY7" fmla="*/ 82969 h 146138"/>
                <a:gd name="csX8" fmla="*/ 91113 w 137876"/>
                <a:gd name="csY8" fmla="*/ 25923 h 146138"/>
                <a:gd name="csX9" fmla="*/ 101514 w 137876"/>
                <a:gd name="csY9" fmla="*/ 36324 h 146138"/>
                <a:gd name="csX10" fmla="*/ 44467 w 137876"/>
                <a:gd name="csY10" fmla="*/ 93370 h 146138"/>
                <a:gd name="csX11" fmla="*/ 44467 w 137876"/>
                <a:gd name="csY11" fmla="*/ 101082 h 146138"/>
                <a:gd name="csX12" fmla="*/ 52199 w 137876"/>
                <a:gd name="csY12" fmla="*/ 101082 h 146138"/>
                <a:gd name="csX13" fmla="*/ 107990 w 137876"/>
                <a:gd name="csY13" fmla="*/ 45292 h 146138"/>
                <a:gd name="csX14" fmla="*/ 107990 w 137876"/>
                <a:gd name="csY14" fmla="*/ 19938 h 146138"/>
                <a:gd name="csX15" fmla="*/ 82636 w 137876"/>
                <a:gd name="csY15" fmla="*/ 19938 h 146138"/>
                <a:gd name="csX16" fmla="*/ 23705 w 137876"/>
                <a:gd name="csY16" fmla="*/ 78868 h 146138"/>
                <a:gd name="csX17" fmla="*/ 23705 w 137876"/>
                <a:gd name="csY17" fmla="*/ 122433 h 146138"/>
                <a:gd name="csX18" fmla="*/ 67270 w 137876"/>
                <a:gd name="csY18" fmla="*/ 122433 h 146138"/>
                <a:gd name="csX19" fmla="*/ 127476 w 137876"/>
                <a:gd name="csY19" fmla="*/ 62227 h 146138"/>
                <a:gd name="csX20" fmla="*/ 137877 w 137876"/>
                <a:gd name="csY20" fmla="*/ 72628 h 146138"/>
                <a:gd name="csX21" fmla="*/ 77671 w 137876"/>
                <a:gd name="csY21" fmla="*/ 132833 h 146138"/>
                <a:gd name="csX22" fmla="*/ 13325 w 137876"/>
                <a:gd name="csY22" fmla="*/ 132833 h 1461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37876" h="146138">
                  <a:moveTo>
                    <a:pt x="13305" y="132814"/>
                  </a:moveTo>
                  <a:cubicBezTo>
                    <a:pt x="-4435" y="115074"/>
                    <a:pt x="-4435" y="86207"/>
                    <a:pt x="13305" y="68467"/>
                  </a:cubicBezTo>
                  <a:lnTo>
                    <a:pt x="72235" y="9537"/>
                  </a:lnTo>
                  <a:cubicBezTo>
                    <a:pt x="84951" y="-3179"/>
                    <a:pt x="105654" y="-3179"/>
                    <a:pt x="118371" y="9537"/>
                  </a:cubicBezTo>
                  <a:cubicBezTo>
                    <a:pt x="131087" y="22254"/>
                    <a:pt x="131087" y="42956"/>
                    <a:pt x="118371" y="55672"/>
                  </a:cubicBezTo>
                  <a:lnTo>
                    <a:pt x="62580" y="111463"/>
                  </a:lnTo>
                  <a:cubicBezTo>
                    <a:pt x="54711" y="119332"/>
                    <a:pt x="41936" y="119332"/>
                    <a:pt x="34067" y="111463"/>
                  </a:cubicBezTo>
                  <a:cubicBezTo>
                    <a:pt x="26217" y="103614"/>
                    <a:pt x="26217" y="90819"/>
                    <a:pt x="34067" y="82969"/>
                  </a:cubicBezTo>
                  <a:lnTo>
                    <a:pt x="91113" y="25923"/>
                  </a:lnTo>
                  <a:lnTo>
                    <a:pt x="101514" y="36324"/>
                  </a:lnTo>
                  <a:lnTo>
                    <a:pt x="44467" y="93370"/>
                  </a:lnTo>
                  <a:cubicBezTo>
                    <a:pt x="42329" y="95509"/>
                    <a:pt x="42329" y="98963"/>
                    <a:pt x="44467" y="101082"/>
                  </a:cubicBezTo>
                  <a:cubicBezTo>
                    <a:pt x="46606" y="103202"/>
                    <a:pt x="50060" y="103221"/>
                    <a:pt x="52199" y="101082"/>
                  </a:cubicBezTo>
                  <a:lnTo>
                    <a:pt x="107990" y="45292"/>
                  </a:lnTo>
                  <a:cubicBezTo>
                    <a:pt x="114976" y="38306"/>
                    <a:pt x="114976" y="26924"/>
                    <a:pt x="107990" y="19938"/>
                  </a:cubicBezTo>
                  <a:cubicBezTo>
                    <a:pt x="101004" y="12952"/>
                    <a:pt x="89622" y="12952"/>
                    <a:pt x="82636" y="19938"/>
                  </a:cubicBezTo>
                  <a:lnTo>
                    <a:pt x="23705" y="78868"/>
                  </a:lnTo>
                  <a:cubicBezTo>
                    <a:pt x="11696" y="90878"/>
                    <a:pt x="11696" y="110423"/>
                    <a:pt x="23705" y="122433"/>
                  </a:cubicBezTo>
                  <a:cubicBezTo>
                    <a:pt x="35715" y="134443"/>
                    <a:pt x="55261" y="134443"/>
                    <a:pt x="67270" y="122433"/>
                  </a:cubicBezTo>
                  <a:lnTo>
                    <a:pt x="127476" y="62227"/>
                  </a:lnTo>
                  <a:lnTo>
                    <a:pt x="137877" y="72628"/>
                  </a:lnTo>
                  <a:lnTo>
                    <a:pt x="77671" y="132833"/>
                  </a:lnTo>
                  <a:cubicBezTo>
                    <a:pt x="59931" y="150573"/>
                    <a:pt x="31064" y="150573"/>
                    <a:pt x="13325" y="132833"/>
                  </a:cubicBezTo>
                  <a:close/>
                </a:path>
              </a:pathLst>
            </a:custGeom>
            <a:solidFill>
              <a:schemeClr val="accent4"/>
            </a:solidFill>
            <a:ln w="1960" cap="flat">
              <a:noFill/>
              <a:prstDash val="solid"/>
              <a:miter/>
            </a:ln>
          </p:spPr>
          <p:txBody>
            <a:bodyPr/>
            <a:lstStyle/>
            <a:p>
              <a:endParaRPr lang="en-US"/>
            </a:p>
          </p:txBody>
        </p:sp>
        <p:grpSp>
          <p:nvGrpSpPr>
            <p:cNvPr id="32" name="Graphic 8">
              <a:extLst>
                <a:ext uri="{FF2B5EF4-FFF2-40B4-BE49-F238E27FC236}">
                  <a16:creationId xmlns:a16="http://schemas.microsoft.com/office/drawing/2014/main" id="{5807012E-4C4F-4057-DF54-261FC90E7EAD}"/>
                </a:ext>
              </a:extLst>
            </p:cNvPr>
            <p:cNvGrpSpPr/>
            <p:nvPr/>
          </p:nvGrpSpPr>
          <p:grpSpPr>
            <a:xfrm>
              <a:off x="6768490" y="6207400"/>
              <a:ext cx="162465" cy="154595"/>
              <a:chOff x="6865549" y="4622710"/>
              <a:chExt cx="162465" cy="154595"/>
            </a:xfrm>
            <a:solidFill>
              <a:schemeClr val="accent4"/>
            </a:solidFill>
          </p:grpSpPr>
          <p:sp>
            <p:nvSpPr>
              <p:cNvPr id="70" name="Rectangle 69">
                <a:extLst>
                  <a:ext uri="{FF2B5EF4-FFF2-40B4-BE49-F238E27FC236}">
                    <a16:creationId xmlns:a16="http://schemas.microsoft.com/office/drawing/2014/main" id="{D62A0634-81DC-25F3-0FD0-9C4DFAAAD2EC}"/>
                  </a:ext>
                </a:extLst>
              </p:cNvPr>
              <p:cNvSpPr/>
              <p:nvPr/>
            </p:nvSpPr>
            <p:spPr>
              <a:xfrm>
                <a:off x="6865549" y="4753522"/>
                <a:ext cx="162465" cy="23784"/>
              </a:xfrm>
              <a:prstGeom prst="rect">
                <a:avLst/>
              </a:prstGeom>
              <a:grpFill/>
              <a:ln w="1960" cap="flat">
                <a:noFill/>
                <a:prstDash val="solid"/>
                <a:miter/>
              </a:ln>
            </p:spPr>
            <p:txBody>
              <a:bodyPr/>
              <a:lstStyle/>
              <a:p>
                <a:endParaRPr lang="en-US"/>
              </a:p>
            </p:txBody>
          </p:sp>
          <p:sp>
            <p:nvSpPr>
              <p:cNvPr id="71" name="Freeform: Shape 70">
                <a:extLst>
                  <a:ext uri="{FF2B5EF4-FFF2-40B4-BE49-F238E27FC236}">
                    <a16:creationId xmlns:a16="http://schemas.microsoft.com/office/drawing/2014/main" id="{6246EC7F-9E35-0987-10A4-EE4E619C2569}"/>
                  </a:ext>
                </a:extLst>
              </p:cNvPr>
              <p:cNvSpPr/>
              <p:nvPr/>
            </p:nvSpPr>
            <p:spPr>
              <a:xfrm>
                <a:off x="6900715" y="4622710"/>
                <a:ext cx="92133" cy="99609"/>
              </a:xfrm>
              <a:custGeom>
                <a:avLst/>
                <a:gdLst>
                  <a:gd name="csX0" fmla="*/ 25589 w 92133"/>
                  <a:gd name="csY0" fmla="*/ 75512 h 99609"/>
                  <a:gd name="csX1" fmla="*/ 66505 w 92133"/>
                  <a:gd name="csY1" fmla="*/ 75512 h 99609"/>
                  <a:gd name="csX2" fmla="*/ 76278 w 92133"/>
                  <a:gd name="csY2" fmla="*/ 99610 h 99609"/>
                  <a:gd name="csX3" fmla="*/ 92134 w 92133"/>
                  <a:gd name="csY3" fmla="*/ 99610 h 99609"/>
                  <a:gd name="csX4" fmla="*/ 51807 w 92133"/>
                  <a:gd name="csY4" fmla="*/ 0 h 99609"/>
                  <a:gd name="csX5" fmla="*/ 40327 w 92133"/>
                  <a:gd name="csY5" fmla="*/ 0 h 99609"/>
                  <a:gd name="csX6" fmla="*/ 0 w 92133"/>
                  <a:gd name="csY6" fmla="*/ 99610 h 99609"/>
                  <a:gd name="csX7" fmla="*/ 15856 w 92133"/>
                  <a:gd name="csY7" fmla="*/ 99610 h 99609"/>
                  <a:gd name="csX8" fmla="*/ 25609 w 92133"/>
                  <a:gd name="csY8" fmla="*/ 75512 h 99609"/>
                  <a:gd name="csX9" fmla="*/ 46057 w 92133"/>
                  <a:gd name="csY9" fmla="*/ 24981 h 99609"/>
                  <a:gd name="csX10" fmla="*/ 60559 w 92133"/>
                  <a:gd name="csY10" fmla="*/ 60814 h 99609"/>
                  <a:gd name="csX11" fmla="*/ 31535 w 92133"/>
                  <a:gd name="csY11" fmla="*/ 60814 h 99609"/>
                  <a:gd name="csX12" fmla="*/ 46037 w 92133"/>
                  <a:gd name="csY12" fmla="*/ 24981 h 996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2133" h="99609">
                    <a:moveTo>
                      <a:pt x="25589" y="75512"/>
                    </a:moveTo>
                    <a:lnTo>
                      <a:pt x="66505" y="75512"/>
                    </a:lnTo>
                    <a:lnTo>
                      <a:pt x="76278" y="99610"/>
                    </a:lnTo>
                    <a:lnTo>
                      <a:pt x="92134" y="99610"/>
                    </a:lnTo>
                    <a:lnTo>
                      <a:pt x="51807" y="0"/>
                    </a:lnTo>
                    <a:lnTo>
                      <a:pt x="40327" y="0"/>
                    </a:lnTo>
                    <a:lnTo>
                      <a:pt x="0" y="99610"/>
                    </a:lnTo>
                    <a:lnTo>
                      <a:pt x="15856" y="99610"/>
                    </a:lnTo>
                    <a:lnTo>
                      <a:pt x="25609" y="75512"/>
                    </a:lnTo>
                    <a:close/>
                    <a:moveTo>
                      <a:pt x="46057" y="24981"/>
                    </a:moveTo>
                    <a:lnTo>
                      <a:pt x="60559" y="60814"/>
                    </a:lnTo>
                    <a:lnTo>
                      <a:pt x="31535" y="60814"/>
                    </a:lnTo>
                    <a:lnTo>
                      <a:pt x="46037" y="24981"/>
                    </a:lnTo>
                    <a:close/>
                  </a:path>
                </a:pathLst>
              </a:custGeom>
              <a:grpFill/>
              <a:ln w="1960" cap="flat">
                <a:noFill/>
                <a:prstDash val="solid"/>
                <a:miter/>
              </a:ln>
            </p:spPr>
            <p:txBody>
              <a:bodyPr/>
              <a:lstStyle/>
              <a:p>
                <a:endParaRPr lang="en-US"/>
              </a:p>
            </p:txBody>
          </p:sp>
        </p:grpSp>
        <p:grpSp>
          <p:nvGrpSpPr>
            <p:cNvPr id="33" name="Graphic 8">
              <a:extLst>
                <a:ext uri="{FF2B5EF4-FFF2-40B4-BE49-F238E27FC236}">
                  <a16:creationId xmlns:a16="http://schemas.microsoft.com/office/drawing/2014/main" id="{EE635760-B68F-A6A8-D3AC-E37105779AB2}"/>
                </a:ext>
              </a:extLst>
            </p:cNvPr>
            <p:cNvGrpSpPr/>
            <p:nvPr/>
          </p:nvGrpSpPr>
          <p:grpSpPr>
            <a:xfrm>
              <a:off x="7718553" y="6248450"/>
              <a:ext cx="165016" cy="94154"/>
              <a:chOff x="7815614" y="4663762"/>
              <a:chExt cx="165016" cy="94154"/>
            </a:xfrm>
            <a:solidFill>
              <a:schemeClr val="accent4"/>
            </a:solidFill>
          </p:grpSpPr>
          <p:sp>
            <p:nvSpPr>
              <p:cNvPr id="66" name="Rectangle 65">
                <a:extLst>
                  <a:ext uri="{FF2B5EF4-FFF2-40B4-BE49-F238E27FC236}">
                    <a16:creationId xmlns:a16="http://schemas.microsoft.com/office/drawing/2014/main" id="{C16ADCAB-5B29-6D92-230E-6C17A3999B36}"/>
                  </a:ext>
                </a:extLst>
              </p:cNvPr>
              <p:cNvSpPr/>
              <p:nvPr/>
            </p:nvSpPr>
            <p:spPr>
              <a:xfrm>
                <a:off x="7858217" y="4703481"/>
                <a:ext cx="79790" cy="14698"/>
              </a:xfrm>
              <a:prstGeom prst="rect">
                <a:avLst/>
              </a:prstGeom>
              <a:grpFill/>
              <a:ln w="1960" cap="flat">
                <a:noFill/>
                <a:prstDash val="solid"/>
                <a:miter/>
              </a:ln>
            </p:spPr>
            <p:txBody>
              <a:bodyPr/>
              <a:lstStyle/>
              <a:p>
                <a:endParaRPr lang="en-US"/>
              </a:p>
            </p:txBody>
          </p:sp>
          <p:grpSp>
            <p:nvGrpSpPr>
              <p:cNvPr id="67" name="Graphic 8">
                <a:extLst>
                  <a:ext uri="{FF2B5EF4-FFF2-40B4-BE49-F238E27FC236}">
                    <a16:creationId xmlns:a16="http://schemas.microsoft.com/office/drawing/2014/main" id="{9D5229FD-A79A-3598-19AC-73E220674E37}"/>
                  </a:ext>
                </a:extLst>
              </p:cNvPr>
              <p:cNvGrpSpPr/>
              <p:nvPr/>
            </p:nvGrpSpPr>
            <p:grpSpPr>
              <a:xfrm>
                <a:off x="7815614" y="4663762"/>
                <a:ext cx="165016" cy="94154"/>
                <a:chOff x="7815614" y="4663762"/>
                <a:chExt cx="165016" cy="94154"/>
              </a:xfrm>
              <a:grpFill/>
            </p:grpSpPr>
            <p:sp>
              <p:nvSpPr>
                <p:cNvPr id="68" name="Freeform: Shape 67">
                  <a:extLst>
                    <a:ext uri="{FF2B5EF4-FFF2-40B4-BE49-F238E27FC236}">
                      <a16:creationId xmlns:a16="http://schemas.microsoft.com/office/drawing/2014/main" id="{5D50F600-5913-A2FA-665C-B64E939D5320}"/>
                    </a:ext>
                  </a:extLst>
                </p:cNvPr>
                <p:cNvSpPr/>
                <p:nvPr/>
              </p:nvSpPr>
              <p:spPr>
                <a:xfrm>
                  <a:off x="7815614" y="4663782"/>
                  <a:ext cx="69448" cy="94135"/>
                </a:xfrm>
                <a:custGeom>
                  <a:avLst/>
                  <a:gdLst>
                    <a:gd name="csX0" fmla="*/ 69449 w 69448"/>
                    <a:gd name="csY0" fmla="*/ 94116 h 94135"/>
                    <a:gd name="csX1" fmla="*/ 47058 w 69448"/>
                    <a:gd name="csY1" fmla="*/ 94116 h 94135"/>
                    <a:gd name="csX2" fmla="*/ 0 w 69448"/>
                    <a:gd name="csY2" fmla="*/ 47058 h 94135"/>
                    <a:gd name="csX3" fmla="*/ 47058 w 69448"/>
                    <a:gd name="csY3" fmla="*/ 0 h 94135"/>
                    <a:gd name="csX4" fmla="*/ 69449 w 69448"/>
                    <a:gd name="csY4" fmla="*/ 0 h 94135"/>
                    <a:gd name="csX5" fmla="*/ 69449 w 69448"/>
                    <a:gd name="csY5" fmla="*/ 14698 h 94135"/>
                    <a:gd name="csX6" fmla="*/ 47058 w 69448"/>
                    <a:gd name="csY6" fmla="*/ 14698 h 94135"/>
                    <a:gd name="csX7" fmla="*/ 14679 w 69448"/>
                    <a:gd name="csY7" fmla="*/ 47077 h 94135"/>
                    <a:gd name="csX8" fmla="*/ 47058 w 69448"/>
                    <a:gd name="csY8" fmla="*/ 79437 h 94135"/>
                    <a:gd name="csX9" fmla="*/ 69449 w 69448"/>
                    <a:gd name="csY9" fmla="*/ 79437 h 94135"/>
                    <a:gd name="csX10" fmla="*/ 69449 w 69448"/>
                    <a:gd name="csY10" fmla="*/ 94135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69449" y="94116"/>
                      </a:moveTo>
                      <a:lnTo>
                        <a:pt x="47058" y="94116"/>
                      </a:lnTo>
                      <a:cubicBezTo>
                        <a:pt x="21096" y="94116"/>
                        <a:pt x="0" y="73000"/>
                        <a:pt x="0" y="47058"/>
                      </a:cubicBezTo>
                      <a:cubicBezTo>
                        <a:pt x="0" y="21115"/>
                        <a:pt x="21115" y="0"/>
                        <a:pt x="47058" y="0"/>
                      </a:cubicBezTo>
                      <a:lnTo>
                        <a:pt x="69449" y="0"/>
                      </a:lnTo>
                      <a:lnTo>
                        <a:pt x="69449" y="14698"/>
                      </a:lnTo>
                      <a:lnTo>
                        <a:pt x="47058" y="14698"/>
                      </a:lnTo>
                      <a:cubicBezTo>
                        <a:pt x="29220" y="14698"/>
                        <a:pt x="14679" y="29220"/>
                        <a:pt x="14679" y="47077"/>
                      </a:cubicBezTo>
                      <a:cubicBezTo>
                        <a:pt x="14679" y="64935"/>
                        <a:pt x="29200" y="79437"/>
                        <a:pt x="47058" y="79437"/>
                      </a:cubicBezTo>
                      <a:lnTo>
                        <a:pt x="69449" y="79437"/>
                      </a:lnTo>
                      <a:lnTo>
                        <a:pt x="69449" y="94135"/>
                      </a:lnTo>
                      <a:close/>
                    </a:path>
                  </a:pathLst>
                </a:custGeom>
                <a:grpFill/>
                <a:ln w="1960" cap="flat">
                  <a:noFill/>
                  <a:prstDash val="solid"/>
                  <a:miter/>
                </a:ln>
              </p:spPr>
              <p:txBody>
                <a:bodyPr/>
                <a:lstStyle/>
                <a:p>
                  <a:endParaRPr lang="en-US"/>
                </a:p>
              </p:txBody>
            </p:sp>
            <p:sp>
              <p:nvSpPr>
                <p:cNvPr id="69" name="Freeform: Shape 68">
                  <a:extLst>
                    <a:ext uri="{FF2B5EF4-FFF2-40B4-BE49-F238E27FC236}">
                      <a16:creationId xmlns:a16="http://schemas.microsoft.com/office/drawing/2014/main" id="{DA87361A-205A-8626-0010-1F06C2137824}"/>
                    </a:ext>
                  </a:extLst>
                </p:cNvPr>
                <p:cNvSpPr/>
                <p:nvPr/>
              </p:nvSpPr>
              <p:spPr>
                <a:xfrm>
                  <a:off x="7911182" y="4663762"/>
                  <a:ext cx="69448" cy="94135"/>
                </a:xfrm>
                <a:custGeom>
                  <a:avLst/>
                  <a:gdLst>
                    <a:gd name="csX0" fmla="*/ 22391 w 69448"/>
                    <a:gd name="csY0" fmla="*/ 94135 h 94135"/>
                    <a:gd name="csX1" fmla="*/ 0 w 69448"/>
                    <a:gd name="csY1" fmla="*/ 94135 h 94135"/>
                    <a:gd name="csX2" fmla="*/ 0 w 69448"/>
                    <a:gd name="csY2" fmla="*/ 79437 h 94135"/>
                    <a:gd name="csX3" fmla="*/ 22391 w 69448"/>
                    <a:gd name="csY3" fmla="*/ 79437 h 94135"/>
                    <a:gd name="csX4" fmla="*/ 54770 w 69448"/>
                    <a:gd name="csY4" fmla="*/ 47077 h 94135"/>
                    <a:gd name="csX5" fmla="*/ 22391 w 69448"/>
                    <a:gd name="csY5" fmla="*/ 14698 h 94135"/>
                    <a:gd name="csX6" fmla="*/ 0 w 69448"/>
                    <a:gd name="csY6" fmla="*/ 14698 h 94135"/>
                    <a:gd name="csX7" fmla="*/ 0 w 69448"/>
                    <a:gd name="csY7" fmla="*/ 0 h 94135"/>
                    <a:gd name="csX8" fmla="*/ 22391 w 69448"/>
                    <a:gd name="csY8" fmla="*/ 0 h 94135"/>
                    <a:gd name="csX9" fmla="*/ 69449 w 69448"/>
                    <a:gd name="csY9" fmla="*/ 47058 h 94135"/>
                    <a:gd name="csX10" fmla="*/ 22391 w 69448"/>
                    <a:gd name="csY10" fmla="*/ 94116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22391" y="94135"/>
                      </a:moveTo>
                      <a:lnTo>
                        <a:pt x="0" y="94135"/>
                      </a:lnTo>
                      <a:lnTo>
                        <a:pt x="0" y="79437"/>
                      </a:lnTo>
                      <a:lnTo>
                        <a:pt x="22391" y="79437"/>
                      </a:lnTo>
                      <a:cubicBezTo>
                        <a:pt x="40229" y="79437"/>
                        <a:pt x="54770" y="64916"/>
                        <a:pt x="54770" y="47077"/>
                      </a:cubicBezTo>
                      <a:cubicBezTo>
                        <a:pt x="54770" y="29239"/>
                        <a:pt x="40248" y="14698"/>
                        <a:pt x="22391" y="14698"/>
                      </a:cubicBezTo>
                      <a:lnTo>
                        <a:pt x="0" y="14698"/>
                      </a:lnTo>
                      <a:lnTo>
                        <a:pt x="0" y="0"/>
                      </a:lnTo>
                      <a:lnTo>
                        <a:pt x="22391" y="0"/>
                      </a:lnTo>
                      <a:cubicBezTo>
                        <a:pt x="48353" y="0"/>
                        <a:pt x="69449" y="21115"/>
                        <a:pt x="69449" y="47058"/>
                      </a:cubicBezTo>
                      <a:cubicBezTo>
                        <a:pt x="69449" y="73000"/>
                        <a:pt x="48333" y="94116"/>
                        <a:pt x="22391" y="94116"/>
                      </a:cubicBezTo>
                      <a:close/>
                    </a:path>
                  </a:pathLst>
                </a:custGeom>
                <a:grpFill/>
                <a:ln w="1960" cap="flat">
                  <a:noFill/>
                  <a:prstDash val="solid"/>
                  <a:miter/>
                </a:ln>
              </p:spPr>
              <p:txBody>
                <a:bodyPr/>
                <a:lstStyle/>
                <a:p>
                  <a:endParaRPr lang="en-US"/>
                </a:p>
              </p:txBody>
            </p:sp>
          </p:grpSp>
        </p:grpSp>
        <p:grpSp>
          <p:nvGrpSpPr>
            <p:cNvPr id="34" name="Graphic 8">
              <a:extLst>
                <a:ext uri="{FF2B5EF4-FFF2-40B4-BE49-F238E27FC236}">
                  <a16:creationId xmlns:a16="http://schemas.microsoft.com/office/drawing/2014/main" id="{9CD868A5-D545-EEB8-F511-AF6BD0590E1F}"/>
                </a:ext>
              </a:extLst>
            </p:cNvPr>
            <p:cNvGrpSpPr/>
            <p:nvPr/>
          </p:nvGrpSpPr>
          <p:grpSpPr>
            <a:xfrm>
              <a:off x="7393171" y="6207319"/>
              <a:ext cx="162092" cy="162092"/>
              <a:chOff x="7490232" y="4622631"/>
              <a:chExt cx="162092" cy="162092"/>
            </a:xfrm>
            <a:solidFill>
              <a:schemeClr val="accent4"/>
            </a:solidFill>
          </p:grpSpPr>
          <p:sp>
            <p:nvSpPr>
              <p:cNvPr id="62" name="Freeform: Shape 61">
                <a:extLst>
                  <a:ext uri="{FF2B5EF4-FFF2-40B4-BE49-F238E27FC236}">
                    <a16:creationId xmlns:a16="http://schemas.microsoft.com/office/drawing/2014/main" id="{F18BC5AC-6D5E-C768-7EC6-1982717AACE9}"/>
                  </a:ext>
                </a:extLst>
              </p:cNvPr>
              <p:cNvSpPr/>
              <p:nvPr/>
            </p:nvSpPr>
            <p:spPr>
              <a:xfrm>
                <a:off x="7490232" y="4622631"/>
                <a:ext cx="162092" cy="162092"/>
              </a:xfrm>
              <a:custGeom>
                <a:avLst/>
                <a:gdLst>
                  <a:gd name="csX0" fmla="*/ 81046 w 162092"/>
                  <a:gd name="csY0" fmla="*/ 162092 h 162092"/>
                  <a:gd name="csX1" fmla="*/ 0 w 162092"/>
                  <a:gd name="csY1" fmla="*/ 81046 h 162092"/>
                  <a:gd name="csX2" fmla="*/ 81046 w 162092"/>
                  <a:gd name="csY2" fmla="*/ 0 h 162092"/>
                  <a:gd name="csX3" fmla="*/ 162092 w 162092"/>
                  <a:gd name="csY3" fmla="*/ 81046 h 162092"/>
                  <a:gd name="csX4" fmla="*/ 81046 w 162092"/>
                  <a:gd name="csY4" fmla="*/ 162092 h 162092"/>
                  <a:gd name="csX5" fmla="*/ 81046 w 162092"/>
                  <a:gd name="csY5" fmla="*/ 14718 h 162092"/>
                  <a:gd name="csX6" fmla="*/ 14698 w 162092"/>
                  <a:gd name="csY6" fmla="*/ 81065 h 162092"/>
                  <a:gd name="csX7" fmla="*/ 81046 w 162092"/>
                  <a:gd name="csY7" fmla="*/ 147413 h 162092"/>
                  <a:gd name="csX8" fmla="*/ 147394 w 162092"/>
                  <a:gd name="csY8" fmla="*/ 81065 h 162092"/>
                  <a:gd name="csX9" fmla="*/ 81046 w 162092"/>
                  <a:gd name="csY9" fmla="*/ 14718 h 162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2092" h="162092">
                    <a:moveTo>
                      <a:pt x="81046" y="162092"/>
                    </a:moveTo>
                    <a:cubicBezTo>
                      <a:pt x="36363" y="162092"/>
                      <a:pt x="0" y="125749"/>
                      <a:pt x="0" y="81046"/>
                    </a:cubicBezTo>
                    <a:cubicBezTo>
                      <a:pt x="0" y="36343"/>
                      <a:pt x="36343" y="0"/>
                      <a:pt x="81046" y="0"/>
                    </a:cubicBezTo>
                    <a:cubicBezTo>
                      <a:pt x="125749" y="0"/>
                      <a:pt x="162092" y="36363"/>
                      <a:pt x="162092" y="81046"/>
                    </a:cubicBezTo>
                    <a:cubicBezTo>
                      <a:pt x="162092" y="125729"/>
                      <a:pt x="125749" y="162092"/>
                      <a:pt x="81046" y="162092"/>
                    </a:cubicBezTo>
                    <a:close/>
                    <a:moveTo>
                      <a:pt x="81046" y="14718"/>
                    </a:moveTo>
                    <a:cubicBezTo>
                      <a:pt x="44468" y="14718"/>
                      <a:pt x="14698" y="44487"/>
                      <a:pt x="14698" y="81065"/>
                    </a:cubicBezTo>
                    <a:cubicBezTo>
                      <a:pt x="14698" y="117644"/>
                      <a:pt x="44448" y="147413"/>
                      <a:pt x="81046" y="147413"/>
                    </a:cubicBezTo>
                    <a:cubicBezTo>
                      <a:pt x="117645" y="147413"/>
                      <a:pt x="147394" y="117664"/>
                      <a:pt x="147394" y="81065"/>
                    </a:cubicBezTo>
                    <a:cubicBezTo>
                      <a:pt x="147394" y="44467"/>
                      <a:pt x="117645" y="14718"/>
                      <a:pt x="81046" y="14718"/>
                    </a:cubicBezTo>
                    <a:close/>
                  </a:path>
                </a:pathLst>
              </a:custGeom>
              <a:grpFill/>
              <a:ln w="1960" cap="flat">
                <a:noFill/>
                <a:prstDash val="solid"/>
                <a:miter/>
              </a:ln>
            </p:spPr>
            <p:txBody>
              <a:bodyPr/>
              <a:lstStyle/>
              <a:p>
                <a:endParaRPr lang="en-US"/>
              </a:p>
            </p:txBody>
          </p:sp>
          <p:sp>
            <p:nvSpPr>
              <p:cNvPr id="63" name="Freeform: Shape 62">
                <a:extLst>
                  <a:ext uri="{FF2B5EF4-FFF2-40B4-BE49-F238E27FC236}">
                    <a16:creationId xmlns:a16="http://schemas.microsoft.com/office/drawing/2014/main" id="{D37D5B43-38F5-6ED7-AAF6-6CF6601E8EB3}"/>
                  </a:ext>
                </a:extLst>
              </p:cNvPr>
              <p:cNvSpPr/>
              <p:nvPr/>
            </p:nvSpPr>
            <p:spPr>
              <a:xfrm>
                <a:off x="7587448" y="4671808"/>
                <a:ext cx="21958" cy="21959"/>
              </a:xfrm>
              <a:custGeom>
                <a:avLst/>
                <a:gdLst>
                  <a:gd name="csX0" fmla="*/ 10970 w 21958"/>
                  <a:gd name="csY0" fmla="*/ 21959 h 21959"/>
                  <a:gd name="csX1" fmla="*/ 0 w 21958"/>
                  <a:gd name="csY1" fmla="*/ 10990 h 21959"/>
                  <a:gd name="csX2" fmla="*/ 10970 w 21958"/>
                  <a:gd name="csY2" fmla="*/ 0 h 21959"/>
                  <a:gd name="csX3" fmla="*/ 21959 w 21958"/>
                  <a:gd name="csY3" fmla="*/ 10990 h 21959"/>
                  <a:gd name="csX4" fmla="*/ 10970 w 21958"/>
                  <a:gd name="csY4" fmla="*/ 21959 h 21959"/>
                </a:gdLst>
                <a:ahLst/>
                <a:cxnLst>
                  <a:cxn ang="0">
                    <a:pos x="csX0" y="csY0"/>
                  </a:cxn>
                  <a:cxn ang="0">
                    <a:pos x="csX1" y="csY1"/>
                  </a:cxn>
                  <a:cxn ang="0">
                    <a:pos x="csX2" y="csY2"/>
                  </a:cxn>
                  <a:cxn ang="0">
                    <a:pos x="csX3" y="csY3"/>
                  </a:cxn>
                  <a:cxn ang="0">
                    <a:pos x="csX4" y="csY4"/>
                  </a:cxn>
                </a:cxnLst>
                <a:rect l="l" t="t" r="r" b="b"/>
                <a:pathLst>
                  <a:path w="21958" h="21959">
                    <a:moveTo>
                      <a:pt x="10970" y="21959"/>
                    </a:moveTo>
                    <a:cubicBezTo>
                      <a:pt x="4906" y="21959"/>
                      <a:pt x="0" y="17034"/>
                      <a:pt x="0" y="10990"/>
                    </a:cubicBezTo>
                    <a:cubicBezTo>
                      <a:pt x="0" y="4945"/>
                      <a:pt x="4926" y="0"/>
                      <a:pt x="10970" y="0"/>
                    </a:cubicBezTo>
                    <a:cubicBezTo>
                      <a:pt x="17014" y="0"/>
                      <a:pt x="21959" y="4926"/>
                      <a:pt x="21959" y="10990"/>
                    </a:cubicBezTo>
                    <a:cubicBezTo>
                      <a:pt x="21959" y="17053"/>
                      <a:pt x="17033" y="21959"/>
                      <a:pt x="10970" y="21959"/>
                    </a:cubicBezTo>
                    <a:close/>
                  </a:path>
                </a:pathLst>
              </a:custGeom>
              <a:grpFill/>
              <a:ln w="1960" cap="flat">
                <a:noFill/>
                <a:prstDash val="solid"/>
                <a:miter/>
              </a:ln>
            </p:spPr>
            <p:txBody>
              <a:bodyPr/>
              <a:lstStyle/>
              <a:p>
                <a:endParaRPr lang="en-US"/>
              </a:p>
            </p:txBody>
          </p:sp>
          <p:sp>
            <p:nvSpPr>
              <p:cNvPr id="64" name="Freeform: Shape 63">
                <a:extLst>
                  <a:ext uri="{FF2B5EF4-FFF2-40B4-BE49-F238E27FC236}">
                    <a16:creationId xmlns:a16="http://schemas.microsoft.com/office/drawing/2014/main" id="{B2FDAE4A-1430-C4F3-B85A-51DF333DA285}"/>
                  </a:ext>
                </a:extLst>
              </p:cNvPr>
              <p:cNvSpPr/>
              <p:nvPr/>
            </p:nvSpPr>
            <p:spPr>
              <a:xfrm>
                <a:off x="7533169" y="4671808"/>
                <a:ext cx="21939" cy="21959"/>
              </a:xfrm>
              <a:custGeom>
                <a:avLst/>
                <a:gdLst>
                  <a:gd name="csX0" fmla="*/ 10970 w 21939"/>
                  <a:gd name="csY0" fmla="*/ 21959 h 21959"/>
                  <a:gd name="csX1" fmla="*/ 0 w 21939"/>
                  <a:gd name="csY1" fmla="*/ 10990 h 21959"/>
                  <a:gd name="csX2" fmla="*/ 10970 w 21939"/>
                  <a:gd name="csY2" fmla="*/ 0 h 21959"/>
                  <a:gd name="csX3" fmla="*/ 21939 w 21939"/>
                  <a:gd name="csY3" fmla="*/ 10990 h 21959"/>
                  <a:gd name="csX4" fmla="*/ 10970 w 21939"/>
                  <a:gd name="csY4" fmla="*/ 21959 h 21959"/>
                </a:gdLst>
                <a:ahLst/>
                <a:cxnLst>
                  <a:cxn ang="0">
                    <a:pos x="csX0" y="csY0"/>
                  </a:cxn>
                  <a:cxn ang="0">
                    <a:pos x="csX1" y="csY1"/>
                  </a:cxn>
                  <a:cxn ang="0">
                    <a:pos x="csX2" y="csY2"/>
                  </a:cxn>
                  <a:cxn ang="0">
                    <a:pos x="csX3" y="csY3"/>
                  </a:cxn>
                  <a:cxn ang="0">
                    <a:pos x="csX4" y="csY4"/>
                  </a:cxn>
                </a:cxnLst>
                <a:rect l="l" t="t" r="r" b="b"/>
                <a:pathLst>
                  <a:path w="21939" h="21959">
                    <a:moveTo>
                      <a:pt x="10970" y="21959"/>
                    </a:moveTo>
                    <a:cubicBezTo>
                      <a:pt x="4906" y="21959"/>
                      <a:pt x="0" y="17034"/>
                      <a:pt x="0" y="10990"/>
                    </a:cubicBezTo>
                    <a:cubicBezTo>
                      <a:pt x="0" y="4945"/>
                      <a:pt x="4926" y="0"/>
                      <a:pt x="10970" y="0"/>
                    </a:cubicBezTo>
                    <a:cubicBezTo>
                      <a:pt x="17014" y="0"/>
                      <a:pt x="21939" y="4926"/>
                      <a:pt x="21939" y="10990"/>
                    </a:cubicBezTo>
                    <a:cubicBezTo>
                      <a:pt x="21939" y="17053"/>
                      <a:pt x="17014" y="21959"/>
                      <a:pt x="10970" y="21959"/>
                    </a:cubicBezTo>
                    <a:close/>
                  </a:path>
                </a:pathLst>
              </a:custGeom>
              <a:grpFill/>
              <a:ln w="1960" cap="flat">
                <a:noFill/>
                <a:prstDash val="solid"/>
                <a:miter/>
              </a:ln>
            </p:spPr>
            <p:txBody>
              <a:bodyPr/>
              <a:lstStyle/>
              <a:p>
                <a:endParaRPr lang="en-US"/>
              </a:p>
            </p:txBody>
          </p:sp>
          <p:sp>
            <p:nvSpPr>
              <p:cNvPr id="65" name="Freeform: Shape 64">
                <a:extLst>
                  <a:ext uri="{FF2B5EF4-FFF2-40B4-BE49-F238E27FC236}">
                    <a16:creationId xmlns:a16="http://schemas.microsoft.com/office/drawing/2014/main" id="{D2778F9D-EF23-2EE1-9842-C327547ECA5F}"/>
                  </a:ext>
                </a:extLst>
              </p:cNvPr>
              <p:cNvSpPr/>
              <p:nvPr/>
            </p:nvSpPr>
            <p:spPr>
              <a:xfrm>
                <a:off x="7531894" y="4721653"/>
                <a:ext cx="78730" cy="27296"/>
              </a:xfrm>
              <a:custGeom>
                <a:avLst/>
                <a:gdLst>
                  <a:gd name="csX0" fmla="*/ 62364 w 78730"/>
                  <a:gd name="csY0" fmla="*/ 0 h 27296"/>
                  <a:gd name="csX1" fmla="*/ 39365 w 78730"/>
                  <a:gd name="csY1" fmla="*/ 12598 h 27296"/>
                  <a:gd name="csX2" fmla="*/ 16366 w 78730"/>
                  <a:gd name="csY2" fmla="*/ 0 h 27296"/>
                  <a:gd name="csX3" fmla="*/ 0 w 78730"/>
                  <a:gd name="csY3" fmla="*/ 0 h 27296"/>
                  <a:gd name="csX4" fmla="*/ 39365 w 78730"/>
                  <a:gd name="csY4" fmla="*/ 27296 h 27296"/>
                  <a:gd name="csX5" fmla="*/ 78730 w 78730"/>
                  <a:gd name="csY5" fmla="*/ 0 h 27296"/>
                  <a:gd name="csX6" fmla="*/ 62364 w 78730"/>
                  <a:gd name="csY6" fmla="*/ 0 h 272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730" h="27296">
                    <a:moveTo>
                      <a:pt x="62364" y="0"/>
                    </a:moveTo>
                    <a:cubicBezTo>
                      <a:pt x="57478" y="7555"/>
                      <a:pt x="49020" y="12598"/>
                      <a:pt x="39365" y="12598"/>
                    </a:cubicBezTo>
                    <a:cubicBezTo>
                      <a:pt x="29710" y="12598"/>
                      <a:pt x="21253" y="7555"/>
                      <a:pt x="16366" y="0"/>
                    </a:cubicBezTo>
                    <a:lnTo>
                      <a:pt x="0" y="0"/>
                    </a:lnTo>
                    <a:cubicBezTo>
                      <a:pt x="6005" y="15915"/>
                      <a:pt x="21370" y="27296"/>
                      <a:pt x="39365" y="27296"/>
                    </a:cubicBezTo>
                    <a:cubicBezTo>
                      <a:pt x="57360" y="27296"/>
                      <a:pt x="72706" y="15915"/>
                      <a:pt x="78730" y="0"/>
                    </a:cubicBezTo>
                    <a:lnTo>
                      <a:pt x="62364" y="0"/>
                    </a:lnTo>
                    <a:close/>
                  </a:path>
                </a:pathLst>
              </a:custGeom>
              <a:grpFill/>
              <a:ln w="1960" cap="flat">
                <a:noFill/>
                <a:prstDash val="solid"/>
                <a:miter/>
              </a:ln>
            </p:spPr>
            <p:txBody>
              <a:bodyPr/>
              <a:lstStyle/>
              <a:p>
                <a:endParaRPr lang="en-US"/>
              </a:p>
            </p:txBody>
          </p:sp>
        </p:grpSp>
        <p:grpSp>
          <p:nvGrpSpPr>
            <p:cNvPr id="35" name="Graphic 8">
              <a:extLst>
                <a:ext uri="{FF2B5EF4-FFF2-40B4-BE49-F238E27FC236}">
                  <a16:creationId xmlns:a16="http://schemas.microsoft.com/office/drawing/2014/main" id="{383D625C-25D9-B13C-2838-D711D6AD5923}"/>
                </a:ext>
              </a:extLst>
            </p:cNvPr>
            <p:cNvGrpSpPr/>
            <p:nvPr/>
          </p:nvGrpSpPr>
          <p:grpSpPr>
            <a:xfrm>
              <a:off x="8364945" y="6217172"/>
              <a:ext cx="162178" cy="142389"/>
              <a:chOff x="8462006" y="4632482"/>
              <a:chExt cx="162178" cy="142389"/>
            </a:xfrm>
            <a:solidFill>
              <a:schemeClr val="accent4"/>
            </a:solidFill>
          </p:grpSpPr>
          <p:sp>
            <p:nvSpPr>
              <p:cNvPr id="60" name="Freeform: Shape 59">
                <a:extLst>
                  <a:ext uri="{FF2B5EF4-FFF2-40B4-BE49-F238E27FC236}">
                    <a16:creationId xmlns:a16="http://schemas.microsoft.com/office/drawing/2014/main" id="{BA60F35E-3D1F-C1F0-3336-23D04675101B}"/>
                  </a:ext>
                </a:extLst>
              </p:cNvPr>
              <p:cNvSpPr/>
              <p:nvPr/>
            </p:nvSpPr>
            <p:spPr>
              <a:xfrm>
                <a:off x="8502338" y="4671396"/>
                <a:ext cx="81639" cy="67859"/>
              </a:xfrm>
              <a:custGeom>
                <a:avLst/>
                <a:gdLst>
                  <a:gd name="csX0" fmla="*/ 75168 w 81639"/>
                  <a:gd name="csY0" fmla="*/ 67839 h 67859"/>
                  <a:gd name="csX1" fmla="*/ 6485 w 81639"/>
                  <a:gd name="csY1" fmla="*/ 67839 h 67859"/>
                  <a:gd name="csX2" fmla="*/ 814 w 81639"/>
                  <a:gd name="csY2" fmla="*/ 64504 h 67859"/>
                  <a:gd name="csX3" fmla="*/ 971 w 81639"/>
                  <a:gd name="csY3" fmla="*/ 57929 h 67859"/>
                  <a:gd name="csX4" fmla="*/ 35155 w 81639"/>
                  <a:gd name="csY4" fmla="*/ 3061 h 67859"/>
                  <a:gd name="csX5" fmla="*/ 40650 w 81639"/>
                  <a:gd name="csY5" fmla="*/ 0 h 67859"/>
                  <a:gd name="csX6" fmla="*/ 40650 w 81639"/>
                  <a:gd name="csY6" fmla="*/ 0 h 67859"/>
                  <a:gd name="csX7" fmla="*/ 46145 w 81639"/>
                  <a:gd name="csY7" fmla="*/ 3042 h 67859"/>
                  <a:gd name="csX8" fmla="*/ 80643 w 81639"/>
                  <a:gd name="csY8" fmla="*/ 57910 h 67859"/>
                  <a:gd name="csX9" fmla="*/ 80820 w 81639"/>
                  <a:gd name="csY9" fmla="*/ 64504 h 67859"/>
                  <a:gd name="csX10" fmla="*/ 75149 w 81639"/>
                  <a:gd name="csY10" fmla="*/ 67859 h 67859"/>
                  <a:gd name="csX11" fmla="*/ 18161 w 81639"/>
                  <a:gd name="csY11" fmla="*/ 54868 h 67859"/>
                  <a:gd name="csX12" fmla="*/ 63433 w 81639"/>
                  <a:gd name="csY12" fmla="*/ 54868 h 67859"/>
                  <a:gd name="csX13" fmla="*/ 40689 w 81639"/>
                  <a:gd name="csY13" fmla="*/ 18702 h 67859"/>
                  <a:gd name="csX14" fmla="*/ 18161 w 81639"/>
                  <a:gd name="csY14" fmla="*/ 54868 h 6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1639" h="67859">
                    <a:moveTo>
                      <a:pt x="75168" y="67839"/>
                    </a:moveTo>
                    <a:lnTo>
                      <a:pt x="6485" y="67839"/>
                    </a:lnTo>
                    <a:cubicBezTo>
                      <a:pt x="4130" y="67839"/>
                      <a:pt x="1952" y="66564"/>
                      <a:pt x="814" y="64504"/>
                    </a:cubicBezTo>
                    <a:cubicBezTo>
                      <a:pt x="-324" y="62443"/>
                      <a:pt x="-266" y="59931"/>
                      <a:pt x="971" y="57929"/>
                    </a:cubicBezTo>
                    <a:lnTo>
                      <a:pt x="35155" y="3061"/>
                    </a:lnTo>
                    <a:cubicBezTo>
                      <a:pt x="36333" y="1158"/>
                      <a:pt x="38413" y="0"/>
                      <a:pt x="40650" y="0"/>
                    </a:cubicBezTo>
                    <a:lnTo>
                      <a:pt x="40650" y="0"/>
                    </a:lnTo>
                    <a:cubicBezTo>
                      <a:pt x="42887" y="0"/>
                      <a:pt x="44948" y="1138"/>
                      <a:pt x="46145" y="3042"/>
                    </a:cubicBezTo>
                    <a:lnTo>
                      <a:pt x="80643" y="57910"/>
                    </a:lnTo>
                    <a:cubicBezTo>
                      <a:pt x="81899" y="59911"/>
                      <a:pt x="81978" y="62423"/>
                      <a:pt x="80820" y="64504"/>
                    </a:cubicBezTo>
                    <a:cubicBezTo>
                      <a:pt x="79682" y="66564"/>
                      <a:pt x="77503" y="67859"/>
                      <a:pt x="75149" y="67859"/>
                    </a:cubicBezTo>
                    <a:close/>
                    <a:moveTo>
                      <a:pt x="18161" y="54868"/>
                    </a:moveTo>
                    <a:lnTo>
                      <a:pt x="63433" y="54868"/>
                    </a:lnTo>
                    <a:lnTo>
                      <a:pt x="40689" y="18702"/>
                    </a:lnTo>
                    <a:lnTo>
                      <a:pt x="18161" y="54868"/>
                    </a:lnTo>
                    <a:close/>
                  </a:path>
                </a:pathLst>
              </a:custGeom>
              <a:grpFill/>
              <a:ln w="1960" cap="flat">
                <a:noFill/>
                <a:prstDash val="solid"/>
                <a:miter/>
              </a:ln>
            </p:spPr>
            <p:txBody>
              <a:bodyPr/>
              <a:lstStyle/>
              <a:p>
                <a:endParaRPr lang="en-US"/>
              </a:p>
            </p:txBody>
          </p:sp>
          <p:sp>
            <p:nvSpPr>
              <p:cNvPr id="61" name="Freeform: Shape 60">
                <a:extLst>
                  <a:ext uri="{FF2B5EF4-FFF2-40B4-BE49-F238E27FC236}">
                    <a16:creationId xmlns:a16="http://schemas.microsoft.com/office/drawing/2014/main" id="{5FA782EC-C47A-99CB-A3CF-0B34B5C9D945}"/>
                  </a:ext>
                </a:extLst>
              </p:cNvPr>
              <p:cNvSpPr/>
              <p:nvPr/>
            </p:nvSpPr>
            <p:spPr>
              <a:xfrm>
                <a:off x="8462006" y="4632482"/>
                <a:ext cx="162178" cy="142389"/>
              </a:xfrm>
              <a:custGeom>
                <a:avLst/>
                <a:gdLst>
                  <a:gd name="csX0" fmla="*/ 130513 w 162178"/>
                  <a:gd name="csY0" fmla="*/ 142390 h 142389"/>
                  <a:gd name="csX1" fmla="*/ 31472 w 162178"/>
                  <a:gd name="csY1" fmla="*/ 142390 h 142389"/>
                  <a:gd name="csX2" fmla="*/ 26036 w 162178"/>
                  <a:gd name="csY2" fmla="*/ 139446 h 142389"/>
                  <a:gd name="csX3" fmla="*/ 1055 w 162178"/>
                  <a:gd name="csY3" fmla="*/ 101102 h 142389"/>
                  <a:gd name="csX4" fmla="*/ 977 w 162178"/>
                  <a:gd name="csY4" fmla="*/ 94135 h 142389"/>
                  <a:gd name="csX5" fmla="*/ 57709 w 162178"/>
                  <a:gd name="csY5" fmla="*/ 3061 h 142389"/>
                  <a:gd name="csX6" fmla="*/ 63204 w 162178"/>
                  <a:gd name="csY6" fmla="*/ 0 h 142389"/>
                  <a:gd name="csX7" fmla="*/ 98644 w 162178"/>
                  <a:gd name="csY7" fmla="*/ 0 h 142389"/>
                  <a:gd name="csX8" fmla="*/ 104139 w 162178"/>
                  <a:gd name="csY8" fmla="*/ 3041 h 142389"/>
                  <a:gd name="csX9" fmla="*/ 161185 w 162178"/>
                  <a:gd name="csY9" fmla="*/ 93782 h 142389"/>
                  <a:gd name="csX10" fmla="*/ 161126 w 162178"/>
                  <a:gd name="csY10" fmla="*/ 100768 h 142389"/>
                  <a:gd name="csX11" fmla="*/ 135929 w 162178"/>
                  <a:gd name="csY11" fmla="*/ 139446 h 142389"/>
                  <a:gd name="csX12" fmla="*/ 130494 w 162178"/>
                  <a:gd name="csY12" fmla="*/ 142390 h 142389"/>
                  <a:gd name="csX13" fmla="*/ 34985 w 162178"/>
                  <a:gd name="csY13" fmla="*/ 129438 h 142389"/>
                  <a:gd name="csX14" fmla="*/ 127001 w 162178"/>
                  <a:gd name="csY14" fmla="*/ 129438 h 142389"/>
                  <a:gd name="csX15" fmla="*/ 147998 w 162178"/>
                  <a:gd name="csY15" fmla="*/ 97177 h 142389"/>
                  <a:gd name="csX16" fmla="*/ 95053 w 162178"/>
                  <a:gd name="csY16" fmla="*/ 12991 h 142389"/>
                  <a:gd name="csX17" fmla="*/ 66795 w 162178"/>
                  <a:gd name="csY17" fmla="*/ 12991 h 142389"/>
                  <a:gd name="csX18" fmla="*/ 14164 w 162178"/>
                  <a:gd name="csY18" fmla="*/ 97491 h 142389"/>
                  <a:gd name="csX19" fmla="*/ 34965 w 162178"/>
                  <a:gd name="csY19" fmla="*/ 129438 h 1423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62178" h="142389">
                    <a:moveTo>
                      <a:pt x="130513" y="142390"/>
                    </a:moveTo>
                    <a:lnTo>
                      <a:pt x="31472" y="142390"/>
                    </a:lnTo>
                    <a:cubicBezTo>
                      <a:pt x="29274" y="142390"/>
                      <a:pt x="27233" y="141291"/>
                      <a:pt x="26036" y="139446"/>
                    </a:cubicBezTo>
                    <a:lnTo>
                      <a:pt x="1055" y="101102"/>
                    </a:lnTo>
                    <a:cubicBezTo>
                      <a:pt x="-318" y="98982"/>
                      <a:pt x="-358" y="96274"/>
                      <a:pt x="977" y="94135"/>
                    </a:cubicBezTo>
                    <a:lnTo>
                      <a:pt x="57709" y="3061"/>
                    </a:lnTo>
                    <a:cubicBezTo>
                      <a:pt x="58887" y="1157"/>
                      <a:pt x="60967" y="0"/>
                      <a:pt x="63204" y="0"/>
                    </a:cubicBezTo>
                    <a:lnTo>
                      <a:pt x="98644" y="0"/>
                    </a:lnTo>
                    <a:cubicBezTo>
                      <a:pt x="100881" y="0"/>
                      <a:pt x="102942" y="1138"/>
                      <a:pt x="104139" y="3041"/>
                    </a:cubicBezTo>
                    <a:lnTo>
                      <a:pt x="161185" y="93782"/>
                    </a:lnTo>
                    <a:cubicBezTo>
                      <a:pt x="162539" y="95921"/>
                      <a:pt x="162500" y="98649"/>
                      <a:pt x="161126" y="100768"/>
                    </a:cubicBezTo>
                    <a:lnTo>
                      <a:pt x="135929" y="139446"/>
                    </a:lnTo>
                    <a:cubicBezTo>
                      <a:pt x="134732" y="141291"/>
                      <a:pt x="132692" y="142390"/>
                      <a:pt x="130494" y="142390"/>
                    </a:cubicBezTo>
                    <a:close/>
                    <a:moveTo>
                      <a:pt x="34985" y="129438"/>
                    </a:moveTo>
                    <a:lnTo>
                      <a:pt x="127001" y="129438"/>
                    </a:lnTo>
                    <a:lnTo>
                      <a:pt x="147998" y="97177"/>
                    </a:lnTo>
                    <a:lnTo>
                      <a:pt x="95053" y="12991"/>
                    </a:lnTo>
                    <a:lnTo>
                      <a:pt x="66795" y="12991"/>
                    </a:lnTo>
                    <a:lnTo>
                      <a:pt x="14164" y="97491"/>
                    </a:lnTo>
                    <a:lnTo>
                      <a:pt x="34965" y="129438"/>
                    </a:lnTo>
                    <a:close/>
                  </a:path>
                </a:pathLst>
              </a:custGeom>
              <a:grpFill/>
              <a:ln w="1960" cap="flat">
                <a:noFill/>
                <a:prstDash val="solid"/>
                <a:miter/>
              </a:ln>
            </p:spPr>
            <p:txBody>
              <a:bodyPr/>
              <a:lstStyle/>
              <a:p>
                <a:endParaRPr lang="en-US"/>
              </a:p>
            </p:txBody>
          </p:sp>
        </p:grpSp>
        <p:grpSp>
          <p:nvGrpSpPr>
            <p:cNvPr id="36" name="Graphic 8">
              <a:extLst>
                <a:ext uri="{FF2B5EF4-FFF2-40B4-BE49-F238E27FC236}">
                  <a16:creationId xmlns:a16="http://schemas.microsoft.com/office/drawing/2014/main" id="{99A08FDC-C699-08CA-A6A3-CE01A6D060D8}"/>
                </a:ext>
              </a:extLst>
            </p:cNvPr>
            <p:cNvGrpSpPr/>
            <p:nvPr/>
          </p:nvGrpSpPr>
          <p:grpSpPr>
            <a:xfrm>
              <a:off x="8042384" y="6220408"/>
              <a:ext cx="140682" cy="140682"/>
              <a:chOff x="8139445" y="4635720"/>
              <a:chExt cx="140682" cy="140682"/>
            </a:xfrm>
            <a:solidFill>
              <a:schemeClr val="accent4"/>
            </a:solidFill>
          </p:grpSpPr>
          <p:sp>
            <p:nvSpPr>
              <p:cNvPr id="58" name="Freeform: Shape 57">
                <a:extLst>
                  <a:ext uri="{FF2B5EF4-FFF2-40B4-BE49-F238E27FC236}">
                    <a16:creationId xmlns:a16="http://schemas.microsoft.com/office/drawing/2014/main" id="{A15A76B6-0A16-3B10-9FB9-35AE1C3B40E1}"/>
                  </a:ext>
                </a:extLst>
              </p:cNvPr>
              <p:cNvSpPr/>
              <p:nvPr/>
            </p:nvSpPr>
            <p:spPr>
              <a:xfrm>
                <a:off x="8139445" y="4635720"/>
                <a:ext cx="140682" cy="140682"/>
              </a:xfrm>
              <a:custGeom>
                <a:avLst/>
                <a:gdLst>
                  <a:gd name="csX0" fmla="*/ 133343 w 140682"/>
                  <a:gd name="csY0" fmla="*/ 0 h 140682"/>
                  <a:gd name="csX1" fmla="*/ 7339 w 140682"/>
                  <a:gd name="csY1" fmla="*/ 0 h 140682"/>
                  <a:gd name="csX2" fmla="*/ 0 w 140682"/>
                  <a:gd name="csY2" fmla="*/ 7339 h 140682"/>
                  <a:gd name="csX3" fmla="*/ 0 w 140682"/>
                  <a:gd name="csY3" fmla="*/ 133343 h 140682"/>
                  <a:gd name="csX4" fmla="*/ 7339 w 140682"/>
                  <a:gd name="csY4" fmla="*/ 140683 h 140682"/>
                  <a:gd name="csX5" fmla="*/ 133343 w 140682"/>
                  <a:gd name="csY5" fmla="*/ 140683 h 140682"/>
                  <a:gd name="csX6" fmla="*/ 140683 w 140682"/>
                  <a:gd name="csY6" fmla="*/ 133343 h 140682"/>
                  <a:gd name="csX7" fmla="*/ 140683 w 140682"/>
                  <a:gd name="csY7" fmla="*/ 7339 h 140682"/>
                  <a:gd name="csX8" fmla="*/ 133343 w 140682"/>
                  <a:gd name="csY8" fmla="*/ 0 h 140682"/>
                  <a:gd name="csX9" fmla="*/ 126004 w 140682"/>
                  <a:gd name="csY9" fmla="*/ 126004 h 140682"/>
                  <a:gd name="csX10" fmla="*/ 14698 w 140682"/>
                  <a:gd name="csY10" fmla="*/ 126004 h 140682"/>
                  <a:gd name="csX11" fmla="*/ 14698 w 140682"/>
                  <a:gd name="csY11" fmla="*/ 14698 h 140682"/>
                  <a:gd name="csX12" fmla="*/ 126004 w 140682"/>
                  <a:gd name="csY12" fmla="*/ 14698 h 140682"/>
                  <a:gd name="csX13" fmla="*/ 126004 w 140682"/>
                  <a:gd name="csY13" fmla="*/ 126004 h 1406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0682" h="140682">
                    <a:moveTo>
                      <a:pt x="133343" y="0"/>
                    </a:moveTo>
                    <a:lnTo>
                      <a:pt x="7339" y="0"/>
                    </a:lnTo>
                    <a:cubicBezTo>
                      <a:pt x="3277" y="0"/>
                      <a:pt x="0" y="3277"/>
                      <a:pt x="0" y="7339"/>
                    </a:cubicBezTo>
                    <a:lnTo>
                      <a:pt x="0" y="133343"/>
                    </a:lnTo>
                    <a:cubicBezTo>
                      <a:pt x="0" y="137406"/>
                      <a:pt x="3277" y="140683"/>
                      <a:pt x="7339" y="140683"/>
                    </a:cubicBezTo>
                    <a:lnTo>
                      <a:pt x="133343" y="140683"/>
                    </a:lnTo>
                    <a:cubicBezTo>
                      <a:pt x="137405" y="140683"/>
                      <a:pt x="140683" y="137406"/>
                      <a:pt x="140683" y="133343"/>
                    </a:cubicBezTo>
                    <a:lnTo>
                      <a:pt x="140683" y="7339"/>
                    </a:lnTo>
                    <a:cubicBezTo>
                      <a:pt x="140683" y="3277"/>
                      <a:pt x="137405" y="0"/>
                      <a:pt x="133343" y="0"/>
                    </a:cubicBezTo>
                    <a:close/>
                    <a:moveTo>
                      <a:pt x="126004" y="126004"/>
                    </a:moveTo>
                    <a:lnTo>
                      <a:pt x="14698" y="126004"/>
                    </a:lnTo>
                    <a:lnTo>
                      <a:pt x="14698" y="14698"/>
                    </a:lnTo>
                    <a:lnTo>
                      <a:pt x="126004" y="14698"/>
                    </a:lnTo>
                    <a:lnTo>
                      <a:pt x="126004" y="126004"/>
                    </a:lnTo>
                    <a:close/>
                  </a:path>
                </a:pathLst>
              </a:custGeom>
              <a:grpFill/>
              <a:ln w="1960" cap="flat">
                <a:noFill/>
                <a:prstDash val="solid"/>
                <a:miter/>
              </a:ln>
            </p:spPr>
            <p:txBody>
              <a:bodyPr/>
              <a:lstStyle/>
              <a:p>
                <a:endParaRPr lang="en-US"/>
              </a:p>
            </p:txBody>
          </p:sp>
          <p:sp>
            <p:nvSpPr>
              <p:cNvPr id="59" name="Freeform: Shape 58">
                <a:extLst>
                  <a:ext uri="{FF2B5EF4-FFF2-40B4-BE49-F238E27FC236}">
                    <a16:creationId xmlns:a16="http://schemas.microsoft.com/office/drawing/2014/main" id="{C93435C8-1850-F163-BEDD-CCCE0AC77202}"/>
                  </a:ext>
                </a:extLst>
              </p:cNvPr>
              <p:cNvSpPr/>
              <p:nvPr/>
            </p:nvSpPr>
            <p:spPr>
              <a:xfrm>
                <a:off x="8165918" y="4709682"/>
                <a:ext cx="87796" cy="36147"/>
              </a:xfrm>
              <a:custGeom>
                <a:avLst/>
                <a:gdLst>
                  <a:gd name="csX0" fmla="*/ 87797 w 87796"/>
                  <a:gd name="csY0" fmla="*/ 36147 h 36147"/>
                  <a:gd name="csX1" fmla="*/ 59009 w 87796"/>
                  <a:gd name="csY1" fmla="*/ 0 h 36147"/>
                  <a:gd name="csX2" fmla="*/ 37069 w 87796"/>
                  <a:gd name="csY2" fmla="*/ 27532 h 36147"/>
                  <a:gd name="csX3" fmla="*/ 21115 w 87796"/>
                  <a:gd name="csY3" fmla="*/ 8870 h 36147"/>
                  <a:gd name="csX4" fmla="*/ 0 w 87796"/>
                  <a:gd name="csY4" fmla="*/ 36147 h 36147"/>
                  <a:gd name="csX5" fmla="*/ 87797 w 87796"/>
                  <a:gd name="csY5" fmla="*/ 36147 h 36147"/>
                  <a:gd name="csX6" fmla="*/ 87797 w 87796"/>
                  <a:gd name="csY6" fmla="*/ 36147 h 361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796" h="36147">
                    <a:moveTo>
                      <a:pt x="87797" y="36147"/>
                    </a:moveTo>
                    <a:lnTo>
                      <a:pt x="59009" y="0"/>
                    </a:lnTo>
                    <a:lnTo>
                      <a:pt x="37069" y="27532"/>
                    </a:lnTo>
                    <a:lnTo>
                      <a:pt x="21115" y="8870"/>
                    </a:lnTo>
                    <a:lnTo>
                      <a:pt x="0" y="36147"/>
                    </a:lnTo>
                    <a:lnTo>
                      <a:pt x="87797" y="36147"/>
                    </a:lnTo>
                    <a:lnTo>
                      <a:pt x="87797" y="36147"/>
                    </a:lnTo>
                    <a:close/>
                  </a:path>
                </a:pathLst>
              </a:custGeom>
              <a:grpFill/>
              <a:ln w="1960" cap="flat">
                <a:noFill/>
                <a:prstDash val="solid"/>
                <a:miter/>
              </a:ln>
            </p:spPr>
            <p:txBody>
              <a:bodyPr/>
              <a:lstStyle/>
              <a:p>
                <a:endParaRPr lang="en-US"/>
              </a:p>
            </p:txBody>
          </p:sp>
        </p:grpSp>
        <p:grpSp>
          <p:nvGrpSpPr>
            <p:cNvPr id="37" name="Graphic 8">
              <a:extLst>
                <a:ext uri="{FF2B5EF4-FFF2-40B4-BE49-F238E27FC236}">
                  <a16:creationId xmlns:a16="http://schemas.microsoft.com/office/drawing/2014/main" id="{A6357540-BD2F-E4C3-46B1-D21D6730F00B}"/>
                </a:ext>
              </a:extLst>
            </p:cNvPr>
            <p:cNvGrpSpPr/>
            <p:nvPr/>
          </p:nvGrpSpPr>
          <p:grpSpPr>
            <a:xfrm>
              <a:off x="8709045" y="6190756"/>
              <a:ext cx="144175" cy="180656"/>
              <a:chOff x="8806104" y="4606068"/>
              <a:chExt cx="144175" cy="180656"/>
            </a:xfrm>
            <a:solidFill>
              <a:schemeClr val="accent4"/>
            </a:solidFill>
          </p:grpSpPr>
          <p:sp>
            <p:nvSpPr>
              <p:cNvPr id="55" name="Freeform: Shape 54">
                <a:extLst>
                  <a:ext uri="{FF2B5EF4-FFF2-40B4-BE49-F238E27FC236}">
                    <a16:creationId xmlns:a16="http://schemas.microsoft.com/office/drawing/2014/main" id="{0368AEB8-BEF5-D963-2A32-AB538ADE0862}"/>
                  </a:ext>
                </a:extLst>
              </p:cNvPr>
              <p:cNvSpPr/>
              <p:nvPr/>
            </p:nvSpPr>
            <p:spPr>
              <a:xfrm>
                <a:off x="8829417" y="4606068"/>
                <a:ext cx="80575" cy="67211"/>
              </a:xfrm>
              <a:custGeom>
                <a:avLst/>
                <a:gdLst>
                  <a:gd name="csX0" fmla="*/ 80575 w 80575"/>
                  <a:gd name="csY0" fmla="*/ 67211 h 67211"/>
                  <a:gd name="csX1" fmla="*/ 65877 w 80575"/>
                  <a:gd name="csY1" fmla="*/ 67211 h 67211"/>
                  <a:gd name="csX2" fmla="*/ 65877 w 80575"/>
                  <a:gd name="csY2" fmla="*/ 40288 h 67211"/>
                  <a:gd name="csX3" fmla="*/ 40288 w 80575"/>
                  <a:gd name="csY3" fmla="*/ 14698 h 67211"/>
                  <a:gd name="csX4" fmla="*/ 14698 w 80575"/>
                  <a:gd name="csY4" fmla="*/ 40288 h 67211"/>
                  <a:gd name="csX5" fmla="*/ 14698 w 80575"/>
                  <a:gd name="csY5" fmla="*/ 67211 h 67211"/>
                  <a:gd name="csX6" fmla="*/ 0 w 80575"/>
                  <a:gd name="csY6" fmla="*/ 67211 h 67211"/>
                  <a:gd name="csX7" fmla="*/ 0 w 80575"/>
                  <a:gd name="csY7" fmla="*/ 40288 h 67211"/>
                  <a:gd name="csX8" fmla="*/ 40288 w 80575"/>
                  <a:gd name="csY8" fmla="*/ 0 h 67211"/>
                  <a:gd name="csX9" fmla="*/ 80575 w 80575"/>
                  <a:gd name="csY9" fmla="*/ 40288 h 67211"/>
                  <a:gd name="csX10" fmla="*/ 80575 w 80575"/>
                  <a:gd name="csY10" fmla="*/ 67211 h 67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575" h="67211">
                    <a:moveTo>
                      <a:pt x="80575" y="67211"/>
                    </a:moveTo>
                    <a:lnTo>
                      <a:pt x="65877" y="67211"/>
                    </a:lnTo>
                    <a:lnTo>
                      <a:pt x="65877" y="40288"/>
                    </a:lnTo>
                    <a:cubicBezTo>
                      <a:pt x="65877" y="26178"/>
                      <a:pt x="54397" y="14698"/>
                      <a:pt x="40288" y="14698"/>
                    </a:cubicBezTo>
                    <a:cubicBezTo>
                      <a:pt x="26178" y="14698"/>
                      <a:pt x="14698" y="26178"/>
                      <a:pt x="14698" y="40288"/>
                    </a:cubicBezTo>
                    <a:lnTo>
                      <a:pt x="14698" y="67211"/>
                    </a:lnTo>
                    <a:lnTo>
                      <a:pt x="0" y="67211"/>
                    </a:lnTo>
                    <a:lnTo>
                      <a:pt x="0" y="40288"/>
                    </a:lnTo>
                    <a:cubicBezTo>
                      <a:pt x="0" y="18074"/>
                      <a:pt x="18073" y="0"/>
                      <a:pt x="40288" y="0"/>
                    </a:cubicBezTo>
                    <a:cubicBezTo>
                      <a:pt x="62502" y="0"/>
                      <a:pt x="80575" y="18074"/>
                      <a:pt x="80575" y="40288"/>
                    </a:cubicBezTo>
                    <a:lnTo>
                      <a:pt x="80575" y="67211"/>
                    </a:lnTo>
                    <a:close/>
                  </a:path>
                </a:pathLst>
              </a:custGeom>
              <a:grpFill/>
              <a:ln w="1960" cap="flat">
                <a:noFill/>
                <a:prstDash val="solid"/>
                <a:miter/>
              </a:ln>
            </p:spPr>
            <p:txBody>
              <a:bodyPr/>
              <a:lstStyle/>
              <a:p>
                <a:endParaRPr lang="en-US"/>
              </a:p>
            </p:txBody>
          </p:sp>
          <p:sp>
            <p:nvSpPr>
              <p:cNvPr id="56" name="Freeform: Shape 55">
                <a:extLst>
                  <a:ext uri="{FF2B5EF4-FFF2-40B4-BE49-F238E27FC236}">
                    <a16:creationId xmlns:a16="http://schemas.microsoft.com/office/drawing/2014/main" id="{2A162BB4-BDB6-4E7A-FFA7-224DD8C8BDC9}"/>
                  </a:ext>
                </a:extLst>
              </p:cNvPr>
              <p:cNvSpPr/>
              <p:nvPr/>
            </p:nvSpPr>
            <p:spPr>
              <a:xfrm>
                <a:off x="8806104" y="4665940"/>
                <a:ext cx="127220" cy="110815"/>
              </a:xfrm>
              <a:custGeom>
                <a:avLst/>
                <a:gdLst>
                  <a:gd name="csX0" fmla="*/ 48745 w 127220"/>
                  <a:gd name="csY0" fmla="*/ 96117 h 110815"/>
                  <a:gd name="csX1" fmla="*/ 14679 w 127220"/>
                  <a:gd name="csY1" fmla="*/ 96117 h 110815"/>
                  <a:gd name="csX2" fmla="*/ 14679 w 127220"/>
                  <a:gd name="csY2" fmla="*/ 14679 h 110815"/>
                  <a:gd name="csX3" fmla="*/ 112523 w 127220"/>
                  <a:gd name="csY3" fmla="*/ 14679 h 110815"/>
                  <a:gd name="csX4" fmla="*/ 112523 w 127220"/>
                  <a:gd name="csY4" fmla="*/ 23824 h 110815"/>
                  <a:gd name="csX5" fmla="*/ 127221 w 127220"/>
                  <a:gd name="csY5" fmla="*/ 28160 h 110815"/>
                  <a:gd name="csX6" fmla="*/ 127221 w 127220"/>
                  <a:gd name="csY6" fmla="*/ 7339 h 110815"/>
                  <a:gd name="csX7" fmla="*/ 119882 w 127220"/>
                  <a:gd name="csY7" fmla="*/ 0 h 110815"/>
                  <a:gd name="csX8" fmla="*/ 7339 w 127220"/>
                  <a:gd name="csY8" fmla="*/ 0 h 110815"/>
                  <a:gd name="csX9" fmla="*/ 0 w 127220"/>
                  <a:gd name="csY9" fmla="*/ 7339 h 110815"/>
                  <a:gd name="csX10" fmla="*/ 0 w 127220"/>
                  <a:gd name="csY10" fmla="*/ 103476 h 110815"/>
                  <a:gd name="csX11" fmla="*/ 7339 w 127220"/>
                  <a:gd name="csY11" fmla="*/ 110816 h 110815"/>
                  <a:gd name="csX12" fmla="*/ 55359 w 127220"/>
                  <a:gd name="csY12" fmla="*/ 110816 h 110815"/>
                  <a:gd name="csX13" fmla="*/ 48745 w 127220"/>
                  <a:gd name="csY13" fmla="*/ 96117 h 1108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7220" h="110815">
                    <a:moveTo>
                      <a:pt x="48745" y="96117"/>
                    </a:moveTo>
                    <a:lnTo>
                      <a:pt x="14679" y="96117"/>
                    </a:lnTo>
                    <a:lnTo>
                      <a:pt x="14679" y="14679"/>
                    </a:lnTo>
                    <a:lnTo>
                      <a:pt x="112523" y="14679"/>
                    </a:lnTo>
                    <a:lnTo>
                      <a:pt x="112523" y="23824"/>
                    </a:lnTo>
                    <a:cubicBezTo>
                      <a:pt x="117684" y="24628"/>
                      <a:pt x="122609" y="26080"/>
                      <a:pt x="127221" y="28160"/>
                    </a:cubicBezTo>
                    <a:lnTo>
                      <a:pt x="127221" y="7339"/>
                    </a:lnTo>
                    <a:cubicBezTo>
                      <a:pt x="127221" y="3277"/>
                      <a:pt x="123944" y="0"/>
                      <a:pt x="119882" y="0"/>
                    </a:cubicBezTo>
                    <a:lnTo>
                      <a:pt x="7339" y="0"/>
                    </a:lnTo>
                    <a:cubicBezTo>
                      <a:pt x="3277" y="0"/>
                      <a:pt x="0" y="3277"/>
                      <a:pt x="0" y="7339"/>
                    </a:cubicBezTo>
                    <a:lnTo>
                      <a:pt x="0" y="103476"/>
                    </a:lnTo>
                    <a:cubicBezTo>
                      <a:pt x="0" y="107538"/>
                      <a:pt x="3277" y="110816"/>
                      <a:pt x="7339" y="110816"/>
                    </a:cubicBezTo>
                    <a:lnTo>
                      <a:pt x="55359" y="110816"/>
                    </a:lnTo>
                    <a:cubicBezTo>
                      <a:pt x="52513" y="106302"/>
                      <a:pt x="50256" y="101377"/>
                      <a:pt x="48745" y="96117"/>
                    </a:cubicBezTo>
                    <a:close/>
                  </a:path>
                </a:pathLst>
              </a:custGeom>
              <a:grpFill/>
              <a:ln w="1960" cap="flat">
                <a:noFill/>
                <a:prstDash val="solid"/>
                <a:miter/>
              </a:ln>
            </p:spPr>
            <p:txBody>
              <a:bodyPr/>
              <a:lstStyle/>
              <a:p>
                <a:endParaRPr lang="en-US"/>
              </a:p>
            </p:txBody>
          </p:sp>
          <p:sp>
            <p:nvSpPr>
              <p:cNvPr id="57" name="Freeform: Shape 56">
                <a:extLst>
                  <a:ext uri="{FF2B5EF4-FFF2-40B4-BE49-F238E27FC236}">
                    <a16:creationId xmlns:a16="http://schemas.microsoft.com/office/drawing/2014/main" id="{5604B8EB-6419-4B34-B3F3-AF9FA649FF0C}"/>
                  </a:ext>
                </a:extLst>
              </p:cNvPr>
              <p:cNvSpPr/>
              <p:nvPr/>
            </p:nvSpPr>
            <p:spPr>
              <a:xfrm>
                <a:off x="8869351" y="4705796"/>
                <a:ext cx="80928" cy="80928"/>
              </a:xfrm>
              <a:custGeom>
                <a:avLst/>
                <a:gdLst>
                  <a:gd name="csX0" fmla="*/ 40464 w 80928"/>
                  <a:gd name="csY0" fmla="*/ 0 h 80928"/>
                  <a:gd name="csX1" fmla="*/ 0 w 80928"/>
                  <a:gd name="csY1" fmla="*/ 40464 h 80928"/>
                  <a:gd name="csX2" fmla="*/ 40464 w 80928"/>
                  <a:gd name="csY2" fmla="*/ 80928 h 80928"/>
                  <a:gd name="csX3" fmla="*/ 80928 w 80928"/>
                  <a:gd name="csY3" fmla="*/ 40464 h 80928"/>
                  <a:gd name="csX4" fmla="*/ 40464 w 80928"/>
                  <a:gd name="csY4" fmla="*/ 0 h 80928"/>
                  <a:gd name="csX5" fmla="*/ 49079 w 80928"/>
                  <a:gd name="csY5" fmla="*/ 59695 h 80928"/>
                  <a:gd name="csX6" fmla="*/ 34577 w 80928"/>
                  <a:gd name="csY6" fmla="*/ 45194 h 80928"/>
                  <a:gd name="csX7" fmla="*/ 34577 w 80928"/>
                  <a:gd name="csY7" fmla="*/ 18878 h 80928"/>
                  <a:gd name="csX8" fmla="*/ 45606 w 80928"/>
                  <a:gd name="csY8" fmla="*/ 18878 h 80928"/>
                  <a:gd name="csX9" fmla="*/ 45606 w 80928"/>
                  <a:gd name="csY9" fmla="*/ 41230 h 80928"/>
                  <a:gd name="csX10" fmla="*/ 56399 w 80928"/>
                  <a:gd name="csY10" fmla="*/ 52023 h 80928"/>
                  <a:gd name="csX11" fmla="*/ 49099 w 80928"/>
                  <a:gd name="csY11" fmla="*/ 59715 h 80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0928" h="80928">
                    <a:moveTo>
                      <a:pt x="40464" y="0"/>
                    </a:moveTo>
                    <a:cubicBezTo>
                      <a:pt x="18113" y="0"/>
                      <a:pt x="0" y="18113"/>
                      <a:pt x="0" y="40464"/>
                    </a:cubicBezTo>
                    <a:cubicBezTo>
                      <a:pt x="0" y="62816"/>
                      <a:pt x="18113" y="80928"/>
                      <a:pt x="40464" y="80928"/>
                    </a:cubicBezTo>
                    <a:cubicBezTo>
                      <a:pt x="62816" y="80928"/>
                      <a:pt x="80928" y="62816"/>
                      <a:pt x="80928" y="40464"/>
                    </a:cubicBezTo>
                    <a:cubicBezTo>
                      <a:pt x="80928" y="18113"/>
                      <a:pt x="62816" y="0"/>
                      <a:pt x="40464" y="0"/>
                    </a:cubicBezTo>
                    <a:close/>
                    <a:moveTo>
                      <a:pt x="49079" y="59695"/>
                    </a:moveTo>
                    <a:lnTo>
                      <a:pt x="34577" y="45194"/>
                    </a:lnTo>
                    <a:lnTo>
                      <a:pt x="34577" y="18878"/>
                    </a:lnTo>
                    <a:lnTo>
                      <a:pt x="45606" y="18878"/>
                    </a:lnTo>
                    <a:lnTo>
                      <a:pt x="45606" y="41230"/>
                    </a:lnTo>
                    <a:lnTo>
                      <a:pt x="56399" y="52023"/>
                    </a:lnTo>
                    <a:lnTo>
                      <a:pt x="49099" y="59715"/>
                    </a:lnTo>
                    <a:close/>
                  </a:path>
                </a:pathLst>
              </a:custGeom>
              <a:grpFill/>
              <a:ln w="1960" cap="flat">
                <a:noFill/>
                <a:prstDash val="solid"/>
                <a:miter/>
              </a:ln>
            </p:spPr>
            <p:txBody>
              <a:bodyPr/>
              <a:lstStyle/>
              <a:p>
                <a:endParaRPr lang="en-US"/>
              </a:p>
            </p:txBody>
          </p:sp>
        </p:grpSp>
        <p:grpSp>
          <p:nvGrpSpPr>
            <p:cNvPr id="38" name="Graphic 8">
              <a:extLst>
                <a:ext uri="{FF2B5EF4-FFF2-40B4-BE49-F238E27FC236}">
                  <a16:creationId xmlns:a16="http://schemas.microsoft.com/office/drawing/2014/main" id="{9F920DA8-625D-DD77-617A-C9565E794195}"/>
                </a:ext>
              </a:extLst>
            </p:cNvPr>
            <p:cNvGrpSpPr/>
            <p:nvPr/>
          </p:nvGrpSpPr>
          <p:grpSpPr>
            <a:xfrm>
              <a:off x="9043709" y="6221941"/>
              <a:ext cx="139083" cy="140741"/>
              <a:chOff x="9140768" y="4637251"/>
              <a:chExt cx="139083" cy="140741"/>
            </a:xfrm>
            <a:solidFill>
              <a:schemeClr val="accent4"/>
            </a:solidFill>
          </p:grpSpPr>
          <p:sp>
            <p:nvSpPr>
              <p:cNvPr id="52" name="Freeform: Shape 51">
                <a:extLst>
                  <a:ext uri="{FF2B5EF4-FFF2-40B4-BE49-F238E27FC236}">
                    <a16:creationId xmlns:a16="http://schemas.microsoft.com/office/drawing/2014/main" id="{D3EFCC0A-D2D6-58D0-1767-1EDE15F2D755}"/>
                  </a:ext>
                </a:extLst>
              </p:cNvPr>
              <p:cNvSpPr/>
              <p:nvPr/>
            </p:nvSpPr>
            <p:spPr>
              <a:xfrm>
                <a:off x="9140768" y="4638909"/>
                <a:ext cx="139083" cy="139083"/>
              </a:xfrm>
              <a:custGeom>
                <a:avLst/>
                <a:gdLst>
                  <a:gd name="csX0" fmla="*/ 105752 w 139083"/>
                  <a:gd name="csY0" fmla="*/ 3797 h 139083"/>
                  <a:gd name="csX1" fmla="*/ 0 w 139083"/>
                  <a:gd name="csY1" fmla="*/ 109550 h 139083"/>
                  <a:gd name="csX2" fmla="*/ 0 w 139083"/>
                  <a:gd name="csY2" fmla="*/ 139083 h 139083"/>
                  <a:gd name="csX3" fmla="*/ 29534 w 139083"/>
                  <a:gd name="csY3" fmla="*/ 139083 h 139083"/>
                  <a:gd name="csX4" fmla="*/ 135286 w 139083"/>
                  <a:gd name="csY4" fmla="*/ 33331 h 139083"/>
                  <a:gd name="csX5" fmla="*/ 135286 w 139083"/>
                  <a:gd name="csY5" fmla="*/ 15022 h 139083"/>
                  <a:gd name="csX6" fmla="*/ 124061 w 139083"/>
                  <a:gd name="csY6" fmla="*/ 3797 h 139083"/>
                  <a:gd name="csX7" fmla="*/ 105752 w 139083"/>
                  <a:gd name="csY7" fmla="*/ 3797 h 139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9083" h="139083">
                    <a:moveTo>
                      <a:pt x="105752" y="3797"/>
                    </a:moveTo>
                    <a:lnTo>
                      <a:pt x="0" y="109550"/>
                    </a:lnTo>
                    <a:lnTo>
                      <a:pt x="0" y="139083"/>
                    </a:lnTo>
                    <a:lnTo>
                      <a:pt x="29534" y="139083"/>
                    </a:lnTo>
                    <a:lnTo>
                      <a:pt x="135286" y="33331"/>
                    </a:lnTo>
                    <a:cubicBezTo>
                      <a:pt x="140349" y="28268"/>
                      <a:pt x="140349" y="20065"/>
                      <a:pt x="135286" y="15022"/>
                    </a:cubicBezTo>
                    <a:lnTo>
                      <a:pt x="124061" y="3797"/>
                    </a:lnTo>
                    <a:cubicBezTo>
                      <a:pt x="118998" y="-1266"/>
                      <a:pt x="110796" y="-1266"/>
                      <a:pt x="105752" y="3797"/>
                    </a:cubicBezTo>
                    <a:close/>
                  </a:path>
                </a:pathLst>
              </a:custGeom>
              <a:grpFill/>
              <a:ln w="1960" cap="flat">
                <a:noFill/>
                <a:prstDash val="solid"/>
                <a:miter/>
              </a:ln>
            </p:spPr>
            <p:txBody>
              <a:bodyPr/>
              <a:lstStyle/>
              <a:p>
                <a:endParaRPr lang="en-US"/>
              </a:p>
            </p:txBody>
          </p:sp>
          <p:sp>
            <p:nvSpPr>
              <p:cNvPr id="53" name="Freeform: Shape 52">
                <a:extLst>
                  <a:ext uri="{FF2B5EF4-FFF2-40B4-BE49-F238E27FC236}">
                    <a16:creationId xmlns:a16="http://schemas.microsoft.com/office/drawing/2014/main" id="{9092E218-FB20-E439-47E5-62936DFBAD29}"/>
                  </a:ext>
                </a:extLst>
              </p:cNvPr>
              <p:cNvSpPr/>
              <p:nvPr/>
            </p:nvSpPr>
            <p:spPr>
              <a:xfrm>
                <a:off x="9156310" y="4706346"/>
                <a:ext cx="56104" cy="56104"/>
              </a:xfrm>
              <a:custGeom>
                <a:avLst/>
                <a:gdLst>
                  <a:gd name="csX0" fmla="*/ 56104 w 56104"/>
                  <a:gd name="csY0" fmla="*/ 11225 h 56104"/>
                  <a:gd name="csX1" fmla="*/ 11225 w 56104"/>
                  <a:gd name="csY1" fmla="*/ 56105 h 56104"/>
                  <a:gd name="csX2" fmla="*/ 11225 w 56104"/>
                  <a:gd name="csY2" fmla="*/ 56105 h 56104"/>
                  <a:gd name="csX3" fmla="*/ 0 w 56104"/>
                  <a:gd name="csY3" fmla="*/ 56105 h 56104"/>
                  <a:gd name="csX4" fmla="*/ 0 w 56104"/>
                  <a:gd name="csY4" fmla="*/ 44880 h 56104"/>
                  <a:gd name="csX5" fmla="*/ 44880 w 56104"/>
                  <a:gd name="csY5" fmla="*/ 0 h 56104"/>
                  <a:gd name="csX6" fmla="*/ 56104 w 56104"/>
                  <a:gd name="csY6" fmla="*/ 11225 h 56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104" h="56104">
                    <a:moveTo>
                      <a:pt x="56104" y="11225"/>
                    </a:moveTo>
                    <a:lnTo>
                      <a:pt x="11225" y="56105"/>
                    </a:lnTo>
                    <a:lnTo>
                      <a:pt x="11225" y="56105"/>
                    </a:lnTo>
                    <a:lnTo>
                      <a:pt x="0" y="56105"/>
                    </a:lnTo>
                    <a:lnTo>
                      <a:pt x="0" y="44880"/>
                    </a:lnTo>
                    <a:lnTo>
                      <a:pt x="44880" y="0"/>
                    </a:lnTo>
                    <a:lnTo>
                      <a:pt x="56104" y="11225"/>
                    </a:lnTo>
                    <a:close/>
                  </a:path>
                </a:pathLst>
              </a:custGeom>
              <a:grpFill/>
              <a:ln w="1960" cap="flat">
                <a:noFill/>
                <a:prstDash val="solid"/>
                <a:miter/>
              </a:ln>
            </p:spPr>
            <p:txBody>
              <a:bodyPr/>
              <a:lstStyle/>
              <a:p>
                <a:endParaRPr lang="en-US"/>
              </a:p>
            </p:txBody>
          </p:sp>
          <p:sp>
            <p:nvSpPr>
              <p:cNvPr id="54" name="Freeform: Shape 53">
                <a:extLst>
                  <a:ext uri="{FF2B5EF4-FFF2-40B4-BE49-F238E27FC236}">
                    <a16:creationId xmlns:a16="http://schemas.microsoft.com/office/drawing/2014/main" id="{C2C0D673-15EC-2D1B-1550-7F74017CDD28}"/>
                  </a:ext>
                </a:extLst>
              </p:cNvPr>
              <p:cNvSpPr/>
              <p:nvPr/>
            </p:nvSpPr>
            <p:spPr>
              <a:xfrm>
                <a:off x="9173166" y="4637251"/>
                <a:ext cx="70292" cy="49471"/>
              </a:xfrm>
              <a:custGeom>
                <a:avLst/>
                <a:gdLst>
                  <a:gd name="csX0" fmla="*/ 8419 w 70292"/>
                  <a:gd name="csY0" fmla="*/ 49471 h 49471"/>
                  <a:gd name="csX1" fmla="*/ 0 w 70292"/>
                  <a:gd name="csY1" fmla="*/ 41053 h 49471"/>
                  <a:gd name="csX2" fmla="*/ 36520 w 70292"/>
                  <a:gd name="csY2" fmla="*/ 4533 h 49471"/>
                  <a:gd name="csX3" fmla="*/ 58420 w 70292"/>
                  <a:gd name="csY3" fmla="*/ 4533 h 49471"/>
                  <a:gd name="csX4" fmla="*/ 70292 w 70292"/>
                  <a:gd name="csY4" fmla="*/ 16405 h 49471"/>
                  <a:gd name="csX5" fmla="*/ 61874 w 70292"/>
                  <a:gd name="csY5" fmla="*/ 24824 h 49471"/>
                  <a:gd name="csX6" fmla="*/ 50002 w 70292"/>
                  <a:gd name="csY6" fmla="*/ 12951 h 49471"/>
                  <a:gd name="csX7" fmla="*/ 44938 w 70292"/>
                  <a:gd name="csY7" fmla="*/ 12951 h 49471"/>
                  <a:gd name="csX8" fmla="*/ 8419 w 70292"/>
                  <a:gd name="csY8" fmla="*/ 49471 h 494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292" h="49471">
                    <a:moveTo>
                      <a:pt x="8419" y="49471"/>
                    </a:moveTo>
                    <a:lnTo>
                      <a:pt x="0" y="41053"/>
                    </a:lnTo>
                    <a:lnTo>
                      <a:pt x="36520" y="4533"/>
                    </a:lnTo>
                    <a:cubicBezTo>
                      <a:pt x="42544" y="-1511"/>
                      <a:pt x="52376" y="-1511"/>
                      <a:pt x="58420" y="4533"/>
                    </a:cubicBezTo>
                    <a:lnTo>
                      <a:pt x="70292" y="16405"/>
                    </a:lnTo>
                    <a:lnTo>
                      <a:pt x="61874" y="24824"/>
                    </a:lnTo>
                    <a:lnTo>
                      <a:pt x="50002" y="12951"/>
                    </a:lnTo>
                    <a:cubicBezTo>
                      <a:pt x="48608" y="11578"/>
                      <a:pt x="46351" y="11558"/>
                      <a:pt x="44938" y="12951"/>
                    </a:cubicBezTo>
                    <a:lnTo>
                      <a:pt x="8419" y="49471"/>
                    </a:lnTo>
                    <a:close/>
                  </a:path>
                </a:pathLst>
              </a:custGeom>
              <a:grpFill/>
              <a:ln w="1960" cap="flat">
                <a:noFill/>
                <a:prstDash val="solid"/>
                <a:miter/>
              </a:ln>
            </p:spPr>
            <p:txBody>
              <a:bodyPr/>
              <a:lstStyle/>
              <a:p>
                <a:endParaRPr lang="en-US"/>
              </a:p>
            </p:txBody>
          </p:sp>
        </p:grpSp>
        <p:grpSp>
          <p:nvGrpSpPr>
            <p:cNvPr id="39" name="Graphic 8">
              <a:extLst>
                <a:ext uri="{FF2B5EF4-FFF2-40B4-BE49-F238E27FC236}">
                  <a16:creationId xmlns:a16="http://schemas.microsoft.com/office/drawing/2014/main" id="{B8519FC1-6025-3F0E-8D9C-1D496FFE7441}"/>
                </a:ext>
              </a:extLst>
            </p:cNvPr>
            <p:cNvGrpSpPr/>
            <p:nvPr/>
          </p:nvGrpSpPr>
          <p:grpSpPr>
            <a:xfrm>
              <a:off x="9420862" y="6232155"/>
              <a:ext cx="33595" cy="126906"/>
              <a:chOff x="9517921" y="4647467"/>
              <a:chExt cx="33595" cy="126906"/>
            </a:xfrm>
            <a:solidFill>
              <a:schemeClr val="accent4"/>
            </a:solidFill>
          </p:grpSpPr>
          <p:sp>
            <p:nvSpPr>
              <p:cNvPr id="49" name="Oval 48">
                <a:extLst>
                  <a:ext uri="{FF2B5EF4-FFF2-40B4-BE49-F238E27FC236}">
                    <a16:creationId xmlns:a16="http://schemas.microsoft.com/office/drawing/2014/main" id="{7AF319D7-478B-E78E-98D5-B51175EFDAE9}"/>
                  </a:ext>
                </a:extLst>
              </p:cNvPr>
              <p:cNvSpPr/>
              <p:nvPr/>
            </p:nvSpPr>
            <p:spPr>
              <a:xfrm rot="-2700000">
                <a:off x="9518078" y="4647467"/>
                <a:ext cx="33438" cy="33438"/>
              </a:xfrm>
              <a:prstGeom prst="ellipse">
                <a:avLst/>
              </a:prstGeom>
              <a:grpFill/>
              <a:ln w="1960" cap="flat">
                <a:noFill/>
                <a:prstDash val="solid"/>
                <a:miter/>
              </a:ln>
            </p:spPr>
            <p:txBody>
              <a:bodyPr/>
              <a:lstStyle/>
              <a:p>
                <a:endParaRPr lang="en-US"/>
              </a:p>
            </p:txBody>
          </p:sp>
          <p:sp>
            <p:nvSpPr>
              <p:cNvPr id="50" name="Oval 49">
                <a:extLst>
                  <a:ext uri="{FF2B5EF4-FFF2-40B4-BE49-F238E27FC236}">
                    <a16:creationId xmlns:a16="http://schemas.microsoft.com/office/drawing/2014/main" id="{650BFCC9-23F2-C6F7-72FE-48072C8878CB}"/>
                  </a:ext>
                </a:extLst>
              </p:cNvPr>
              <p:cNvSpPr/>
              <p:nvPr/>
            </p:nvSpPr>
            <p:spPr>
              <a:xfrm rot="-796800">
                <a:off x="9517930" y="4694339"/>
                <a:ext cx="33438" cy="33438"/>
              </a:xfrm>
              <a:prstGeom prst="ellipse">
                <a:avLst/>
              </a:prstGeom>
              <a:grpFill/>
              <a:ln w="1960" cap="flat">
                <a:noFill/>
                <a:prstDash val="solid"/>
                <a:miter/>
              </a:ln>
            </p:spPr>
            <p:txBody>
              <a:bodyPr/>
              <a:lstStyle/>
              <a:p>
                <a:endParaRPr lang="en-US"/>
              </a:p>
            </p:txBody>
          </p:sp>
          <p:sp>
            <p:nvSpPr>
              <p:cNvPr id="51" name="Oval 50">
                <a:extLst>
                  <a:ext uri="{FF2B5EF4-FFF2-40B4-BE49-F238E27FC236}">
                    <a16:creationId xmlns:a16="http://schemas.microsoft.com/office/drawing/2014/main" id="{AEEFF0A1-5B52-825F-9BB9-9646405FB4DE}"/>
                  </a:ext>
                </a:extLst>
              </p:cNvPr>
              <p:cNvSpPr/>
              <p:nvPr/>
            </p:nvSpPr>
            <p:spPr>
              <a:xfrm rot="-796800">
                <a:off x="9517921" y="4740935"/>
                <a:ext cx="33438" cy="33438"/>
              </a:xfrm>
              <a:prstGeom prst="ellipse">
                <a:avLst/>
              </a:prstGeom>
              <a:grpFill/>
              <a:ln w="1960" cap="flat">
                <a:noFill/>
                <a:prstDash val="solid"/>
                <a:miter/>
              </a:ln>
            </p:spPr>
            <p:txBody>
              <a:bodyPr/>
              <a:lstStyle/>
              <a:p>
                <a:endParaRPr lang="en-US"/>
              </a:p>
            </p:txBody>
          </p:sp>
        </p:grpSp>
        <p:grpSp>
          <p:nvGrpSpPr>
            <p:cNvPr id="40" name="Group 39">
              <a:extLst>
                <a:ext uri="{FF2B5EF4-FFF2-40B4-BE49-F238E27FC236}">
                  <a16:creationId xmlns:a16="http://schemas.microsoft.com/office/drawing/2014/main" id="{37887652-111D-39A2-FA14-7C7F1E4201B5}"/>
                </a:ext>
              </a:extLst>
            </p:cNvPr>
            <p:cNvGrpSpPr/>
            <p:nvPr/>
          </p:nvGrpSpPr>
          <p:grpSpPr>
            <a:xfrm>
              <a:off x="5847657" y="6163850"/>
              <a:ext cx="739913" cy="274368"/>
              <a:chOff x="5750644" y="5721472"/>
              <a:chExt cx="976714" cy="362176"/>
            </a:xfrm>
          </p:grpSpPr>
          <p:sp>
            <p:nvSpPr>
              <p:cNvPr id="41" name="Rectangle 40">
                <a:extLst>
                  <a:ext uri="{FF2B5EF4-FFF2-40B4-BE49-F238E27FC236}">
                    <a16:creationId xmlns:a16="http://schemas.microsoft.com/office/drawing/2014/main" id="{B9AED15A-4D3D-680F-FB63-BF78FCAB1CCD}"/>
                  </a:ext>
                </a:extLst>
              </p:cNvPr>
              <p:cNvSpPr/>
              <p:nvPr/>
            </p:nvSpPr>
            <p:spPr>
              <a:xfrm>
                <a:off x="5750644" y="5721472"/>
                <a:ext cx="976714" cy="362176"/>
              </a:xfrm>
              <a:prstGeom prst="rect">
                <a:avLst/>
              </a:prstGeom>
              <a:solidFill>
                <a:schemeClr val="accent3"/>
              </a:solidFill>
              <a:ln w="1960" cap="flat">
                <a:noFill/>
                <a:prstDash val="solid"/>
                <a:miter/>
              </a:ln>
            </p:spPr>
            <p:txBody>
              <a:bodyPr/>
              <a:lstStyle/>
              <a:p>
                <a:endParaRPr lang="en-US"/>
              </a:p>
            </p:txBody>
          </p:sp>
          <p:sp>
            <p:nvSpPr>
              <p:cNvPr id="42" name="Rectangle 41">
                <a:extLst>
                  <a:ext uri="{FF2B5EF4-FFF2-40B4-BE49-F238E27FC236}">
                    <a16:creationId xmlns:a16="http://schemas.microsoft.com/office/drawing/2014/main" id="{998112CB-96D2-F1CF-1457-61104831C36D}"/>
                  </a:ext>
                </a:extLst>
              </p:cNvPr>
              <p:cNvSpPr/>
              <p:nvPr/>
            </p:nvSpPr>
            <p:spPr>
              <a:xfrm>
                <a:off x="6392930" y="5721472"/>
                <a:ext cx="9576" cy="362176"/>
              </a:xfrm>
              <a:prstGeom prst="rect">
                <a:avLst/>
              </a:prstGeom>
              <a:solidFill>
                <a:srgbClr val="FFFFFF"/>
              </a:solidFill>
              <a:ln w="1960" cap="flat">
                <a:noFill/>
                <a:prstDash val="solid"/>
                <a:miter/>
              </a:ln>
            </p:spPr>
            <p:txBody>
              <a:bodyPr/>
              <a:lstStyle/>
              <a:p>
                <a:endParaRPr lang="en-US"/>
              </a:p>
            </p:txBody>
          </p:sp>
          <p:sp>
            <p:nvSpPr>
              <p:cNvPr id="43" name="Freeform: Shape 42">
                <a:extLst>
                  <a:ext uri="{FF2B5EF4-FFF2-40B4-BE49-F238E27FC236}">
                    <a16:creationId xmlns:a16="http://schemas.microsoft.com/office/drawing/2014/main" id="{4F8D6C31-E003-2395-6150-467405D73167}"/>
                  </a:ext>
                </a:extLst>
              </p:cNvPr>
              <p:cNvSpPr/>
              <p:nvPr/>
            </p:nvSpPr>
            <p:spPr>
              <a:xfrm>
                <a:off x="6516364" y="5885527"/>
                <a:ext cx="76709" cy="42033"/>
              </a:xfrm>
              <a:custGeom>
                <a:avLst/>
                <a:gdLst>
                  <a:gd name="csX0" fmla="*/ 38345 w 76709"/>
                  <a:gd name="csY0" fmla="*/ 42034 h 42033"/>
                  <a:gd name="csX1" fmla="*/ 0 w 76709"/>
                  <a:gd name="csY1" fmla="*/ 0 h 42033"/>
                  <a:gd name="csX2" fmla="*/ 76709 w 76709"/>
                  <a:gd name="csY2" fmla="*/ 0 h 42033"/>
                  <a:gd name="csX3" fmla="*/ 38345 w 76709"/>
                  <a:gd name="csY3" fmla="*/ 42034 h 42033"/>
                </a:gdLst>
                <a:ahLst/>
                <a:cxnLst>
                  <a:cxn ang="0">
                    <a:pos x="csX0" y="csY0"/>
                  </a:cxn>
                  <a:cxn ang="0">
                    <a:pos x="csX1" y="csY1"/>
                  </a:cxn>
                  <a:cxn ang="0">
                    <a:pos x="csX2" y="csY2"/>
                  </a:cxn>
                  <a:cxn ang="0">
                    <a:pos x="csX3" y="csY3"/>
                  </a:cxn>
                </a:cxnLst>
                <a:rect l="l" t="t" r="r" b="b"/>
                <a:pathLst>
                  <a:path w="76709" h="42033">
                    <a:moveTo>
                      <a:pt x="38345" y="42034"/>
                    </a:moveTo>
                    <a:lnTo>
                      <a:pt x="0" y="0"/>
                    </a:lnTo>
                    <a:lnTo>
                      <a:pt x="76709" y="0"/>
                    </a:lnTo>
                    <a:lnTo>
                      <a:pt x="38345" y="42034"/>
                    </a:lnTo>
                    <a:close/>
                  </a:path>
                </a:pathLst>
              </a:custGeom>
              <a:solidFill>
                <a:srgbClr val="FFFFFF"/>
              </a:solidFill>
              <a:ln w="1960" cap="flat">
                <a:noFill/>
                <a:prstDash val="solid"/>
                <a:miter/>
              </a:ln>
            </p:spPr>
            <p:txBody>
              <a:bodyPr/>
              <a:lstStyle/>
              <a:p>
                <a:endParaRPr lang="en-US"/>
              </a:p>
            </p:txBody>
          </p:sp>
          <p:grpSp>
            <p:nvGrpSpPr>
              <p:cNvPr id="44" name="Graphic 8">
                <a:extLst>
                  <a:ext uri="{FF2B5EF4-FFF2-40B4-BE49-F238E27FC236}">
                    <a16:creationId xmlns:a16="http://schemas.microsoft.com/office/drawing/2014/main" id="{822EF758-8B34-9506-DED7-8F57CA5FA712}"/>
                  </a:ext>
                </a:extLst>
              </p:cNvPr>
              <p:cNvGrpSpPr/>
              <p:nvPr/>
            </p:nvGrpSpPr>
            <p:grpSpPr>
              <a:xfrm>
                <a:off x="5917089" y="5842963"/>
                <a:ext cx="316005" cy="105732"/>
                <a:chOff x="5917089" y="4630461"/>
                <a:chExt cx="316005" cy="105732"/>
              </a:xfrm>
              <a:solidFill>
                <a:srgbClr val="FFFFFF"/>
              </a:solidFill>
            </p:grpSpPr>
            <p:sp>
              <p:nvSpPr>
                <p:cNvPr id="45" name="Freeform: Shape 44">
                  <a:extLst>
                    <a:ext uri="{FF2B5EF4-FFF2-40B4-BE49-F238E27FC236}">
                      <a16:creationId xmlns:a16="http://schemas.microsoft.com/office/drawing/2014/main" id="{18448990-3518-1835-9C7E-0C48C9938B1F}"/>
                    </a:ext>
                  </a:extLst>
                </p:cNvPr>
                <p:cNvSpPr/>
                <p:nvPr/>
              </p:nvSpPr>
              <p:spPr>
                <a:xfrm>
                  <a:off x="5917089" y="4630461"/>
                  <a:ext cx="77949" cy="105732"/>
                </a:xfrm>
                <a:custGeom>
                  <a:avLst/>
                  <a:gdLst>
                    <a:gd name="csX0" fmla="*/ 12740 w 77949"/>
                    <a:gd name="csY0" fmla="*/ 70469 h 105732"/>
                    <a:gd name="csX1" fmla="*/ 16625 w 77949"/>
                    <a:gd name="csY1" fmla="*/ 84323 h 105732"/>
                    <a:gd name="csX2" fmla="*/ 39585 w 77949"/>
                    <a:gd name="csY2" fmla="*/ 94292 h 105732"/>
                    <a:gd name="csX3" fmla="*/ 53008 w 77949"/>
                    <a:gd name="csY3" fmla="*/ 92114 h 105732"/>
                    <a:gd name="csX4" fmla="*/ 64723 w 77949"/>
                    <a:gd name="csY4" fmla="*/ 76964 h 105732"/>
                    <a:gd name="csX5" fmla="*/ 59758 w 77949"/>
                    <a:gd name="csY5" fmla="*/ 65288 h 105732"/>
                    <a:gd name="csX6" fmla="*/ 44020 w 77949"/>
                    <a:gd name="csY6" fmla="*/ 59342 h 105732"/>
                    <a:gd name="csX7" fmla="*/ 30853 w 77949"/>
                    <a:gd name="csY7" fmla="*/ 56261 h 105732"/>
                    <a:gd name="csX8" fmla="*/ 12602 w 77949"/>
                    <a:gd name="csY8" fmla="*/ 49648 h 105732"/>
                    <a:gd name="csX9" fmla="*/ 3340 w 77949"/>
                    <a:gd name="csY9" fmla="*/ 30868 h 105732"/>
                    <a:gd name="csX10" fmla="*/ 12445 w 77949"/>
                    <a:gd name="csY10" fmla="*/ 8674 h 105732"/>
                    <a:gd name="csX11" fmla="*/ 38231 w 77949"/>
                    <a:gd name="csY11" fmla="*/ 0 h 105732"/>
                    <a:gd name="csX12" fmla="*/ 64311 w 77949"/>
                    <a:gd name="csY12" fmla="*/ 7614 h 105732"/>
                    <a:gd name="csX13" fmla="*/ 75045 w 77949"/>
                    <a:gd name="csY13" fmla="*/ 31948 h 105732"/>
                    <a:gd name="csX14" fmla="*/ 62270 w 77949"/>
                    <a:gd name="csY14" fmla="*/ 31948 h 105732"/>
                    <a:gd name="csX15" fmla="*/ 58090 w 77949"/>
                    <a:gd name="csY15" fmla="*/ 19584 h 105732"/>
                    <a:gd name="csX16" fmla="*/ 37858 w 77949"/>
                    <a:gd name="csY16" fmla="*/ 11735 h 105732"/>
                    <a:gd name="csX17" fmla="*/ 21296 w 77949"/>
                    <a:gd name="csY17" fmla="*/ 16778 h 105732"/>
                    <a:gd name="csX18" fmla="*/ 16253 w 77949"/>
                    <a:gd name="csY18" fmla="*/ 28513 h 105732"/>
                    <a:gd name="csX19" fmla="*/ 22199 w 77949"/>
                    <a:gd name="csY19" fmla="*/ 39306 h 105732"/>
                    <a:gd name="csX20" fmla="*/ 39860 w 77949"/>
                    <a:gd name="csY20" fmla="*/ 44761 h 105732"/>
                    <a:gd name="csX21" fmla="*/ 53479 w 77949"/>
                    <a:gd name="csY21" fmla="*/ 47980 h 105732"/>
                    <a:gd name="csX22" fmla="*/ 68687 w 77949"/>
                    <a:gd name="csY22" fmla="*/ 54338 h 105732"/>
                    <a:gd name="csX23" fmla="*/ 77950 w 77949"/>
                    <a:gd name="csY23" fmla="*/ 74747 h 105732"/>
                    <a:gd name="csX24" fmla="*/ 66136 w 77949"/>
                    <a:gd name="csY24" fmla="*/ 98570 h 105732"/>
                    <a:gd name="csX25" fmla="*/ 38682 w 77949"/>
                    <a:gd name="csY25" fmla="*/ 105733 h 105732"/>
                    <a:gd name="csX26" fmla="*/ 10130 w 77949"/>
                    <a:gd name="csY26" fmla="*/ 96176 h 105732"/>
                    <a:gd name="csX27" fmla="*/ 4 w 77949"/>
                    <a:gd name="csY27" fmla="*/ 70429 h 105732"/>
                    <a:gd name="csX28" fmla="*/ 12779 w 77949"/>
                    <a:gd name="csY28" fmla="*/ 70429 h 105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7949" h="105732">
                      <a:moveTo>
                        <a:pt x="12740" y="70469"/>
                      </a:moveTo>
                      <a:cubicBezTo>
                        <a:pt x="13054" y="76159"/>
                        <a:pt x="14349" y="80771"/>
                        <a:pt x="16625" y="84323"/>
                      </a:cubicBezTo>
                      <a:cubicBezTo>
                        <a:pt x="20962" y="90976"/>
                        <a:pt x="28615" y="94292"/>
                        <a:pt x="39585" y="94292"/>
                      </a:cubicBezTo>
                      <a:cubicBezTo>
                        <a:pt x="44491" y="94292"/>
                        <a:pt x="48965" y="93566"/>
                        <a:pt x="53008" y="92114"/>
                      </a:cubicBezTo>
                      <a:cubicBezTo>
                        <a:pt x="60818" y="89288"/>
                        <a:pt x="64723" y="84245"/>
                        <a:pt x="64723" y="76964"/>
                      </a:cubicBezTo>
                      <a:cubicBezTo>
                        <a:pt x="64723" y="71509"/>
                        <a:pt x="63075" y="67604"/>
                        <a:pt x="59758" y="65288"/>
                      </a:cubicBezTo>
                      <a:cubicBezTo>
                        <a:pt x="56403" y="63012"/>
                        <a:pt x="51163" y="61030"/>
                        <a:pt x="44020" y="59342"/>
                      </a:cubicBezTo>
                      <a:lnTo>
                        <a:pt x="30853" y="56261"/>
                      </a:lnTo>
                      <a:cubicBezTo>
                        <a:pt x="22257" y="54260"/>
                        <a:pt x="16174" y="52042"/>
                        <a:pt x="12602" y="49648"/>
                      </a:cubicBezTo>
                      <a:cubicBezTo>
                        <a:pt x="6421" y="45468"/>
                        <a:pt x="3340" y="39208"/>
                        <a:pt x="3340" y="30868"/>
                      </a:cubicBezTo>
                      <a:cubicBezTo>
                        <a:pt x="3340" y="21861"/>
                        <a:pt x="6382" y="14462"/>
                        <a:pt x="12445" y="8674"/>
                      </a:cubicBezTo>
                      <a:cubicBezTo>
                        <a:pt x="18509" y="2885"/>
                        <a:pt x="27104" y="0"/>
                        <a:pt x="38231" y="0"/>
                      </a:cubicBezTo>
                      <a:cubicBezTo>
                        <a:pt x="48455" y="0"/>
                        <a:pt x="57148" y="2532"/>
                        <a:pt x="64311" y="7614"/>
                      </a:cubicBezTo>
                      <a:cubicBezTo>
                        <a:pt x="71454" y="12697"/>
                        <a:pt x="75045" y="20801"/>
                        <a:pt x="75045" y="31948"/>
                      </a:cubicBezTo>
                      <a:lnTo>
                        <a:pt x="62270" y="31948"/>
                      </a:lnTo>
                      <a:cubicBezTo>
                        <a:pt x="61623" y="26571"/>
                        <a:pt x="60210" y="22449"/>
                        <a:pt x="58090" y="19584"/>
                      </a:cubicBezTo>
                      <a:cubicBezTo>
                        <a:pt x="54126" y="14345"/>
                        <a:pt x="47376" y="11735"/>
                        <a:pt x="37858" y="11735"/>
                      </a:cubicBezTo>
                      <a:cubicBezTo>
                        <a:pt x="30185" y="11735"/>
                        <a:pt x="24651" y="13422"/>
                        <a:pt x="21296" y="16778"/>
                      </a:cubicBezTo>
                      <a:cubicBezTo>
                        <a:pt x="17940" y="20154"/>
                        <a:pt x="16253" y="24059"/>
                        <a:pt x="16253" y="28513"/>
                      </a:cubicBezTo>
                      <a:cubicBezTo>
                        <a:pt x="16253" y="33419"/>
                        <a:pt x="18234" y="37030"/>
                        <a:pt x="22199" y="39306"/>
                      </a:cubicBezTo>
                      <a:cubicBezTo>
                        <a:pt x="24808" y="40759"/>
                        <a:pt x="30696" y="42583"/>
                        <a:pt x="39860" y="44761"/>
                      </a:cubicBezTo>
                      <a:lnTo>
                        <a:pt x="53479" y="47980"/>
                      </a:lnTo>
                      <a:cubicBezTo>
                        <a:pt x="60053" y="49530"/>
                        <a:pt x="65116" y="51649"/>
                        <a:pt x="68687" y="54338"/>
                      </a:cubicBezTo>
                      <a:cubicBezTo>
                        <a:pt x="74869" y="59028"/>
                        <a:pt x="77950" y="65838"/>
                        <a:pt x="77950" y="74747"/>
                      </a:cubicBezTo>
                      <a:cubicBezTo>
                        <a:pt x="77950" y="85854"/>
                        <a:pt x="74005" y="93802"/>
                        <a:pt x="66136" y="98570"/>
                      </a:cubicBezTo>
                      <a:cubicBezTo>
                        <a:pt x="58247" y="103358"/>
                        <a:pt x="49103" y="105733"/>
                        <a:pt x="38682" y="105733"/>
                      </a:cubicBezTo>
                      <a:cubicBezTo>
                        <a:pt x="26516" y="105733"/>
                        <a:pt x="16998" y="102554"/>
                        <a:pt x="10130" y="96176"/>
                      </a:cubicBezTo>
                      <a:cubicBezTo>
                        <a:pt x="3242" y="89857"/>
                        <a:pt x="-133" y="81281"/>
                        <a:pt x="4" y="70429"/>
                      </a:cubicBezTo>
                      <a:lnTo>
                        <a:pt x="12779" y="70429"/>
                      </a:lnTo>
                      <a:close/>
                    </a:path>
                  </a:pathLst>
                </a:custGeom>
                <a:solidFill>
                  <a:srgbClr val="FFFFFF"/>
                </a:solidFill>
                <a:ln w="1960" cap="flat">
                  <a:noFill/>
                  <a:prstDash val="solid"/>
                  <a:miter/>
                </a:ln>
              </p:spPr>
              <p:txBody>
                <a:bodyPr/>
                <a:lstStyle/>
                <a:p>
                  <a:endParaRPr lang="en-US"/>
                </a:p>
              </p:txBody>
            </p:sp>
            <p:sp>
              <p:nvSpPr>
                <p:cNvPr id="46" name="Freeform: Shape 45">
                  <a:extLst>
                    <a:ext uri="{FF2B5EF4-FFF2-40B4-BE49-F238E27FC236}">
                      <a16:creationId xmlns:a16="http://schemas.microsoft.com/office/drawing/2014/main" id="{1D08DD54-7DD2-E737-788E-A304DBF045EC}"/>
                    </a:ext>
                  </a:extLst>
                </p:cNvPr>
                <p:cNvSpPr/>
                <p:nvPr/>
              </p:nvSpPr>
              <p:spPr>
                <a:xfrm>
                  <a:off x="6011209" y="4658523"/>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79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4 h 77356"/>
                    <a:gd name="csX21" fmla="*/ 33557 w 66367"/>
                    <a:gd name="csY21" fmla="*/ 10715 h 77356"/>
                    <a:gd name="csX22" fmla="*/ 19467 w 66367"/>
                    <a:gd name="csY22" fmla="*/ 16817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69"/>
                        <a:pt x="15150" y="55535"/>
                        <a:pt x="18407" y="60029"/>
                      </a:cubicBezTo>
                      <a:cubicBezTo>
                        <a:pt x="21665" y="64523"/>
                        <a:pt x="26688" y="66779"/>
                        <a:pt x="33517" y="66779"/>
                      </a:cubicBezTo>
                      <a:cubicBezTo>
                        <a:pt x="39876" y="66779"/>
                        <a:pt x="44958" y="64660"/>
                        <a:pt x="48765" y="60402"/>
                      </a:cubicBezTo>
                      <a:cubicBezTo>
                        <a:pt x="50884" y="57929"/>
                        <a:pt x="52395" y="55084"/>
                        <a:pt x="53279" y="51826"/>
                      </a:cubicBezTo>
                      <a:lnTo>
                        <a:pt x="65367" y="51826"/>
                      </a:lnTo>
                      <a:cubicBezTo>
                        <a:pt x="65053" y="54514"/>
                        <a:pt x="63993" y="57497"/>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69"/>
                        <a:pt x="3159" y="18328"/>
                        <a:pt x="9498" y="10989"/>
                      </a:cubicBezTo>
                      <a:cubicBezTo>
                        <a:pt x="15836" y="3669"/>
                        <a:pt x="24098" y="0"/>
                        <a:pt x="34322" y="0"/>
                      </a:cubicBezTo>
                      <a:cubicBezTo>
                        <a:pt x="39483" y="0"/>
                        <a:pt x="44467" y="1216"/>
                        <a:pt x="49315" y="3650"/>
                      </a:cubicBezTo>
                      <a:close/>
                      <a:moveTo>
                        <a:pt x="53730" y="32360"/>
                      </a:moveTo>
                      <a:cubicBezTo>
                        <a:pt x="53239" y="27041"/>
                        <a:pt x="52081" y="22783"/>
                        <a:pt x="50276" y="19584"/>
                      </a:cubicBezTo>
                      <a:cubicBezTo>
                        <a:pt x="46940" y="13678"/>
                        <a:pt x="41367" y="10715"/>
                        <a:pt x="33557" y="10715"/>
                      </a:cubicBezTo>
                      <a:cubicBezTo>
                        <a:pt x="27964" y="10715"/>
                        <a:pt x="23274" y="12755"/>
                        <a:pt x="19467" y="16817"/>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47" name="Freeform: Shape 46">
                  <a:extLst>
                    <a:ext uri="{FF2B5EF4-FFF2-40B4-BE49-F238E27FC236}">
                      <a16:creationId xmlns:a16="http://schemas.microsoft.com/office/drawing/2014/main" id="{9E64532C-23F5-50EE-E061-883FBEC3F7C1}"/>
                    </a:ext>
                  </a:extLst>
                </p:cNvPr>
                <p:cNvSpPr/>
                <p:nvPr/>
              </p:nvSpPr>
              <p:spPr>
                <a:xfrm>
                  <a:off x="6094511" y="4658523"/>
                  <a:ext cx="59597" cy="74746"/>
                </a:xfrm>
                <a:custGeom>
                  <a:avLst/>
                  <a:gdLst>
                    <a:gd name="csX0" fmla="*/ 20 w 59597"/>
                    <a:gd name="csY0" fmla="*/ 1648 h 74746"/>
                    <a:gd name="csX1" fmla="*/ 11696 w 59597"/>
                    <a:gd name="csY1" fmla="*/ 1648 h 74746"/>
                    <a:gd name="csX2" fmla="*/ 11696 w 59597"/>
                    <a:gd name="csY2" fmla="*/ 12029 h 74746"/>
                    <a:gd name="csX3" fmla="*/ 22685 w 59597"/>
                    <a:gd name="csY3" fmla="*/ 2806 h 74746"/>
                    <a:gd name="csX4" fmla="*/ 35578 w 59597"/>
                    <a:gd name="csY4" fmla="*/ 0 h 74746"/>
                    <a:gd name="csX5" fmla="*/ 56595 w 59597"/>
                    <a:gd name="csY5" fmla="*/ 10852 h 74746"/>
                    <a:gd name="csX6" fmla="*/ 59597 w 59597"/>
                    <a:gd name="csY6" fmla="*/ 27846 h 74746"/>
                    <a:gd name="csX7" fmla="*/ 59597 w 59597"/>
                    <a:gd name="csY7" fmla="*/ 74747 h 74746"/>
                    <a:gd name="csX8" fmla="*/ 47097 w 59597"/>
                    <a:gd name="csY8" fmla="*/ 74747 h 74746"/>
                    <a:gd name="csX9" fmla="*/ 47097 w 59597"/>
                    <a:gd name="csY9" fmla="*/ 28670 h 74746"/>
                    <a:gd name="csX10" fmla="*/ 45115 w 59597"/>
                    <a:gd name="csY10" fmla="*/ 17877 h 74746"/>
                    <a:gd name="csX11" fmla="*/ 33243 w 59597"/>
                    <a:gd name="csY11" fmla="*/ 11048 h 74746"/>
                    <a:gd name="csX12" fmla="*/ 26080 w 59597"/>
                    <a:gd name="csY12" fmla="*/ 11931 h 74746"/>
                    <a:gd name="csX13" fmla="*/ 17210 w 59597"/>
                    <a:gd name="csY13" fmla="*/ 17936 h 74746"/>
                    <a:gd name="csX14" fmla="*/ 13207 w 59597"/>
                    <a:gd name="csY14" fmla="*/ 25413 h 74746"/>
                    <a:gd name="csX15" fmla="*/ 12284 w 59597"/>
                    <a:gd name="csY15" fmla="*/ 36441 h 74746"/>
                    <a:gd name="csX16" fmla="*/ 12284 w 59597"/>
                    <a:gd name="csY16" fmla="*/ 74747 h 74746"/>
                    <a:gd name="csX17" fmla="*/ 0 w 59597"/>
                    <a:gd name="csY17" fmla="*/ 74747 h 74746"/>
                    <a:gd name="csX18" fmla="*/ 0 w 59597"/>
                    <a:gd name="csY18" fmla="*/ 1628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9597" h="74746">
                      <a:moveTo>
                        <a:pt x="20" y="1648"/>
                      </a:moveTo>
                      <a:lnTo>
                        <a:pt x="11696" y="1648"/>
                      </a:lnTo>
                      <a:lnTo>
                        <a:pt x="11696" y="12029"/>
                      </a:lnTo>
                      <a:cubicBezTo>
                        <a:pt x="15150" y="7751"/>
                        <a:pt x="18819" y="4670"/>
                        <a:pt x="22685" y="2806"/>
                      </a:cubicBezTo>
                      <a:cubicBezTo>
                        <a:pt x="26551" y="942"/>
                        <a:pt x="30849" y="0"/>
                        <a:pt x="35578" y="0"/>
                      </a:cubicBezTo>
                      <a:cubicBezTo>
                        <a:pt x="45959" y="0"/>
                        <a:pt x="52965" y="3610"/>
                        <a:pt x="56595" y="10852"/>
                      </a:cubicBezTo>
                      <a:cubicBezTo>
                        <a:pt x="58597" y="14816"/>
                        <a:pt x="59597" y="20487"/>
                        <a:pt x="59597" y="27846"/>
                      </a:cubicBezTo>
                      <a:lnTo>
                        <a:pt x="59597" y="74747"/>
                      </a:lnTo>
                      <a:lnTo>
                        <a:pt x="47097" y="74747"/>
                      </a:lnTo>
                      <a:lnTo>
                        <a:pt x="47097" y="28670"/>
                      </a:lnTo>
                      <a:cubicBezTo>
                        <a:pt x="47097" y="24215"/>
                        <a:pt x="46430" y="20605"/>
                        <a:pt x="45115" y="17877"/>
                      </a:cubicBezTo>
                      <a:cubicBezTo>
                        <a:pt x="42937" y="13324"/>
                        <a:pt x="38973" y="11048"/>
                        <a:pt x="33243" y="11048"/>
                      </a:cubicBezTo>
                      <a:cubicBezTo>
                        <a:pt x="30338" y="11048"/>
                        <a:pt x="27944" y="11342"/>
                        <a:pt x="26080" y="11931"/>
                      </a:cubicBezTo>
                      <a:cubicBezTo>
                        <a:pt x="22705" y="12932"/>
                        <a:pt x="19761" y="14933"/>
                        <a:pt x="17210" y="17936"/>
                      </a:cubicBezTo>
                      <a:cubicBezTo>
                        <a:pt x="15169" y="20350"/>
                        <a:pt x="13835" y="22842"/>
                        <a:pt x="13207" y="25413"/>
                      </a:cubicBezTo>
                      <a:cubicBezTo>
                        <a:pt x="12598" y="27983"/>
                        <a:pt x="12284" y="31653"/>
                        <a:pt x="12284" y="36441"/>
                      </a:cubicBezTo>
                      <a:lnTo>
                        <a:pt x="12284" y="74747"/>
                      </a:lnTo>
                      <a:lnTo>
                        <a:pt x="0" y="74747"/>
                      </a:lnTo>
                      <a:lnTo>
                        <a:pt x="0" y="1628"/>
                      </a:lnTo>
                      <a:close/>
                    </a:path>
                  </a:pathLst>
                </a:custGeom>
                <a:solidFill>
                  <a:srgbClr val="FFFFFF"/>
                </a:solidFill>
                <a:ln w="1960" cap="flat">
                  <a:noFill/>
                  <a:prstDash val="solid"/>
                  <a:miter/>
                </a:ln>
              </p:spPr>
              <p:txBody>
                <a:bodyPr/>
                <a:lstStyle/>
                <a:p>
                  <a:endParaRPr lang="en-US"/>
                </a:p>
              </p:txBody>
            </p:sp>
            <p:sp>
              <p:nvSpPr>
                <p:cNvPr id="48" name="Freeform: Shape 47">
                  <a:extLst>
                    <a:ext uri="{FF2B5EF4-FFF2-40B4-BE49-F238E27FC236}">
                      <a16:creationId xmlns:a16="http://schemas.microsoft.com/office/drawing/2014/main" id="{A7784CB4-A378-8759-54A8-78DF9B49651C}"/>
                    </a:ext>
                  </a:extLst>
                </p:cNvPr>
                <p:cNvSpPr/>
                <p:nvPr/>
              </p:nvSpPr>
              <p:spPr>
                <a:xfrm>
                  <a:off x="6168513" y="4632659"/>
                  <a:ext cx="64581" cy="103221"/>
                </a:xfrm>
                <a:custGeom>
                  <a:avLst/>
                  <a:gdLst>
                    <a:gd name="csX0" fmla="*/ 45350 w 64581"/>
                    <a:gd name="csY0" fmla="*/ 29770 h 103221"/>
                    <a:gd name="csX1" fmla="*/ 52768 w 64581"/>
                    <a:gd name="csY1" fmla="*/ 36932 h 103221"/>
                    <a:gd name="csX2" fmla="*/ 52768 w 64581"/>
                    <a:gd name="csY2" fmla="*/ 0 h 103221"/>
                    <a:gd name="csX3" fmla="*/ 64582 w 64581"/>
                    <a:gd name="csY3" fmla="*/ 0 h 103221"/>
                    <a:gd name="csX4" fmla="*/ 64582 w 64581"/>
                    <a:gd name="csY4" fmla="*/ 100631 h 103221"/>
                    <a:gd name="csX5" fmla="*/ 53514 w 64581"/>
                    <a:gd name="csY5" fmla="*/ 100631 h 103221"/>
                    <a:gd name="csX6" fmla="*/ 53514 w 64581"/>
                    <a:gd name="csY6" fmla="*/ 90466 h 103221"/>
                    <a:gd name="csX7" fmla="*/ 43388 w 64581"/>
                    <a:gd name="csY7" fmla="*/ 100219 h 103221"/>
                    <a:gd name="csX8" fmla="*/ 29985 w 64581"/>
                    <a:gd name="csY8" fmla="*/ 103221 h 103221"/>
                    <a:gd name="csX9" fmla="*/ 8909 w 64581"/>
                    <a:gd name="csY9" fmla="*/ 92938 h 103221"/>
                    <a:gd name="csX10" fmla="*/ 0 w 64581"/>
                    <a:gd name="csY10" fmla="*/ 65603 h 103221"/>
                    <a:gd name="csX11" fmla="*/ 8124 w 64581"/>
                    <a:gd name="csY11" fmla="*/ 37913 h 103221"/>
                    <a:gd name="csX12" fmla="*/ 31339 w 64581"/>
                    <a:gd name="csY12" fmla="*/ 26198 h 103221"/>
                    <a:gd name="csX13" fmla="*/ 45350 w 64581"/>
                    <a:gd name="csY13" fmla="*/ 29750 h 103221"/>
                    <a:gd name="csX14" fmla="*/ 17917 w 64581"/>
                    <a:gd name="csY14" fmla="*/ 84579 h 103221"/>
                    <a:gd name="csX15" fmla="*/ 33812 w 64581"/>
                    <a:gd name="csY15" fmla="*/ 92507 h 103221"/>
                    <a:gd name="csX16" fmla="*/ 47764 w 64581"/>
                    <a:gd name="csY16" fmla="*/ 85167 h 103221"/>
                    <a:gd name="csX17" fmla="*/ 53239 w 64581"/>
                    <a:gd name="csY17" fmla="*/ 64111 h 103221"/>
                    <a:gd name="csX18" fmla="*/ 47607 w 64581"/>
                    <a:gd name="csY18" fmla="*/ 43604 h 103221"/>
                    <a:gd name="csX19" fmla="*/ 33674 w 64581"/>
                    <a:gd name="csY19" fmla="*/ 36952 h 103221"/>
                    <a:gd name="csX20" fmla="*/ 18701 w 64581"/>
                    <a:gd name="csY20" fmla="*/ 44055 h 103221"/>
                    <a:gd name="csX21" fmla="*/ 12971 w 64581"/>
                    <a:gd name="csY21" fmla="*/ 64955 h 103221"/>
                    <a:gd name="csX22" fmla="*/ 17936 w 64581"/>
                    <a:gd name="csY22" fmla="*/ 84618 h 103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4581" h="103221">
                      <a:moveTo>
                        <a:pt x="45350" y="29770"/>
                      </a:moveTo>
                      <a:cubicBezTo>
                        <a:pt x="47529" y="31143"/>
                        <a:pt x="50001" y="33518"/>
                        <a:pt x="52768" y="36932"/>
                      </a:cubicBezTo>
                      <a:lnTo>
                        <a:pt x="52768" y="0"/>
                      </a:lnTo>
                      <a:lnTo>
                        <a:pt x="64582" y="0"/>
                      </a:lnTo>
                      <a:lnTo>
                        <a:pt x="64582" y="100631"/>
                      </a:lnTo>
                      <a:lnTo>
                        <a:pt x="53514" y="100631"/>
                      </a:lnTo>
                      <a:lnTo>
                        <a:pt x="53514" y="90466"/>
                      </a:lnTo>
                      <a:cubicBezTo>
                        <a:pt x="50649" y="94979"/>
                        <a:pt x="47274" y="98217"/>
                        <a:pt x="43388" y="100219"/>
                      </a:cubicBezTo>
                      <a:cubicBezTo>
                        <a:pt x="39483" y="102220"/>
                        <a:pt x="35028" y="103221"/>
                        <a:pt x="29985" y="103221"/>
                      </a:cubicBezTo>
                      <a:cubicBezTo>
                        <a:pt x="21861" y="103221"/>
                        <a:pt x="14836" y="99787"/>
                        <a:pt x="8909" y="92938"/>
                      </a:cubicBezTo>
                      <a:cubicBezTo>
                        <a:pt x="2963" y="86090"/>
                        <a:pt x="0" y="76984"/>
                        <a:pt x="0" y="65603"/>
                      </a:cubicBezTo>
                      <a:cubicBezTo>
                        <a:pt x="0" y="54947"/>
                        <a:pt x="2708" y="45723"/>
                        <a:pt x="8124" y="37913"/>
                      </a:cubicBezTo>
                      <a:cubicBezTo>
                        <a:pt x="13540" y="30103"/>
                        <a:pt x="21292" y="26198"/>
                        <a:pt x="31339" y="26198"/>
                      </a:cubicBezTo>
                      <a:cubicBezTo>
                        <a:pt x="36912" y="26198"/>
                        <a:pt x="41583" y="27375"/>
                        <a:pt x="45350" y="29750"/>
                      </a:cubicBezTo>
                      <a:close/>
                      <a:moveTo>
                        <a:pt x="17917" y="84579"/>
                      </a:moveTo>
                      <a:cubicBezTo>
                        <a:pt x="21213" y="89857"/>
                        <a:pt x="26512" y="92507"/>
                        <a:pt x="33812" y="92507"/>
                      </a:cubicBezTo>
                      <a:cubicBezTo>
                        <a:pt x="39463" y="92507"/>
                        <a:pt x="44114" y="90054"/>
                        <a:pt x="47764" y="85167"/>
                      </a:cubicBezTo>
                      <a:cubicBezTo>
                        <a:pt x="51414" y="80281"/>
                        <a:pt x="53239" y="73256"/>
                        <a:pt x="53239" y="64111"/>
                      </a:cubicBezTo>
                      <a:cubicBezTo>
                        <a:pt x="53239" y="54966"/>
                        <a:pt x="51355" y="48039"/>
                        <a:pt x="47607" y="43604"/>
                      </a:cubicBezTo>
                      <a:cubicBezTo>
                        <a:pt x="43839" y="39169"/>
                        <a:pt x="39208" y="36952"/>
                        <a:pt x="33674" y="36952"/>
                      </a:cubicBezTo>
                      <a:cubicBezTo>
                        <a:pt x="27513" y="36952"/>
                        <a:pt x="22528" y="39326"/>
                        <a:pt x="18701" y="44055"/>
                      </a:cubicBezTo>
                      <a:cubicBezTo>
                        <a:pt x="14875" y="48785"/>
                        <a:pt x="12971" y="55751"/>
                        <a:pt x="12971" y="64955"/>
                      </a:cubicBezTo>
                      <a:cubicBezTo>
                        <a:pt x="12971" y="72785"/>
                        <a:pt x="14620" y="79339"/>
                        <a:pt x="17936" y="84618"/>
                      </a:cubicBezTo>
                      <a:close/>
                    </a:path>
                  </a:pathLst>
                </a:custGeom>
                <a:solidFill>
                  <a:srgbClr val="FFFFFF"/>
                </a:solidFill>
                <a:ln w="1960" cap="flat">
                  <a:noFill/>
                  <a:prstDash val="solid"/>
                  <a:miter/>
                </a:ln>
              </p:spPr>
              <p:txBody>
                <a:bodyPr/>
                <a:lstStyle/>
                <a:p>
                  <a:endParaRPr lang="en-US"/>
                </a:p>
              </p:txBody>
            </p:sp>
          </p:grpSp>
        </p:grpSp>
      </p:grpSp>
      <p:grpSp>
        <p:nvGrpSpPr>
          <p:cNvPr id="72" name="Graphic 8">
            <a:extLst>
              <a:ext uri="{FF2B5EF4-FFF2-40B4-BE49-F238E27FC236}">
                <a16:creationId xmlns:a16="http://schemas.microsoft.com/office/drawing/2014/main" id="{A57B8EB6-410D-B6E6-C3D4-AED1954078A8}"/>
              </a:ext>
            </a:extLst>
          </p:cNvPr>
          <p:cNvGrpSpPr/>
          <p:nvPr userDrawn="1"/>
        </p:nvGrpSpPr>
        <p:grpSpPr>
          <a:xfrm>
            <a:off x="11411870" y="6230965"/>
            <a:ext cx="121235" cy="144352"/>
            <a:chOff x="11329073" y="4631501"/>
            <a:chExt cx="121235" cy="144352"/>
          </a:xfrm>
          <a:solidFill>
            <a:schemeClr val="accent4"/>
          </a:solidFill>
        </p:grpSpPr>
        <p:sp>
          <p:nvSpPr>
            <p:cNvPr id="73" name="Freeform: Shape 72">
              <a:extLst>
                <a:ext uri="{FF2B5EF4-FFF2-40B4-BE49-F238E27FC236}">
                  <a16:creationId xmlns:a16="http://schemas.microsoft.com/office/drawing/2014/main" id="{BAD7AED0-CF6B-EB79-7E80-A62B5C475DB5}"/>
                </a:ext>
              </a:extLst>
            </p:cNvPr>
            <p:cNvSpPr/>
            <p:nvPr/>
          </p:nvSpPr>
          <p:spPr>
            <a:xfrm>
              <a:off x="11329073" y="4631501"/>
              <a:ext cx="121235" cy="144352"/>
            </a:xfrm>
            <a:custGeom>
              <a:avLst/>
              <a:gdLst>
                <a:gd name="csX0" fmla="*/ 121236 w 121235"/>
                <a:gd name="csY0" fmla="*/ 13226 h 144352"/>
                <a:gd name="csX1" fmla="*/ 80615 w 121235"/>
                <a:gd name="csY1" fmla="*/ 13226 h 144352"/>
                <a:gd name="csX2" fmla="*/ 80615 w 121235"/>
                <a:gd name="csY2" fmla="*/ 0 h 144352"/>
                <a:gd name="csX3" fmla="*/ 40641 w 121235"/>
                <a:gd name="csY3" fmla="*/ 0 h 144352"/>
                <a:gd name="csX4" fmla="*/ 40641 w 121235"/>
                <a:gd name="csY4" fmla="*/ 13226 h 144352"/>
                <a:gd name="csX5" fmla="*/ 0 w 121235"/>
                <a:gd name="csY5" fmla="*/ 13226 h 144352"/>
                <a:gd name="csX6" fmla="*/ 0 w 121235"/>
                <a:gd name="csY6" fmla="*/ 27925 h 144352"/>
                <a:gd name="csX7" fmla="*/ 9969 w 121235"/>
                <a:gd name="csY7" fmla="*/ 27925 h 144352"/>
                <a:gd name="csX8" fmla="*/ 9969 w 121235"/>
                <a:gd name="csY8" fmla="*/ 124748 h 144352"/>
                <a:gd name="csX9" fmla="*/ 29573 w 121235"/>
                <a:gd name="csY9" fmla="*/ 144352 h 144352"/>
                <a:gd name="csX10" fmla="*/ 91643 w 121235"/>
                <a:gd name="csY10" fmla="*/ 144352 h 144352"/>
                <a:gd name="csX11" fmla="*/ 111247 w 121235"/>
                <a:gd name="csY11" fmla="*/ 124748 h 144352"/>
                <a:gd name="csX12" fmla="*/ 111247 w 121235"/>
                <a:gd name="csY12" fmla="*/ 27925 h 144352"/>
                <a:gd name="csX13" fmla="*/ 121216 w 121235"/>
                <a:gd name="csY13" fmla="*/ 27925 h 144352"/>
                <a:gd name="csX14" fmla="*/ 121216 w 121235"/>
                <a:gd name="csY14" fmla="*/ 13226 h 144352"/>
                <a:gd name="csX15" fmla="*/ 96568 w 121235"/>
                <a:gd name="csY15" fmla="*/ 124748 h 144352"/>
                <a:gd name="csX16" fmla="*/ 91663 w 121235"/>
                <a:gd name="csY16" fmla="*/ 129654 h 144352"/>
                <a:gd name="csX17" fmla="*/ 29593 w 121235"/>
                <a:gd name="csY17" fmla="*/ 129654 h 144352"/>
                <a:gd name="csX18" fmla="*/ 24687 w 121235"/>
                <a:gd name="csY18" fmla="*/ 124748 h 144352"/>
                <a:gd name="csX19" fmla="*/ 24687 w 121235"/>
                <a:gd name="csY19" fmla="*/ 27925 h 144352"/>
                <a:gd name="csX20" fmla="*/ 96588 w 121235"/>
                <a:gd name="csY20" fmla="*/ 27925 h 144352"/>
                <a:gd name="csX21" fmla="*/ 96588 w 121235"/>
                <a:gd name="csY21" fmla="*/ 124748 h 1443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21235" h="144352">
                  <a:moveTo>
                    <a:pt x="121236" y="13226"/>
                  </a:moveTo>
                  <a:lnTo>
                    <a:pt x="80615" y="13226"/>
                  </a:lnTo>
                  <a:lnTo>
                    <a:pt x="80615" y="0"/>
                  </a:lnTo>
                  <a:lnTo>
                    <a:pt x="40641" y="0"/>
                  </a:lnTo>
                  <a:lnTo>
                    <a:pt x="40641" y="13226"/>
                  </a:lnTo>
                  <a:lnTo>
                    <a:pt x="0" y="13226"/>
                  </a:lnTo>
                  <a:lnTo>
                    <a:pt x="0" y="27925"/>
                  </a:lnTo>
                  <a:lnTo>
                    <a:pt x="9969" y="27925"/>
                  </a:lnTo>
                  <a:lnTo>
                    <a:pt x="9969" y="124748"/>
                  </a:lnTo>
                  <a:cubicBezTo>
                    <a:pt x="9969" y="135561"/>
                    <a:pt x="18760" y="144352"/>
                    <a:pt x="29573" y="144352"/>
                  </a:cubicBezTo>
                  <a:lnTo>
                    <a:pt x="91643" y="144352"/>
                  </a:lnTo>
                  <a:cubicBezTo>
                    <a:pt x="102456" y="144352"/>
                    <a:pt x="111247" y="135561"/>
                    <a:pt x="111247" y="124748"/>
                  </a:cubicBezTo>
                  <a:lnTo>
                    <a:pt x="111247" y="27925"/>
                  </a:lnTo>
                  <a:lnTo>
                    <a:pt x="121216" y="27925"/>
                  </a:lnTo>
                  <a:lnTo>
                    <a:pt x="121216" y="13226"/>
                  </a:lnTo>
                  <a:close/>
                  <a:moveTo>
                    <a:pt x="96568" y="124748"/>
                  </a:moveTo>
                  <a:cubicBezTo>
                    <a:pt x="96568" y="127456"/>
                    <a:pt x="94371" y="129654"/>
                    <a:pt x="91663" y="129654"/>
                  </a:cubicBezTo>
                  <a:lnTo>
                    <a:pt x="29593" y="129654"/>
                  </a:lnTo>
                  <a:cubicBezTo>
                    <a:pt x="26884" y="129654"/>
                    <a:pt x="24687" y="127456"/>
                    <a:pt x="24687" y="124748"/>
                  </a:cubicBezTo>
                  <a:lnTo>
                    <a:pt x="24687" y="27925"/>
                  </a:lnTo>
                  <a:lnTo>
                    <a:pt x="96588" y="27925"/>
                  </a:lnTo>
                  <a:lnTo>
                    <a:pt x="96588" y="124748"/>
                  </a:lnTo>
                  <a:close/>
                </a:path>
              </a:pathLst>
            </a:custGeom>
            <a:grpFill/>
            <a:ln w="1960" cap="flat">
              <a:noFill/>
              <a:prstDash val="solid"/>
              <a:miter/>
            </a:ln>
          </p:spPr>
          <p:txBody>
            <a:bodyPr/>
            <a:lstStyle/>
            <a:p>
              <a:endParaRPr lang="en-US"/>
            </a:p>
          </p:txBody>
        </p:sp>
        <p:sp>
          <p:nvSpPr>
            <p:cNvPr id="74" name="Rectangle 73">
              <a:extLst>
                <a:ext uri="{FF2B5EF4-FFF2-40B4-BE49-F238E27FC236}">
                  <a16:creationId xmlns:a16="http://schemas.microsoft.com/office/drawing/2014/main" id="{B9EEE496-76C1-3000-8D15-21837C04877D}"/>
                </a:ext>
              </a:extLst>
            </p:cNvPr>
            <p:cNvSpPr/>
            <p:nvPr/>
          </p:nvSpPr>
          <p:spPr>
            <a:xfrm>
              <a:off x="11396108" y="4675242"/>
              <a:ext cx="14698" cy="70606"/>
            </a:xfrm>
            <a:prstGeom prst="rect">
              <a:avLst/>
            </a:prstGeom>
            <a:grpFill/>
            <a:ln w="1960" cap="flat">
              <a:noFill/>
              <a:prstDash val="solid"/>
              <a:miter/>
            </a:ln>
          </p:spPr>
          <p:txBody>
            <a:bodyPr/>
            <a:lstStyle/>
            <a:p>
              <a:endParaRPr lang="en-US"/>
            </a:p>
          </p:txBody>
        </p:sp>
        <p:sp>
          <p:nvSpPr>
            <p:cNvPr id="75" name="Rectangle 74">
              <a:extLst>
                <a:ext uri="{FF2B5EF4-FFF2-40B4-BE49-F238E27FC236}">
                  <a16:creationId xmlns:a16="http://schemas.microsoft.com/office/drawing/2014/main" id="{7AB79D41-26CA-9F1D-CF13-92F6CF413E65}"/>
                </a:ext>
              </a:extLst>
            </p:cNvPr>
            <p:cNvSpPr/>
            <p:nvPr/>
          </p:nvSpPr>
          <p:spPr>
            <a:xfrm>
              <a:off x="11368595" y="4675242"/>
              <a:ext cx="14698" cy="70606"/>
            </a:xfrm>
            <a:prstGeom prst="rect">
              <a:avLst/>
            </a:prstGeom>
            <a:grpFill/>
            <a:ln w="1960" cap="flat">
              <a:noFill/>
              <a:prstDash val="solid"/>
              <a:miter/>
            </a:ln>
          </p:spPr>
          <p:txBody>
            <a:bodyPr/>
            <a:lstStyle/>
            <a:p>
              <a:endParaRPr lang="en-US"/>
            </a:p>
          </p:txBody>
        </p:sp>
      </p:grpSp>
      <p:pic>
        <p:nvPicPr>
          <p:cNvPr id="76" name="Picture 2" descr="background">
            <a:extLst>
              <a:ext uri="{FF2B5EF4-FFF2-40B4-BE49-F238E27FC236}">
                <a16:creationId xmlns:a16="http://schemas.microsoft.com/office/drawing/2014/main" id="{6040139C-ADD1-503D-8894-48A6CB5A9D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392" y="5734337"/>
            <a:ext cx="3998991" cy="69149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aphic 8">
            <a:extLst>
              <a:ext uri="{FF2B5EF4-FFF2-40B4-BE49-F238E27FC236}">
                <a16:creationId xmlns:a16="http://schemas.microsoft.com/office/drawing/2014/main" id="{2E34D0D6-3490-B62C-C88A-61AF6CE9AEB4}"/>
              </a:ext>
            </a:extLst>
          </p:cNvPr>
          <p:cNvGrpSpPr/>
          <p:nvPr userDrawn="1"/>
        </p:nvGrpSpPr>
        <p:grpSpPr>
          <a:xfrm>
            <a:off x="5175597" y="918059"/>
            <a:ext cx="143528" cy="102867"/>
            <a:chOff x="5758945" y="1090196"/>
            <a:chExt cx="143528" cy="102867"/>
          </a:xfrm>
          <a:solidFill>
            <a:srgbClr val="A6A6A6"/>
          </a:solidFill>
        </p:grpSpPr>
        <p:sp>
          <p:nvSpPr>
            <p:cNvPr id="78" name="Freeform: Shape 77">
              <a:extLst>
                <a:ext uri="{FF2B5EF4-FFF2-40B4-BE49-F238E27FC236}">
                  <a16:creationId xmlns:a16="http://schemas.microsoft.com/office/drawing/2014/main" id="{D3D5750D-DF21-D56C-FD7F-1F769B344E62}"/>
                </a:ext>
              </a:extLst>
            </p:cNvPr>
            <p:cNvSpPr/>
            <p:nvPr/>
          </p:nvSpPr>
          <p:spPr>
            <a:xfrm>
              <a:off x="5758945" y="1090196"/>
              <a:ext cx="81301" cy="100297"/>
            </a:xfrm>
            <a:custGeom>
              <a:avLst/>
              <a:gdLst>
                <a:gd name="csX0" fmla="*/ 81301 w 81301"/>
                <a:gd name="csY0" fmla="*/ 0 h 100297"/>
                <a:gd name="csX1" fmla="*/ 81301 w 81301"/>
                <a:gd name="csY1" fmla="*/ 11951 h 100297"/>
                <a:gd name="csX2" fmla="*/ 47509 w 81301"/>
                <a:gd name="csY2" fmla="*/ 11951 h 100297"/>
                <a:gd name="csX3" fmla="*/ 47509 w 81301"/>
                <a:gd name="csY3" fmla="*/ 100297 h 100297"/>
                <a:gd name="csX4" fmla="*/ 33792 w 81301"/>
                <a:gd name="csY4" fmla="*/ 100297 h 100297"/>
                <a:gd name="csX5" fmla="*/ 33792 w 81301"/>
                <a:gd name="csY5" fmla="*/ 11951 h 100297"/>
                <a:gd name="csX6" fmla="*/ 0 w 81301"/>
                <a:gd name="csY6" fmla="*/ 11951 h 100297"/>
                <a:gd name="csX7" fmla="*/ 0 w 81301"/>
                <a:gd name="csY7" fmla="*/ 0 h 100297"/>
                <a:gd name="csX8" fmla="*/ 81301 w 81301"/>
                <a:gd name="csY8" fmla="*/ 0 h 100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1301" h="100297">
                  <a:moveTo>
                    <a:pt x="81301" y="0"/>
                  </a:moveTo>
                  <a:lnTo>
                    <a:pt x="81301" y="11951"/>
                  </a:lnTo>
                  <a:lnTo>
                    <a:pt x="47509" y="11951"/>
                  </a:lnTo>
                  <a:lnTo>
                    <a:pt x="47509" y="100297"/>
                  </a:lnTo>
                  <a:lnTo>
                    <a:pt x="33792" y="100297"/>
                  </a:lnTo>
                  <a:lnTo>
                    <a:pt x="33792" y="11951"/>
                  </a:lnTo>
                  <a:lnTo>
                    <a:pt x="0" y="11951"/>
                  </a:lnTo>
                  <a:lnTo>
                    <a:pt x="0" y="0"/>
                  </a:lnTo>
                  <a:lnTo>
                    <a:pt x="81301" y="0"/>
                  </a:lnTo>
                  <a:close/>
                </a:path>
              </a:pathLst>
            </a:custGeom>
            <a:solidFill>
              <a:srgbClr val="A6A6A6"/>
            </a:solidFill>
            <a:ln w="1960" cap="flat">
              <a:noFill/>
              <a:prstDash val="solid"/>
              <a:miter/>
            </a:ln>
          </p:spPr>
          <p:txBody>
            <a:bodyPr/>
            <a:lstStyle/>
            <a:p>
              <a:endParaRPr lang="en-US">
                <a:solidFill>
                  <a:srgbClr val="201C16"/>
                </a:solidFill>
              </a:endParaRPr>
            </a:p>
          </p:txBody>
        </p:sp>
        <p:sp>
          <p:nvSpPr>
            <p:cNvPr id="79" name="Freeform: Shape 78">
              <a:extLst>
                <a:ext uri="{FF2B5EF4-FFF2-40B4-BE49-F238E27FC236}">
                  <a16:creationId xmlns:a16="http://schemas.microsoft.com/office/drawing/2014/main" id="{D1B5DB4F-1602-6F1E-B4C3-AF3CF1B70DB9}"/>
                </a:ext>
              </a:extLst>
            </p:cNvPr>
            <p:cNvSpPr/>
            <p:nvPr/>
          </p:nvSpPr>
          <p:spPr>
            <a:xfrm>
              <a:off x="5834811" y="1115216"/>
              <a:ext cx="67662" cy="77847"/>
            </a:xfrm>
            <a:custGeom>
              <a:avLst/>
              <a:gdLst>
                <a:gd name="csX0" fmla="*/ 57969 w 67662"/>
                <a:gd name="csY0" fmla="*/ 9439 h 77847"/>
                <a:gd name="csX1" fmla="*/ 67663 w 67662"/>
                <a:gd name="csY1" fmla="*/ 37128 h 77847"/>
                <a:gd name="csX2" fmla="*/ 59126 w 67662"/>
                <a:gd name="csY2" fmla="*/ 66328 h 77847"/>
                <a:gd name="csX3" fmla="*/ 32615 w 67662"/>
                <a:gd name="csY3" fmla="*/ 77848 h 77847"/>
                <a:gd name="csX4" fmla="*/ 8811 w 67662"/>
                <a:gd name="csY4" fmla="*/ 67643 h 77847"/>
                <a:gd name="csX5" fmla="*/ 0 w 67662"/>
                <a:gd name="csY5" fmla="*/ 40248 h 77847"/>
                <a:gd name="csX6" fmla="*/ 9282 w 67662"/>
                <a:gd name="csY6" fmla="*/ 10911 h 77847"/>
                <a:gd name="csX7" fmla="*/ 34224 w 67662"/>
                <a:gd name="csY7" fmla="*/ 0 h 77847"/>
                <a:gd name="csX8" fmla="*/ 57949 w 67662"/>
                <a:gd name="csY8" fmla="*/ 9419 h 77847"/>
                <a:gd name="csX9" fmla="*/ 50335 w 67662"/>
                <a:gd name="csY9" fmla="*/ 58027 h 77847"/>
                <a:gd name="csX10" fmla="*/ 54829 w 67662"/>
                <a:gd name="csY10" fmla="*/ 37462 h 77847"/>
                <a:gd name="csX11" fmla="*/ 51591 w 67662"/>
                <a:gd name="csY11" fmla="*/ 20821 h 77847"/>
                <a:gd name="csX12" fmla="*/ 33910 w 67662"/>
                <a:gd name="csY12" fmla="*/ 10734 h 77847"/>
                <a:gd name="csX13" fmla="*/ 17701 w 67662"/>
                <a:gd name="csY13" fmla="*/ 19329 h 77847"/>
                <a:gd name="csX14" fmla="*/ 12638 w 67662"/>
                <a:gd name="csY14" fmla="*/ 40052 h 77847"/>
                <a:gd name="csX15" fmla="*/ 17701 w 67662"/>
                <a:gd name="csY15" fmla="*/ 59480 h 77847"/>
                <a:gd name="csX16" fmla="*/ 33773 w 67662"/>
                <a:gd name="csY16" fmla="*/ 67251 h 77847"/>
                <a:gd name="csX17" fmla="*/ 50335 w 67662"/>
                <a:gd name="csY17" fmla="*/ 58008 h 778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662" h="77847">
                  <a:moveTo>
                    <a:pt x="57969" y="9439"/>
                  </a:moveTo>
                  <a:cubicBezTo>
                    <a:pt x="64425" y="15719"/>
                    <a:pt x="67663" y="24942"/>
                    <a:pt x="67663" y="37128"/>
                  </a:cubicBezTo>
                  <a:cubicBezTo>
                    <a:pt x="67663" y="49315"/>
                    <a:pt x="64817" y="58636"/>
                    <a:pt x="59126" y="66328"/>
                  </a:cubicBezTo>
                  <a:cubicBezTo>
                    <a:pt x="53436" y="74021"/>
                    <a:pt x="44605" y="77848"/>
                    <a:pt x="32615" y="77848"/>
                  </a:cubicBezTo>
                  <a:cubicBezTo>
                    <a:pt x="22626" y="77848"/>
                    <a:pt x="14698" y="74453"/>
                    <a:pt x="8811" y="67643"/>
                  </a:cubicBezTo>
                  <a:cubicBezTo>
                    <a:pt x="2944" y="60853"/>
                    <a:pt x="0" y="51709"/>
                    <a:pt x="0" y="40248"/>
                  </a:cubicBezTo>
                  <a:cubicBezTo>
                    <a:pt x="0" y="27964"/>
                    <a:pt x="3101" y="18191"/>
                    <a:pt x="9282" y="10911"/>
                  </a:cubicBezTo>
                  <a:cubicBezTo>
                    <a:pt x="15464" y="3630"/>
                    <a:pt x="23784" y="0"/>
                    <a:pt x="34224" y="0"/>
                  </a:cubicBezTo>
                  <a:cubicBezTo>
                    <a:pt x="43584" y="0"/>
                    <a:pt x="51493" y="3140"/>
                    <a:pt x="57949" y="9419"/>
                  </a:cubicBezTo>
                  <a:close/>
                  <a:moveTo>
                    <a:pt x="50335" y="58027"/>
                  </a:moveTo>
                  <a:cubicBezTo>
                    <a:pt x="53337" y="51866"/>
                    <a:pt x="54829" y="45017"/>
                    <a:pt x="54829" y="37462"/>
                  </a:cubicBezTo>
                  <a:cubicBezTo>
                    <a:pt x="54829" y="30652"/>
                    <a:pt x="53749" y="25099"/>
                    <a:pt x="51591" y="20821"/>
                  </a:cubicBezTo>
                  <a:cubicBezTo>
                    <a:pt x="48176" y="14090"/>
                    <a:pt x="42270" y="10734"/>
                    <a:pt x="33910" y="10734"/>
                  </a:cubicBezTo>
                  <a:cubicBezTo>
                    <a:pt x="26492" y="10734"/>
                    <a:pt x="21076" y="13599"/>
                    <a:pt x="17701" y="19329"/>
                  </a:cubicBezTo>
                  <a:cubicBezTo>
                    <a:pt x="14325" y="25060"/>
                    <a:pt x="12638" y="31967"/>
                    <a:pt x="12638" y="40052"/>
                  </a:cubicBezTo>
                  <a:cubicBezTo>
                    <a:pt x="12638" y="48137"/>
                    <a:pt x="14325" y="54299"/>
                    <a:pt x="17701" y="59480"/>
                  </a:cubicBezTo>
                  <a:cubicBezTo>
                    <a:pt x="21076" y="64660"/>
                    <a:pt x="26433" y="67251"/>
                    <a:pt x="33773" y="67251"/>
                  </a:cubicBezTo>
                  <a:cubicBezTo>
                    <a:pt x="41818" y="67251"/>
                    <a:pt x="47352" y="64170"/>
                    <a:pt x="50335" y="58008"/>
                  </a:cubicBezTo>
                  <a:close/>
                </a:path>
              </a:pathLst>
            </a:custGeom>
            <a:solidFill>
              <a:srgbClr val="A6A6A6"/>
            </a:solidFill>
            <a:ln w="1960" cap="flat">
              <a:noFill/>
              <a:prstDash val="solid"/>
              <a:miter/>
            </a:ln>
          </p:spPr>
          <p:txBody>
            <a:bodyPr/>
            <a:lstStyle/>
            <a:p>
              <a:endParaRPr lang="en-US">
                <a:solidFill>
                  <a:srgbClr val="201C16"/>
                </a:solidFill>
              </a:endParaRPr>
            </a:p>
          </p:txBody>
        </p:sp>
      </p:grpSp>
      <p:cxnSp>
        <p:nvCxnSpPr>
          <p:cNvPr id="80" name="Straight Connector 79">
            <a:extLst>
              <a:ext uri="{FF2B5EF4-FFF2-40B4-BE49-F238E27FC236}">
                <a16:creationId xmlns:a16="http://schemas.microsoft.com/office/drawing/2014/main" id="{1CB80C6B-957C-6854-648A-33BEA5F6A6FF}"/>
              </a:ext>
            </a:extLst>
          </p:cNvPr>
          <p:cNvCxnSpPr>
            <a:cxnSpLocks/>
          </p:cNvCxnSpPr>
          <p:nvPr userDrawn="1"/>
        </p:nvCxnSpPr>
        <p:spPr>
          <a:xfrm flipV="1">
            <a:off x="5385013" y="1002008"/>
            <a:ext cx="615446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750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4" name="Google Shape;47;p5">
            <a:extLst>
              <a:ext uri="{FF2B5EF4-FFF2-40B4-BE49-F238E27FC236}">
                <a16:creationId xmlns:a16="http://schemas.microsoft.com/office/drawing/2014/main" id="{C975FA28-4CEC-5C4B-36FA-C214F9296955}"/>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5" name="Graphic 54">
            <a:extLst>
              <a:ext uri="{FF2B5EF4-FFF2-40B4-BE49-F238E27FC236}">
                <a16:creationId xmlns:a16="http://schemas.microsoft.com/office/drawing/2014/main" id="{6FFF44FE-330C-E843-258D-7EB742C866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6" name="Google Shape;43;p3">
            <a:extLst>
              <a:ext uri="{FF2B5EF4-FFF2-40B4-BE49-F238E27FC236}">
                <a16:creationId xmlns:a16="http://schemas.microsoft.com/office/drawing/2014/main" id="{CACC323F-F8D9-240A-B9D9-BBE678D57AB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4;p3">
            <a:extLst>
              <a:ext uri="{FF2B5EF4-FFF2-40B4-BE49-F238E27FC236}">
                <a16:creationId xmlns:a16="http://schemas.microsoft.com/office/drawing/2014/main" id="{6E0AC0EC-29FF-D851-133B-9E38479BC79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2" name="Google Shape;1653;p61">
            <a:extLst>
              <a:ext uri="{FF2B5EF4-FFF2-40B4-BE49-F238E27FC236}">
                <a16:creationId xmlns:a16="http://schemas.microsoft.com/office/drawing/2014/main" id="{09483EBB-2952-BD5E-8447-10716BDA2D0C}"/>
              </a:ext>
            </a:extLst>
          </p:cNvPr>
          <p:cNvSpPr/>
          <p:nvPr/>
        </p:nvSpPr>
        <p:spPr>
          <a:xfrm>
            <a:off x="540000"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63" name="Text Placeholder 9">
            <a:extLst>
              <a:ext uri="{FF2B5EF4-FFF2-40B4-BE49-F238E27FC236}">
                <a16:creationId xmlns:a16="http://schemas.microsoft.com/office/drawing/2014/main" id="{B036D96F-8208-8E76-2D67-5B21C6BBA639}"/>
              </a:ext>
            </a:extLst>
          </p:cNvPr>
          <p:cNvSpPr>
            <a:spLocks noGrp="1"/>
          </p:cNvSpPr>
          <p:nvPr userDrawn="1">
            <p:ph type="body" sz="quarter" idx="16"/>
          </p:nvPr>
        </p:nvSpPr>
        <p:spPr>
          <a:xfrm>
            <a:off x="75139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4" name="Text Placeholder 12">
            <a:extLst>
              <a:ext uri="{FF2B5EF4-FFF2-40B4-BE49-F238E27FC236}">
                <a16:creationId xmlns:a16="http://schemas.microsoft.com/office/drawing/2014/main" id="{03169941-190D-0FA1-F2F4-273861B2CDF6}"/>
              </a:ext>
            </a:extLst>
          </p:cNvPr>
          <p:cNvSpPr>
            <a:spLocks noGrp="1"/>
          </p:cNvSpPr>
          <p:nvPr userDrawn="1">
            <p:ph type="body" sz="quarter" idx="17"/>
          </p:nvPr>
        </p:nvSpPr>
        <p:spPr>
          <a:xfrm>
            <a:off x="75139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1" name="Google Shape;1653;p61">
            <a:extLst>
              <a:ext uri="{FF2B5EF4-FFF2-40B4-BE49-F238E27FC236}">
                <a16:creationId xmlns:a16="http://schemas.microsoft.com/office/drawing/2014/main" id="{180C7BCF-4707-CEE2-40A2-A6A26140DC0C}"/>
              </a:ext>
            </a:extLst>
          </p:cNvPr>
          <p:cNvSpPr/>
          <p:nvPr/>
        </p:nvSpPr>
        <p:spPr>
          <a:xfrm>
            <a:off x="3384586"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3" name="Text Placeholder 9">
            <a:extLst>
              <a:ext uri="{FF2B5EF4-FFF2-40B4-BE49-F238E27FC236}">
                <a16:creationId xmlns:a16="http://schemas.microsoft.com/office/drawing/2014/main" id="{80800B80-7F83-8E63-5348-215A5EB4283F}"/>
              </a:ext>
            </a:extLst>
          </p:cNvPr>
          <p:cNvSpPr>
            <a:spLocks noGrp="1"/>
          </p:cNvSpPr>
          <p:nvPr userDrawn="1">
            <p:ph type="body" sz="quarter" idx="18"/>
          </p:nvPr>
        </p:nvSpPr>
        <p:spPr>
          <a:xfrm>
            <a:off x="3590505"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4" name="Text Placeholder 12">
            <a:extLst>
              <a:ext uri="{FF2B5EF4-FFF2-40B4-BE49-F238E27FC236}">
                <a16:creationId xmlns:a16="http://schemas.microsoft.com/office/drawing/2014/main" id="{D2F2A9D3-6853-BF7A-B8DE-4BBCBF7FE99B}"/>
              </a:ext>
            </a:extLst>
          </p:cNvPr>
          <p:cNvSpPr>
            <a:spLocks noGrp="1"/>
          </p:cNvSpPr>
          <p:nvPr userDrawn="1">
            <p:ph type="body" sz="quarter" idx="19"/>
          </p:nvPr>
        </p:nvSpPr>
        <p:spPr>
          <a:xfrm>
            <a:off x="3590506"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6" name="Google Shape;1653;p61">
            <a:extLst>
              <a:ext uri="{FF2B5EF4-FFF2-40B4-BE49-F238E27FC236}">
                <a16:creationId xmlns:a16="http://schemas.microsoft.com/office/drawing/2014/main" id="{6A2B55E9-5717-E678-30B4-CFC0BA4A88A6}"/>
              </a:ext>
            </a:extLst>
          </p:cNvPr>
          <p:cNvSpPr/>
          <p:nvPr/>
        </p:nvSpPr>
        <p:spPr>
          <a:xfrm>
            <a:off x="6229172"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48" name="Text Placeholder 9">
            <a:extLst>
              <a:ext uri="{FF2B5EF4-FFF2-40B4-BE49-F238E27FC236}">
                <a16:creationId xmlns:a16="http://schemas.microsoft.com/office/drawing/2014/main" id="{D553829F-C099-8FF1-4E43-23B4E7E3D5C5}"/>
              </a:ext>
            </a:extLst>
          </p:cNvPr>
          <p:cNvSpPr>
            <a:spLocks noGrp="1"/>
          </p:cNvSpPr>
          <p:nvPr userDrawn="1">
            <p:ph type="body" sz="quarter" idx="20"/>
          </p:nvPr>
        </p:nvSpPr>
        <p:spPr>
          <a:xfrm>
            <a:off x="6429608"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9" name="Text Placeholder 12">
            <a:extLst>
              <a:ext uri="{FF2B5EF4-FFF2-40B4-BE49-F238E27FC236}">
                <a16:creationId xmlns:a16="http://schemas.microsoft.com/office/drawing/2014/main" id="{1A4F9E16-B368-8B56-6823-C286959AC58B}"/>
              </a:ext>
            </a:extLst>
          </p:cNvPr>
          <p:cNvSpPr>
            <a:spLocks noGrp="1"/>
          </p:cNvSpPr>
          <p:nvPr userDrawn="1">
            <p:ph type="body" sz="quarter" idx="21"/>
          </p:nvPr>
        </p:nvSpPr>
        <p:spPr>
          <a:xfrm>
            <a:off x="6429609"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1" name="Google Shape;1653;p61">
            <a:extLst>
              <a:ext uri="{FF2B5EF4-FFF2-40B4-BE49-F238E27FC236}">
                <a16:creationId xmlns:a16="http://schemas.microsoft.com/office/drawing/2014/main" id="{D28947BF-AB81-223E-3D47-885DFC8A5B2C}"/>
              </a:ext>
            </a:extLst>
          </p:cNvPr>
          <p:cNvSpPr/>
          <p:nvPr/>
        </p:nvSpPr>
        <p:spPr>
          <a:xfrm>
            <a:off x="9073757" y="3429001"/>
            <a:ext cx="2594700" cy="2500576"/>
          </a:xfrm>
          <a:prstGeom prst="rect">
            <a:avLst/>
          </a:prstGeom>
          <a:solidFill>
            <a:srgbClr val="FBF1E8"/>
          </a:solidFill>
          <a:ln>
            <a:noFill/>
          </a:ln>
        </p:spPr>
        <p:txBody>
          <a:bodyPr spcFirstLastPara="1" wrap="square" lIns="216000" tIns="216000" rIns="216000" bIns="216000" anchor="t" anchorCtr="0">
            <a:noAutofit/>
          </a:bodyPr>
          <a:lstStyle/>
          <a:p>
            <a:pPr marL="0" lvl="0" indent="0" algn="l" rtl="0">
              <a:spcBef>
                <a:spcPts val="0"/>
              </a:spcBef>
              <a:spcAft>
                <a:spcPts val="0"/>
              </a:spcAft>
              <a:buNone/>
            </a:pPr>
            <a:endParaRPr sz="1200">
              <a:solidFill>
                <a:schemeClr val="accent2"/>
              </a:solidFill>
              <a:latin typeface="Segoe UI Semilight" panose="020B0402040204020203" pitchFamily="34" charset="0"/>
              <a:ea typeface="Inter Light"/>
              <a:cs typeface="Segoe UI Semilight" panose="020B0402040204020203" pitchFamily="34" charset="0"/>
              <a:sym typeface="Inter Light"/>
            </a:endParaRPr>
          </a:p>
        </p:txBody>
      </p:sp>
      <p:sp>
        <p:nvSpPr>
          <p:cNvPr id="53" name="Text Placeholder 9">
            <a:extLst>
              <a:ext uri="{FF2B5EF4-FFF2-40B4-BE49-F238E27FC236}">
                <a16:creationId xmlns:a16="http://schemas.microsoft.com/office/drawing/2014/main" id="{B52C64D5-51D8-D3FA-B4BC-FF6EB5E0F31D}"/>
              </a:ext>
            </a:extLst>
          </p:cNvPr>
          <p:cNvSpPr>
            <a:spLocks noGrp="1"/>
          </p:cNvSpPr>
          <p:nvPr userDrawn="1">
            <p:ph type="body" sz="quarter" idx="22"/>
          </p:nvPr>
        </p:nvSpPr>
        <p:spPr>
          <a:xfrm>
            <a:off x="9285152" y="3700647"/>
            <a:ext cx="2144206"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0" name="Text Placeholder 12">
            <a:extLst>
              <a:ext uri="{FF2B5EF4-FFF2-40B4-BE49-F238E27FC236}">
                <a16:creationId xmlns:a16="http://schemas.microsoft.com/office/drawing/2014/main" id="{04C6AC19-AF47-C826-DA05-8A1219D5C3F7}"/>
              </a:ext>
            </a:extLst>
          </p:cNvPr>
          <p:cNvSpPr>
            <a:spLocks noGrp="1"/>
          </p:cNvSpPr>
          <p:nvPr userDrawn="1">
            <p:ph type="body" sz="quarter" idx="23"/>
          </p:nvPr>
        </p:nvSpPr>
        <p:spPr>
          <a:xfrm>
            <a:off x="9285153" y="4259165"/>
            <a:ext cx="2144206"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 name="Text Placeholder 18">
            <a:extLst>
              <a:ext uri="{FF2B5EF4-FFF2-40B4-BE49-F238E27FC236}">
                <a16:creationId xmlns:a16="http://schemas.microsoft.com/office/drawing/2014/main" id="{7E6775FE-B4E8-51D0-0DC7-AAC8A8B4C8FC}"/>
              </a:ext>
            </a:extLst>
          </p:cNvPr>
          <p:cNvSpPr>
            <a:spLocks noGrp="1"/>
          </p:cNvSpPr>
          <p:nvPr>
            <p:ph type="body" sz="quarter" idx="25" hasCustomPrompt="1"/>
          </p:nvPr>
        </p:nvSpPr>
        <p:spPr>
          <a:xfrm>
            <a:off x="539997"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3" name="Text Placeholder 18">
            <a:extLst>
              <a:ext uri="{FF2B5EF4-FFF2-40B4-BE49-F238E27FC236}">
                <a16:creationId xmlns:a16="http://schemas.microsoft.com/office/drawing/2014/main" id="{BF53CB60-C742-6F8A-A0B1-9FB98C8D57A4}"/>
              </a:ext>
            </a:extLst>
          </p:cNvPr>
          <p:cNvSpPr>
            <a:spLocks noGrp="1"/>
          </p:cNvSpPr>
          <p:nvPr>
            <p:ph type="body" sz="quarter" idx="26" hasCustomPrompt="1"/>
          </p:nvPr>
        </p:nvSpPr>
        <p:spPr>
          <a:xfrm>
            <a:off x="3384586"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4" name="Text Placeholder 18">
            <a:extLst>
              <a:ext uri="{FF2B5EF4-FFF2-40B4-BE49-F238E27FC236}">
                <a16:creationId xmlns:a16="http://schemas.microsoft.com/office/drawing/2014/main" id="{760E0DCD-227F-362D-30BE-13CAAC390E40}"/>
              </a:ext>
            </a:extLst>
          </p:cNvPr>
          <p:cNvSpPr>
            <a:spLocks noGrp="1"/>
          </p:cNvSpPr>
          <p:nvPr>
            <p:ph type="body" sz="quarter" idx="27" hasCustomPrompt="1"/>
          </p:nvPr>
        </p:nvSpPr>
        <p:spPr>
          <a:xfrm>
            <a:off x="6229172"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5" name="Text Placeholder 18">
            <a:extLst>
              <a:ext uri="{FF2B5EF4-FFF2-40B4-BE49-F238E27FC236}">
                <a16:creationId xmlns:a16="http://schemas.microsoft.com/office/drawing/2014/main" id="{6B6BB651-35BC-6B8F-FF5D-181B500A937E}"/>
              </a:ext>
            </a:extLst>
          </p:cNvPr>
          <p:cNvSpPr>
            <a:spLocks noGrp="1"/>
          </p:cNvSpPr>
          <p:nvPr>
            <p:ph type="body" sz="quarter" idx="28" hasCustomPrompt="1"/>
          </p:nvPr>
        </p:nvSpPr>
        <p:spPr>
          <a:xfrm>
            <a:off x="9074003" y="1930126"/>
            <a:ext cx="2594700" cy="1498874"/>
          </a:xfrm>
          <a:prstGeom prst="rect">
            <a:avLst/>
          </a:prstGeom>
          <a:solidFill>
            <a:schemeClr val="accent1"/>
          </a:solidFill>
        </p:spPr>
        <p:txBody>
          <a:bodyPr lIns="0" tIns="0" rIns="0" bIns="0" anchor="ct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sz="2000">
                <a:solidFill>
                  <a:schemeClr val="accent3"/>
                </a:solidFill>
                <a:latin typeface="+mj-lt"/>
              </a:defRPr>
            </a:lvl1pPr>
          </a:lstStyle>
          <a:p>
            <a:pPr lvl="0"/>
            <a:r>
              <a:rPr lang="en-US"/>
              <a:t>First Last</a:t>
            </a:r>
          </a:p>
        </p:txBody>
      </p:sp>
      <p:sp>
        <p:nvSpPr>
          <p:cNvPr id="6" name="Text Placeholder 10">
            <a:extLst>
              <a:ext uri="{FF2B5EF4-FFF2-40B4-BE49-F238E27FC236}">
                <a16:creationId xmlns:a16="http://schemas.microsoft.com/office/drawing/2014/main" id="{3E4425A6-82FA-4166-4943-9AAE79B65790}"/>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7" name="Text Placeholder 9">
            <a:extLst>
              <a:ext uri="{FF2B5EF4-FFF2-40B4-BE49-F238E27FC236}">
                <a16:creationId xmlns:a16="http://schemas.microsoft.com/office/drawing/2014/main" id="{EF6F9D2E-D896-9513-21EC-E045BE440A2B}"/>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6147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6"/>
        </a:solidFill>
        <a:effectLst/>
      </p:bgPr>
    </p:bg>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D5AA8B2-5604-84B6-3B48-517E525E760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FA629324-8E34-C356-80C5-503762AC36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82D279C8-D35F-519F-2A66-AD3049FF5E5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79FB874B-14DD-10E3-1B27-EBC3751F117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Text Placeholder 10">
            <a:extLst>
              <a:ext uri="{FF2B5EF4-FFF2-40B4-BE49-F238E27FC236}">
                <a16:creationId xmlns:a16="http://schemas.microsoft.com/office/drawing/2014/main" id="{FCB2322E-272B-02E2-6735-DA479BBF1338}"/>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9DF9B75C-1EA7-002B-F5C3-355737EB1513}"/>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97338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Google Shape;47;p5">
            <a:extLst>
              <a:ext uri="{FF2B5EF4-FFF2-40B4-BE49-F238E27FC236}">
                <a16:creationId xmlns:a16="http://schemas.microsoft.com/office/drawing/2014/main" id="{1D5AA8B2-5604-84B6-3B48-517E525E760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FA629324-8E34-C356-80C5-503762AC36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82D279C8-D35F-519F-2A66-AD3049FF5E5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79FB874B-14DD-10E3-1B27-EBC3751F117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Text Placeholder 10">
            <a:extLst>
              <a:ext uri="{FF2B5EF4-FFF2-40B4-BE49-F238E27FC236}">
                <a16:creationId xmlns:a16="http://schemas.microsoft.com/office/drawing/2014/main" id="{FCB2322E-272B-02E2-6735-DA479BBF1338}"/>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3" name="Text Placeholder 9">
            <a:extLst>
              <a:ext uri="{FF2B5EF4-FFF2-40B4-BE49-F238E27FC236}">
                <a16:creationId xmlns:a16="http://schemas.microsoft.com/office/drawing/2014/main" id="{9DF9B75C-1EA7-002B-F5C3-355737EB1513}"/>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73639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Google Shape;1851;p70">
            <a:extLst>
              <a:ext uri="{FF2B5EF4-FFF2-40B4-BE49-F238E27FC236}">
                <a16:creationId xmlns:a16="http://schemas.microsoft.com/office/drawing/2014/main" id="{641A98A9-684F-D8DF-4B3B-F72EEB73D7AB}"/>
              </a:ext>
            </a:extLst>
          </p:cNvPr>
          <p:cNvSpPr/>
          <p:nvPr userDrawn="1"/>
        </p:nvSpPr>
        <p:spPr>
          <a:xfrm>
            <a:off x="6715175" y="0"/>
            <a:ext cx="5476800" cy="6858000"/>
          </a:xfrm>
          <a:prstGeom prst="rect">
            <a:avLst/>
          </a:prstGeom>
          <a:solidFill>
            <a:srgbClr val="FBF1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panose="02040502050405020303" pitchFamily="18" charset="0"/>
              <a:ea typeface="Arial"/>
              <a:cs typeface="Arial"/>
              <a:sym typeface="Arial"/>
            </a:endParaRPr>
          </a:p>
        </p:txBody>
      </p:sp>
      <p:sp>
        <p:nvSpPr>
          <p:cNvPr id="4" name="Google Shape;47;p5">
            <a:extLst>
              <a:ext uri="{FF2B5EF4-FFF2-40B4-BE49-F238E27FC236}">
                <a16:creationId xmlns:a16="http://schemas.microsoft.com/office/drawing/2014/main" id="{1D5AA8B2-5604-84B6-3B48-517E525E760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 name="Graphic 4">
            <a:extLst>
              <a:ext uri="{FF2B5EF4-FFF2-40B4-BE49-F238E27FC236}">
                <a16:creationId xmlns:a16="http://schemas.microsoft.com/office/drawing/2014/main" id="{FA629324-8E34-C356-80C5-503762AC36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6" name="Google Shape;43;p3">
            <a:extLst>
              <a:ext uri="{FF2B5EF4-FFF2-40B4-BE49-F238E27FC236}">
                <a16:creationId xmlns:a16="http://schemas.microsoft.com/office/drawing/2014/main" id="{82D279C8-D35F-519F-2A66-AD3049FF5E56}"/>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7" name="Google Shape;44;p3">
            <a:extLst>
              <a:ext uri="{FF2B5EF4-FFF2-40B4-BE49-F238E27FC236}">
                <a16:creationId xmlns:a16="http://schemas.microsoft.com/office/drawing/2014/main" id="{79FB874B-14DD-10E3-1B27-EBC3751F117A}"/>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2" name="Text Placeholder 9">
            <a:extLst>
              <a:ext uri="{FF2B5EF4-FFF2-40B4-BE49-F238E27FC236}">
                <a16:creationId xmlns:a16="http://schemas.microsoft.com/office/drawing/2014/main" id="{38738C24-5B2E-DCED-E673-B9955DFFEE2C}"/>
              </a:ext>
            </a:extLst>
          </p:cNvPr>
          <p:cNvSpPr>
            <a:spLocks noGrp="1"/>
          </p:cNvSpPr>
          <p:nvPr>
            <p:ph type="body" sz="quarter" idx="16"/>
          </p:nvPr>
        </p:nvSpPr>
        <p:spPr>
          <a:xfrm>
            <a:off x="539997" y="1846075"/>
            <a:ext cx="2571344" cy="169277"/>
          </a:xfrm>
          <a:prstGeom prst="rect">
            <a:avLst/>
          </a:prstGeom>
        </p:spPr>
        <p:txBody>
          <a:bodyPr wrap="square" lIns="0" tIns="0" rIns="0" bIns="0">
            <a:spAutoFit/>
          </a:bodyPr>
          <a:lstStyle>
            <a:lvl1pPr>
              <a:defRPr sz="1100">
                <a:solidFill>
                  <a:schemeClr val="accent2"/>
                </a:solidFill>
                <a:latin typeface="+mj-lt"/>
              </a:defRPr>
            </a:lvl1pPr>
          </a:lstStyle>
          <a:p>
            <a:pPr lvl="0"/>
            <a:endParaRPr lang="en-US"/>
          </a:p>
        </p:txBody>
      </p:sp>
      <p:sp>
        <p:nvSpPr>
          <p:cNvPr id="13" name="Text Placeholder 12">
            <a:extLst>
              <a:ext uri="{FF2B5EF4-FFF2-40B4-BE49-F238E27FC236}">
                <a16:creationId xmlns:a16="http://schemas.microsoft.com/office/drawing/2014/main" id="{E4D0D7B5-E42E-E0D3-A3CA-EB885DAF375B}"/>
              </a:ext>
            </a:extLst>
          </p:cNvPr>
          <p:cNvSpPr>
            <a:spLocks noGrp="1"/>
          </p:cNvSpPr>
          <p:nvPr>
            <p:ph type="body" sz="quarter" idx="17"/>
          </p:nvPr>
        </p:nvSpPr>
        <p:spPr>
          <a:xfrm>
            <a:off x="539997" y="2246507"/>
            <a:ext cx="2016901" cy="160621"/>
          </a:xfrm>
          <a:prstGeom prst="rect">
            <a:avLst/>
          </a:prstGeom>
        </p:spPr>
        <p:txBody>
          <a:bodyPr wrap="square" lIns="0" tIns="0" rIns="0" bIns="0">
            <a:spAutoFit/>
          </a:bodyPr>
          <a:lstStyle>
            <a:lvl1pPr marL="429768" indent="-285750">
              <a:lnSpc>
                <a:spcPct val="114000"/>
              </a:lnSpc>
              <a:spcBef>
                <a:spcPts val="0"/>
              </a:spcBef>
              <a:buClr>
                <a:srgbClr val="201C16"/>
              </a:buClr>
              <a:buFont typeface="Arial" panose="020B0604020202020204" pitchFamily="34" charset="0"/>
              <a:buChar char="•"/>
              <a:defRPr sz="1000">
                <a:solidFill>
                  <a:srgbClr val="201C16"/>
                </a:solidFill>
                <a:latin typeface="Segoe UI Semilight" panose="020B0402040204020203" pitchFamily="34" charset="0"/>
                <a:cs typeface="Segoe UI Semilight" panose="020B0402040204020203" pitchFamily="34" charset="0"/>
              </a:defRPr>
            </a:lvl1pPr>
          </a:lstStyle>
          <a:p>
            <a:pPr lvl="0"/>
            <a:endParaRPr lang="en-US"/>
          </a:p>
        </p:txBody>
      </p:sp>
      <p:sp>
        <p:nvSpPr>
          <p:cNvPr id="14" name="Text Placeholder 12">
            <a:extLst>
              <a:ext uri="{FF2B5EF4-FFF2-40B4-BE49-F238E27FC236}">
                <a16:creationId xmlns:a16="http://schemas.microsoft.com/office/drawing/2014/main" id="{63EE8EE6-9B4E-E3BD-AE5A-00D1D15E50D6}"/>
              </a:ext>
            </a:extLst>
          </p:cNvPr>
          <p:cNvSpPr>
            <a:spLocks noGrp="1"/>
          </p:cNvSpPr>
          <p:nvPr>
            <p:ph type="body" sz="quarter" idx="18"/>
          </p:nvPr>
        </p:nvSpPr>
        <p:spPr>
          <a:xfrm>
            <a:off x="2556899" y="2246507"/>
            <a:ext cx="2016901" cy="160621"/>
          </a:xfrm>
          <a:prstGeom prst="rect">
            <a:avLst/>
          </a:prstGeom>
        </p:spPr>
        <p:txBody>
          <a:bodyPr wrap="square" lIns="0" tIns="0" rIns="0" bIns="0">
            <a:spAutoFit/>
          </a:bodyPr>
          <a:lstStyle>
            <a:lvl1pPr marL="429768" indent="-285750">
              <a:lnSpc>
                <a:spcPct val="114000"/>
              </a:lnSpc>
              <a:spcBef>
                <a:spcPts val="0"/>
              </a:spcBef>
              <a:buClr>
                <a:srgbClr val="201C16"/>
              </a:buClr>
              <a:buFont typeface="Arial" panose="020B0604020202020204" pitchFamily="34" charset="0"/>
              <a:buChar char="•"/>
              <a:defRPr sz="1000">
                <a:solidFill>
                  <a:srgbClr val="201C16"/>
                </a:solidFill>
                <a:latin typeface="Segoe UI Semilight" panose="020B0402040204020203" pitchFamily="34" charset="0"/>
                <a:cs typeface="Segoe UI Semilight" panose="020B0402040204020203" pitchFamily="34" charset="0"/>
              </a:defRPr>
            </a:lvl1pPr>
          </a:lstStyle>
          <a:p>
            <a:pPr lvl="0"/>
            <a:endParaRPr lang="en-US"/>
          </a:p>
        </p:txBody>
      </p:sp>
      <p:sp>
        <p:nvSpPr>
          <p:cNvPr id="3" name="Text Placeholder 10">
            <a:extLst>
              <a:ext uri="{FF2B5EF4-FFF2-40B4-BE49-F238E27FC236}">
                <a16:creationId xmlns:a16="http://schemas.microsoft.com/office/drawing/2014/main" id="{65A52A93-5B3F-15A3-0319-5B32BDAD1AB0}"/>
              </a:ext>
            </a:extLst>
          </p:cNvPr>
          <p:cNvSpPr>
            <a:spLocks noGrp="1"/>
          </p:cNvSpPr>
          <p:nvPr>
            <p:ph type="body" sz="quarter" idx="14"/>
          </p:nvPr>
        </p:nvSpPr>
        <p:spPr>
          <a:xfrm>
            <a:off x="539997" y="539997"/>
            <a:ext cx="5860801"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0" name="Text Placeholder 9">
            <a:extLst>
              <a:ext uri="{FF2B5EF4-FFF2-40B4-BE49-F238E27FC236}">
                <a16:creationId xmlns:a16="http://schemas.microsoft.com/office/drawing/2014/main" id="{E73E1EDF-ACDC-4EEE-C86C-320BBB0BF904}"/>
              </a:ext>
            </a:extLst>
          </p:cNvPr>
          <p:cNvSpPr>
            <a:spLocks noGrp="1"/>
          </p:cNvSpPr>
          <p:nvPr>
            <p:ph type="body" sz="quarter" idx="15"/>
          </p:nvPr>
        </p:nvSpPr>
        <p:spPr>
          <a:xfrm>
            <a:off x="539997" y="791000"/>
            <a:ext cx="6529387" cy="477054"/>
          </a:xfrm>
          <a:prstGeom prst="rect">
            <a:avLst/>
          </a:prstGeom>
        </p:spPr>
        <p:txBody>
          <a:bodyPr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Tree>
    <p:extLst>
      <p:ext uri="{BB962C8B-B14F-4D97-AF65-F5344CB8AC3E}">
        <p14:creationId xmlns:p14="http://schemas.microsoft.com/office/powerpoint/2010/main" val="33916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750"/>
                                        <p:tgtEl>
                                          <p:spTgt spid="10">
                                            <p:txEl>
                                              <p:pRg st="0" end="0"/>
                                            </p:txEl>
                                          </p:spTgt>
                                        </p:tgtEl>
                                      </p:cBhvr>
                                    </p:animEffect>
                                    <p:anim calcmode="lin" valueType="num">
                                      <p:cBhvr>
                                        <p:cTn id="1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3" name="Google Shape;47;p5">
            <a:extLst>
              <a:ext uri="{FF2B5EF4-FFF2-40B4-BE49-F238E27FC236}">
                <a16:creationId xmlns:a16="http://schemas.microsoft.com/office/drawing/2014/main" id="{339CD715-B99F-F0B8-E8A1-AF1DD4A15156}"/>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14" name="Graphic 13">
            <a:extLst>
              <a:ext uri="{FF2B5EF4-FFF2-40B4-BE49-F238E27FC236}">
                <a16:creationId xmlns:a16="http://schemas.microsoft.com/office/drawing/2014/main" id="{E6BE590E-271C-DFB5-1EA2-3C4500CCFE0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15" name="Google Shape;43;p3">
            <a:extLst>
              <a:ext uri="{FF2B5EF4-FFF2-40B4-BE49-F238E27FC236}">
                <a16:creationId xmlns:a16="http://schemas.microsoft.com/office/drawing/2014/main" id="{E0B943A4-361A-9D58-26AF-51A29C26B3BE}"/>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16" name="Google Shape;44;p3">
            <a:extLst>
              <a:ext uri="{FF2B5EF4-FFF2-40B4-BE49-F238E27FC236}">
                <a16:creationId xmlns:a16="http://schemas.microsoft.com/office/drawing/2014/main" id="{B879381A-F59F-BD90-CB5C-649D4B6DE70B}"/>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7" name="Text Placeholder 10">
            <a:extLst>
              <a:ext uri="{FF2B5EF4-FFF2-40B4-BE49-F238E27FC236}">
                <a16:creationId xmlns:a16="http://schemas.microsoft.com/office/drawing/2014/main" id="{136C58C7-1F79-8485-083D-E69E042B7F8C}"/>
              </a:ext>
            </a:extLst>
          </p:cNvPr>
          <p:cNvSpPr>
            <a:spLocks noGrp="1"/>
          </p:cNvSpPr>
          <p:nvPr>
            <p:ph type="body" sz="quarter" idx="14"/>
          </p:nvPr>
        </p:nvSpPr>
        <p:spPr>
          <a:xfrm>
            <a:off x="539998"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18" name="Text Placeholder 9">
            <a:extLst>
              <a:ext uri="{FF2B5EF4-FFF2-40B4-BE49-F238E27FC236}">
                <a16:creationId xmlns:a16="http://schemas.microsoft.com/office/drawing/2014/main" id="{1850F962-D948-6EE2-6649-0C5609CB42DF}"/>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0" name="Text Placeholder 19">
            <a:extLst>
              <a:ext uri="{FF2B5EF4-FFF2-40B4-BE49-F238E27FC236}">
                <a16:creationId xmlns:a16="http://schemas.microsoft.com/office/drawing/2014/main" id="{008E576E-A7C2-837C-9B73-C8A2AA4F1F3A}"/>
              </a:ext>
            </a:extLst>
          </p:cNvPr>
          <p:cNvSpPr>
            <a:spLocks noGrp="1"/>
          </p:cNvSpPr>
          <p:nvPr>
            <p:ph type="body" sz="quarter" idx="16"/>
          </p:nvPr>
        </p:nvSpPr>
        <p:spPr>
          <a:xfrm>
            <a:off x="551848"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1" name="Text Placeholder 12">
            <a:extLst>
              <a:ext uri="{FF2B5EF4-FFF2-40B4-BE49-F238E27FC236}">
                <a16:creationId xmlns:a16="http://schemas.microsoft.com/office/drawing/2014/main" id="{94C7A2BA-9138-1D82-B5C9-0141EED2881F}"/>
              </a:ext>
            </a:extLst>
          </p:cNvPr>
          <p:cNvSpPr>
            <a:spLocks noGrp="1"/>
          </p:cNvSpPr>
          <p:nvPr>
            <p:ph type="body" sz="quarter" idx="17"/>
          </p:nvPr>
        </p:nvSpPr>
        <p:spPr>
          <a:xfrm>
            <a:off x="551848" y="1711775"/>
            <a:ext cx="7959692" cy="224870"/>
          </a:xfrm>
          <a:prstGeom prst="rect">
            <a:avLst/>
          </a:prstGeom>
        </p:spPr>
        <p:txBody>
          <a:bodyPr wrap="square" lIns="0" tIns="0" rIns="0" bIns="0">
            <a:spAutoFit/>
          </a:bodyPr>
          <a:lstStyle>
            <a:lvl1pPr>
              <a:lnSpc>
                <a:spcPct val="114000"/>
              </a:lnSpc>
              <a:spcBef>
                <a:spcPts val="1000"/>
              </a:spcBef>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3" name="Text Placeholder 19">
            <a:extLst>
              <a:ext uri="{FF2B5EF4-FFF2-40B4-BE49-F238E27FC236}">
                <a16:creationId xmlns:a16="http://schemas.microsoft.com/office/drawing/2014/main" id="{72B73B99-C520-C32F-1723-CF044DF08BA5}"/>
              </a:ext>
            </a:extLst>
          </p:cNvPr>
          <p:cNvSpPr>
            <a:spLocks noGrp="1"/>
          </p:cNvSpPr>
          <p:nvPr>
            <p:ph type="body" sz="quarter" idx="18"/>
          </p:nvPr>
        </p:nvSpPr>
        <p:spPr>
          <a:xfrm>
            <a:off x="3408665"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4" name="Text Placeholder 19">
            <a:extLst>
              <a:ext uri="{FF2B5EF4-FFF2-40B4-BE49-F238E27FC236}">
                <a16:creationId xmlns:a16="http://schemas.microsoft.com/office/drawing/2014/main" id="{8E608EEB-F8D2-34CA-5D8F-A4E52E804765}"/>
              </a:ext>
            </a:extLst>
          </p:cNvPr>
          <p:cNvSpPr>
            <a:spLocks noGrp="1"/>
          </p:cNvSpPr>
          <p:nvPr>
            <p:ph type="body" sz="quarter" idx="19"/>
          </p:nvPr>
        </p:nvSpPr>
        <p:spPr>
          <a:xfrm>
            <a:off x="6265482"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5" name="Text Placeholder 19">
            <a:extLst>
              <a:ext uri="{FF2B5EF4-FFF2-40B4-BE49-F238E27FC236}">
                <a16:creationId xmlns:a16="http://schemas.microsoft.com/office/drawing/2014/main" id="{B6EDE513-BC84-9F51-B8C2-CCF42D5B4B0B}"/>
              </a:ext>
            </a:extLst>
          </p:cNvPr>
          <p:cNvSpPr>
            <a:spLocks noGrp="1"/>
          </p:cNvSpPr>
          <p:nvPr>
            <p:ph type="body" sz="quarter" idx="20"/>
          </p:nvPr>
        </p:nvSpPr>
        <p:spPr>
          <a:xfrm>
            <a:off x="9122299" y="3154923"/>
            <a:ext cx="2529601" cy="914400"/>
          </a:xfrm>
          <a:prstGeom prst="roundRect">
            <a:avLst>
              <a:gd name="adj" fmla="val 50000"/>
            </a:avLst>
          </a:prstGeom>
          <a:solidFill>
            <a:schemeClr val="accent6"/>
          </a:solidFill>
        </p:spPr>
        <p:txBody>
          <a:bodyPr anchor="ctr"/>
          <a:lstStyle>
            <a:lvl1pPr algn="ctr">
              <a:defRPr sz="2400">
                <a:solidFill>
                  <a:schemeClr val="accent3"/>
                </a:solidFill>
                <a:latin typeface="+mj-lt"/>
              </a:defRPr>
            </a:lvl1pPr>
          </a:lstStyle>
          <a:p>
            <a:pPr lvl="0"/>
            <a:endParaRPr lang="en-US"/>
          </a:p>
        </p:txBody>
      </p:sp>
      <p:sp>
        <p:nvSpPr>
          <p:cNvPr id="26" name="Text Placeholder 12">
            <a:extLst>
              <a:ext uri="{FF2B5EF4-FFF2-40B4-BE49-F238E27FC236}">
                <a16:creationId xmlns:a16="http://schemas.microsoft.com/office/drawing/2014/main" id="{2D7F8C82-D78B-5EA1-7CAC-343458781D0F}"/>
              </a:ext>
            </a:extLst>
          </p:cNvPr>
          <p:cNvSpPr>
            <a:spLocks noGrp="1"/>
          </p:cNvSpPr>
          <p:nvPr>
            <p:ph type="body" sz="quarter" idx="21"/>
          </p:nvPr>
        </p:nvSpPr>
        <p:spPr>
          <a:xfrm>
            <a:off x="551847"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7" name="Text Placeholder 12">
            <a:extLst>
              <a:ext uri="{FF2B5EF4-FFF2-40B4-BE49-F238E27FC236}">
                <a16:creationId xmlns:a16="http://schemas.microsoft.com/office/drawing/2014/main" id="{ECF07146-0DCD-B590-63FD-03F4917B66C5}"/>
              </a:ext>
            </a:extLst>
          </p:cNvPr>
          <p:cNvSpPr>
            <a:spLocks noGrp="1"/>
          </p:cNvSpPr>
          <p:nvPr>
            <p:ph type="body" sz="quarter" idx="22"/>
          </p:nvPr>
        </p:nvSpPr>
        <p:spPr>
          <a:xfrm>
            <a:off x="3408665"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8" name="Text Placeholder 12">
            <a:extLst>
              <a:ext uri="{FF2B5EF4-FFF2-40B4-BE49-F238E27FC236}">
                <a16:creationId xmlns:a16="http://schemas.microsoft.com/office/drawing/2014/main" id="{9051D03B-512E-9109-2D62-368E5FDE7918}"/>
              </a:ext>
            </a:extLst>
          </p:cNvPr>
          <p:cNvSpPr>
            <a:spLocks noGrp="1"/>
          </p:cNvSpPr>
          <p:nvPr>
            <p:ph type="body" sz="quarter" idx="23"/>
          </p:nvPr>
        </p:nvSpPr>
        <p:spPr>
          <a:xfrm>
            <a:off x="6265482"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29" name="Text Placeholder 12">
            <a:extLst>
              <a:ext uri="{FF2B5EF4-FFF2-40B4-BE49-F238E27FC236}">
                <a16:creationId xmlns:a16="http://schemas.microsoft.com/office/drawing/2014/main" id="{6337A21E-6F36-EEF6-7411-7DB551D45A0D}"/>
              </a:ext>
            </a:extLst>
          </p:cNvPr>
          <p:cNvSpPr>
            <a:spLocks noGrp="1"/>
          </p:cNvSpPr>
          <p:nvPr>
            <p:ph type="body" sz="quarter" idx="24"/>
          </p:nvPr>
        </p:nvSpPr>
        <p:spPr>
          <a:xfrm>
            <a:off x="9122299" y="4294834"/>
            <a:ext cx="2389473" cy="192745"/>
          </a:xfrm>
          <a:prstGeom prst="rect">
            <a:avLst/>
          </a:prstGeom>
        </p:spPr>
        <p:txBody>
          <a:bodyPr wrap="square" lIns="0" tIns="0" rIns="0" bIns="0">
            <a:spAutoFit/>
          </a:bodyPr>
          <a:lstStyle>
            <a:lvl1pPr>
              <a:lnSpc>
                <a:spcPct val="114000"/>
              </a:lnSpc>
              <a:spcBef>
                <a:spcPts val="1000"/>
              </a:spcBef>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64494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750"/>
                                        <p:tgtEl>
                                          <p:spTgt spid="20">
                                            <p:bg/>
                                          </p:spTgt>
                                        </p:tgtEl>
                                      </p:cBhvr>
                                    </p:animEffect>
                                    <p:anim calcmode="lin" valueType="num">
                                      <p:cBhvr>
                                        <p:cTn id="8" dur="750" fill="hold"/>
                                        <p:tgtEl>
                                          <p:spTgt spid="20">
                                            <p:bg/>
                                          </p:spTgt>
                                        </p:tgtEl>
                                        <p:attrNameLst>
                                          <p:attrName>ppt_x</p:attrName>
                                        </p:attrNameLst>
                                      </p:cBhvr>
                                      <p:tavLst>
                                        <p:tav tm="0">
                                          <p:val>
                                            <p:strVal val="#ppt_x"/>
                                          </p:val>
                                        </p:tav>
                                        <p:tav tm="100000">
                                          <p:val>
                                            <p:strVal val="#ppt_x"/>
                                          </p:val>
                                        </p:tav>
                                      </p:tavLst>
                                    </p:anim>
                                    <p:anim calcmode="lin" valueType="num">
                                      <p:cBhvr>
                                        <p:cTn id="9" dur="750" fill="hold"/>
                                        <p:tgtEl>
                                          <p:spTgt spid="20">
                                            <p:bg/>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750"/>
                                        <p:tgtEl>
                                          <p:spTgt spid="20">
                                            <p:txEl>
                                              <p:pRg st="0" end="0"/>
                                            </p:txEl>
                                          </p:spTgt>
                                        </p:tgtEl>
                                      </p:cBhvr>
                                    </p:animEffect>
                                    <p:anim calcmode="lin" valueType="num">
                                      <p:cBhvr>
                                        <p:cTn id="14" dur="7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3">
                                            <p:bg/>
                                          </p:spTgt>
                                        </p:tgtEl>
                                        <p:attrNameLst>
                                          <p:attrName>style.visibility</p:attrName>
                                        </p:attrNameLst>
                                      </p:cBhvr>
                                      <p:to>
                                        <p:strVal val="visible"/>
                                      </p:to>
                                    </p:set>
                                    <p:animEffect transition="in" filter="fade">
                                      <p:cBhvr>
                                        <p:cTn id="19" dur="750"/>
                                        <p:tgtEl>
                                          <p:spTgt spid="23">
                                            <p:bg/>
                                          </p:spTgt>
                                        </p:tgtEl>
                                      </p:cBhvr>
                                    </p:animEffect>
                                    <p:anim calcmode="lin" valueType="num">
                                      <p:cBhvr>
                                        <p:cTn id="20" dur="750" fill="hold"/>
                                        <p:tgtEl>
                                          <p:spTgt spid="23">
                                            <p:bg/>
                                          </p:spTgt>
                                        </p:tgtEl>
                                        <p:attrNameLst>
                                          <p:attrName>ppt_x</p:attrName>
                                        </p:attrNameLst>
                                      </p:cBhvr>
                                      <p:tavLst>
                                        <p:tav tm="0">
                                          <p:val>
                                            <p:strVal val="#ppt_x"/>
                                          </p:val>
                                        </p:tav>
                                        <p:tav tm="100000">
                                          <p:val>
                                            <p:strVal val="#ppt_x"/>
                                          </p:val>
                                        </p:tav>
                                      </p:tavLst>
                                    </p:anim>
                                    <p:anim calcmode="lin" valueType="num">
                                      <p:cBhvr>
                                        <p:cTn id="21" dur="750" fill="hold"/>
                                        <p:tgtEl>
                                          <p:spTgt spid="23">
                                            <p:bg/>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750"/>
                                        <p:tgtEl>
                                          <p:spTgt spid="23">
                                            <p:txEl>
                                              <p:pRg st="0" end="0"/>
                                            </p:txEl>
                                          </p:spTgt>
                                        </p:tgtEl>
                                      </p:cBhvr>
                                    </p:animEffect>
                                    <p:anim calcmode="lin" valueType="num">
                                      <p:cBhvr>
                                        <p:cTn id="26"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7" dur="75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24">
                                            <p:bg/>
                                          </p:spTgt>
                                        </p:tgtEl>
                                        <p:attrNameLst>
                                          <p:attrName>style.visibility</p:attrName>
                                        </p:attrNameLst>
                                      </p:cBhvr>
                                      <p:to>
                                        <p:strVal val="visible"/>
                                      </p:to>
                                    </p:set>
                                    <p:animEffect transition="in" filter="fade">
                                      <p:cBhvr>
                                        <p:cTn id="31" dur="750"/>
                                        <p:tgtEl>
                                          <p:spTgt spid="24">
                                            <p:bg/>
                                          </p:spTgt>
                                        </p:tgtEl>
                                      </p:cBhvr>
                                    </p:animEffect>
                                    <p:anim calcmode="lin" valueType="num">
                                      <p:cBhvr>
                                        <p:cTn id="32" dur="750" fill="hold"/>
                                        <p:tgtEl>
                                          <p:spTgt spid="24">
                                            <p:bg/>
                                          </p:spTgt>
                                        </p:tgtEl>
                                        <p:attrNameLst>
                                          <p:attrName>ppt_x</p:attrName>
                                        </p:attrNameLst>
                                      </p:cBhvr>
                                      <p:tavLst>
                                        <p:tav tm="0">
                                          <p:val>
                                            <p:strVal val="#ppt_x"/>
                                          </p:val>
                                        </p:tav>
                                        <p:tav tm="100000">
                                          <p:val>
                                            <p:strVal val="#ppt_x"/>
                                          </p:val>
                                        </p:tav>
                                      </p:tavLst>
                                    </p:anim>
                                    <p:anim calcmode="lin" valueType="num">
                                      <p:cBhvr>
                                        <p:cTn id="33" dur="750" fill="hold"/>
                                        <p:tgtEl>
                                          <p:spTgt spid="24">
                                            <p:bg/>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750"/>
                                        <p:tgtEl>
                                          <p:spTgt spid="24">
                                            <p:txEl>
                                              <p:pRg st="0" end="0"/>
                                            </p:txEl>
                                          </p:spTgt>
                                        </p:tgtEl>
                                      </p:cBhvr>
                                    </p:animEffect>
                                    <p:anim calcmode="lin" valueType="num">
                                      <p:cBhvr>
                                        <p:cTn id="38" dur="75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9" dur="75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25">
                                            <p:bg/>
                                          </p:spTgt>
                                        </p:tgtEl>
                                        <p:attrNameLst>
                                          <p:attrName>style.visibility</p:attrName>
                                        </p:attrNameLst>
                                      </p:cBhvr>
                                      <p:to>
                                        <p:strVal val="visible"/>
                                      </p:to>
                                    </p:set>
                                    <p:animEffect transition="in" filter="fade">
                                      <p:cBhvr>
                                        <p:cTn id="43" dur="750"/>
                                        <p:tgtEl>
                                          <p:spTgt spid="25">
                                            <p:bg/>
                                          </p:spTgt>
                                        </p:tgtEl>
                                      </p:cBhvr>
                                    </p:animEffect>
                                    <p:anim calcmode="lin" valueType="num">
                                      <p:cBhvr>
                                        <p:cTn id="44" dur="750" fill="hold"/>
                                        <p:tgtEl>
                                          <p:spTgt spid="25">
                                            <p:bg/>
                                          </p:spTgt>
                                        </p:tgtEl>
                                        <p:attrNameLst>
                                          <p:attrName>ppt_x</p:attrName>
                                        </p:attrNameLst>
                                      </p:cBhvr>
                                      <p:tavLst>
                                        <p:tav tm="0">
                                          <p:val>
                                            <p:strVal val="#ppt_x"/>
                                          </p:val>
                                        </p:tav>
                                        <p:tav tm="100000">
                                          <p:val>
                                            <p:strVal val="#ppt_x"/>
                                          </p:val>
                                        </p:tav>
                                      </p:tavLst>
                                    </p:anim>
                                    <p:anim calcmode="lin" valueType="num">
                                      <p:cBhvr>
                                        <p:cTn id="45" dur="750" fill="hold"/>
                                        <p:tgtEl>
                                          <p:spTgt spid="25">
                                            <p:bg/>
                                          </p:spTgt>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42" presetClass="entr" presetSubtype="0" fill="hold" grpId="0" nodeType="afterEffect" nodePh="1">
                                  <p:stCondLst>
                                    <p:cond delay="0"/>
                                  </p:stCondLst>
                                  <p:endCondLst>
                                    <p:cond evt="begin" delay="0">
                                      <p:tn val="47"/>
                                    </p:cond>
                                  </p:end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750"/>
                                        <p:tgtEl>
                                          <p:spTgt spid="25">
                                            <p:txEl>
                                              <p:pRg st="0" end="0"/>
                                            </p:txEl>
                                          </p:spTgt>
                                        </p:tgtEl>
                                      </p:cBhvr>
                                    </p:animEffect>
                                    <p:anim calcmode="lin" valueType="num">
                                      <p:cBhvr>
                                        <p:cTn id="50"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1" dur="75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tmplLst>
          <p:tmpl>
            <p:tnLst>
              <p:par>
                <p:cTn presetID="42"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anim calcmode="lin" valueType="num">
                      <p:cBhvr>
                        <p:cTn dur="750" fill="hold"/>
                        <p:tgtEl>
                          <p:spTgt spid="20"/>
                        </p:tgtEl>
                        <p:attrNameLst>
                          <p:attrName>ppt_x</p:attrName>
                        </p:attrNameLst>
                      </p:cBhvr>
                      <p:tavLst>
                        <p:tav tm="0">
                          <p:val>
                            <p:strVal val="#ppt_x"/>
                          </p:val>
                        </p:tav>
                        <p:tav tm="100000">
                          <p:val>
                            <p:strVal val="#ppt_x"/>
                          </p:val>
                        </p:tav>
                      </p:tavLst>
                    </p:anim>
                    <p:anim calcmode="lin" valueType="num">
                      <p:cBhvr>
                        <p:cTn dur="750" fill="hold"/>
                        <p:tgtEl>
                          <p:spTgt spid="20"/>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anim calcmode="lin" valueType="num">
                      <p:cBhvr>
                        <p:cTn dur="750" fill="hold"/>
                        <p:tgtEl>
                          <p:spTgt spid="20"/>
                        </p:tgtEl>
                        <p:attrNameLst>
                          <p:attrName>ppt_x</p:attrName>
                        </p:attrNameLst>
                      </p:cBhvr>
                      <p:tavLst>
                        <p:tav tm="0">
                          <p:val>
                            <p:strVal val="#ppt_x"/>
                          </p:val>
                        </p:tav>
                        <p:tav tm="100000">
                          <p:val>
                            <p:strVal val="#ppt_x"/>
                          </p:val>
                        </p:tav>
                      </p:tavLst>
                    </p:anim>
                    <p:anim calcmode="lin" valueType="num">
                      <p:cBhvr>
                        <p:cTn dur="750" fill="hold"/>
                        <p:tgtEl>
                          <p:spTgt spid="20"/>
                        </p:tgtEl>
                        <p:attrNameLst>
                          <p:attrName>ppt_y</p:attrName>
                        </p:attrNameLst>
                      </p:cBhvr>
                      <p:tavLst>
                        <p:tav tm="0">
                          <p:val>
                            <p:strVal val="#ppt_y+.1"/>
                          </p:val>
                        </p:tav>
                        <p:tav tm="100000">
                          <p:val>
                            <p:strVal val="#ppt_y"/>
                          </p:val>
                        </p:tav>
                      </p:tavLst>
                    </p:anim>
                  </p:childTnLst>
                </p:cTn>
              </p:par>
            </p:tnLst>
          </p:tmpl>
        </p:tmplLst>
      </p:bldP>
      <p:bldP spid="23" grpId="0" build="p" animBg="1">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anim calcmode="lin" valueType="num">
                      <p:cBhvr>
                        <p:cTn dur="750" fill="hold"/>
                        <p:tgtEl>
                          <p:spTgt spid="23"/>
                        </p:tgtEl>
                        <p:attrNameLst>
                          <p:attrName>ppt_x</p:attrName>
                        </p:attrNameLst>
                      </p:cBhvr>
                      <p:tavLst>
                        <p:tav tm="0">
                          <p:val>
                            <p:strVal val="#ppt_x"/>
                          </p:val>
                        </p:tav>
                        <p:tav tm="100000">
                          <p:val>
                            <p:strVal val="#ppt_x"/>
                          </p:val>
                        </p:tav>
                      </p:tavLst>
                    </p:anim>
                    <p:anim calcmode="lin" valueType="num">
                      <p:cBhvr>
                        <p:cTn dur="750" fill="hold"/>
                        <p:tgtEl>
                          <p:spTgt spid="23"/>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anim calcmode="lin" valueType="num">
                      <p:cBhvr>
                        <p:cTn dur="750" fill="hold"/>
                        <p:tgtEl>
                          <p:spTgt spid="23"/>
                        </p:tgtEl>
                        <p:attrNameLst>
                          <p:attrName>ppt_x</p:attrName>
                        </p:attrNameLst>
                      </p:cBhvr>
                      <p:tavLst>
                        <p:tav tm="0">
                          <p:val>
                            <p:strVal val="#ppt_x"/>
                          </p:val>
                        </p:tav>
                        <p:tav tm="100000">
                          <p:val>
                            <p:strVal val="#ppt_x"/>
                          </p:val>
                        </p:tav>
                      </p:tavLst>
                    </p:anim>
                    <p:anim calcmode="lin" valueType="num">
                      <p:cBhvr>
                        <p:cTn dur="75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animBg="1">
        <p:tmplLst>
          <p:tmpl>
            <p:tnLst>
              <p:par>
                <p:cTn presetID="42"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750"/>
                        <p:tgtEl>
                          <p:spTgt spid="24"/>
                        </p:tgtEl>
                      </p:cBhvr>
                    </p:animEffect>
                    <p:anim calcmode="lin" valueType="num">
                      <p:cBhvr>
                        <p:cTn dur="750" fill="hold"/>
                        <p:tgtEl>
                          <p:spTgt spid="24"/>
                        </p:tgtEl>
                        <p:attrNameLst>
                          <p:attrName>ppt_x</p:attrName>
                        </p:attrNameLst>
                      </p:cBhvr>
                      <p:tavLst>
                        <p:tav tm="0">
                          <p:val>
                            <p:strVal val="#ppt_x"/>
                          </p:val>
                        </p:tav>
                        <p:tav tm="100000">
                          <p:val>
                            <p:strVal val="#ppt_x"/>
                          </p:val>
                        </p:tav>
                      </p:tavLst>
                    </p:anim>
                    <p:anim calcmode="lin" valueType="num">
                      <p:cBhvr>
                        <p:cTn dur="750" fill="hold"/>
                        <p:tgtEl>
                          <p:spTgt spid="24"/>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fade">
                      <p:cBhvr>
                        <p:cTn dur="750"/>
                        <p:tgtEl>
                          <p:spTgt spid="24"/>
                        </p:tgtEl>
                      </p:cBhvr>
                    </p:animEffect>
                    <p:anim calcmode="lin" valueType="num">
                      <p:cBhvr>
                        <p:cTn dur="750" fill="hold"/>
                        <p:tgtEl>
                          <p:spTgt spid="24"/>
                        </p:tgtEl>
                        <p:attrNameLst>
                          <p:attrName>ppt_x</p:attrName>
                        </p:attrNameLst>
                      </p:cBhvr>
                      <p:tavLst>
                        <p:tav tm="0">
                          <p:val>
                            <p:strVal val="#ppt_x"/>
                          </p:val>
                        </p:tav>
                        <p:tav tm="100000">
                          <p:val>
                            <p:strVal val="#ppt_x"/>
                          </p:val>
                        </p:tav>
                      </p:tavLst>
                    </p:anim>
                    <p:anim calcmode="lin" valueType="num">
                      <p:cBhvr>
                        <p:cTn dur="75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animBg="1">
        <p:tmplLst>
          <p:tmpl>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750"/>
                        <p:tgtEl>
                          <p:spTgt spid="25"/>
                        </p:tgtEl>
                      </p:cBhvr>
                    </p:animEffec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750"/>
                        <p:tgtEl>
                          <p:spTgt spid="25"/>
                        </p:tgtEl>
                      </p:cBhvr>
                    </p:animEffec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Google Shape;2034;p80">
            <a:extLst>
              <a:ext uri="{FF2B5EF4-FFF2-40B4-BE49-F238E27FC236}">
                <a16:creationId xmlns:a16="http://schemas.microsoft.com/office/drawing/2014/main" id="{8C216429-C971-3D41-FD10-11016EAC81D8}"/>
              </a:ext>
            </a:extLst>
          </p:cNvPr>
          <p:cNvSpPr/>
          <p:nvPr userDrawn="1"/>
        </p:nvSpPr>
        <p:spPr>
          <a:xfrm>
            <a:off x="540000" y="2140950"/>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grpSp>
        <p:nvGrpSpPr>
          <p:cNvPr id="2" name="Group 1">
            <a:extLst>
              <a:ext uri="{FF2B5EF4-FFF2-40B4-BE49-F238E27FC236}">
                <a16:creationId xmlns:a16="http://schemas.microsoft.com/office/drawing/2014/main" id="{1C2335DE-CF88-CDAF-0E8E-BC361FA9B82B}"/>
              </a:ext>
            </a:extLst>
          </p:cNvPr>
          <p:cNvGrpSpPr/>
          <p:nvPr userDrawn="1"/>
        </p:nvGrpSpPr>
        <p:grpSpPr>
          <a:xfrm>
            <a:off x="4380315" y="2090857"/>
            <a:ext cx="3271384" cy="3268366"/>
            <a:chOff x="4380315" y="2090857"/>
            <a:chExt cx="3271384" cy="3268366"/>
          </a:xfrm>
        </p:grpSpPr>
        <p:sp>
          <p:nvSpPr>
            <p:cNvPr id="16" name="Google Shape;2044;p80">
              <a:extLst>
                <a:ext uri="{FF2B5EF4-FFF2-40B4-BE49-F238E27FC236}">
                  <a16:creationId xmlns:a16="http://schemas.microsoft.com/office/drawing/2014/main" id="{AF07F1C9-F377-C2E1-8EE5-CC17BA2FB71A}"/>
                </a:ext>
              </a:extLst>
            </p:cNvPr>
            <p:cNvSpPr/>
            <p:nvPr userDrawn="1"/>
          </p:nvSpPr>
          <p:spPr>
            <a:xfrm rot="-2696452">
              <a:off x="4383515" y="2090857"/>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17" name="Google Shape;2046;p80">
              <a:extLst>
                <a:ext uri="{FF2B5EF4-FFF2-40B4-BE49-F238E27FC236}">
                  <a16:creationId xmlns:a16="http://schemas.microsoft.com/office/drawing/2014/main" id="{C057D18C-F7E9-1280-1370-305ABFC64540}"/>
                </a:ext>
              </a:extLst>
            </p:cNvPr>
            <p:cNvSpPr/>
            <p:nvPr userDrawn="1"/>
          </p:nvSpPr>
          <p:spPr>
            <a:xfrm rot="2703548">
              <a:off x="4380315" y="3291106"/>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18" name="Google Shape;2047;p80">
              <a:extLst>
                <a:ext uri="{FF2B5EF4-FFF2-40B4-BE49-F238E27FC236}">
                  <a16:creationId xmlns:a16="http://schemas.microsoft.com/office/drawing/2014/main" id="{27D3FB47-B9EE-4247-AA32-FDDEB74939E2}"/>
                </a:ext>
              </a:extLst>
            </p:cNvPr>
            <p:cNvSpPr/>
            <p:nvPr userDrawn="1"/>
          </p:nvSpPr>
          <p:spPr>
            <a:xfrm rot="2703548">
              <a:off x="5580382" y="2091039"/>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19" name="Google Shape;2048;p80">
              <a:extLst>
                <a:ext uri="{FF2B5EF4-FFF2-40B4-BE49-F238E27FC236}">
                  <a16:creationId xmlns:a16="http://schemas.microsoft.com/office/drawing/2014/main" id="{A398A41C-60EE-3077-333F-C85C8584A652}"/>
                </a:ext>
              </a:extLst>
            </p:cNvPr>
            <p:cNvSpPr/>
            <p:nvPr userDrawn="1"/>
          </p:nvSpPr>
          <p:spPr>
            <a:xfrm rot="-2696452">
              <a:off x="5583582" y="3290924"/>
              <a:ext cx="2068117" cy="2068117"/>
            </a:xfrm>
            <a:custGeom>
              <a:avLst/>
              <a:gdLst/>
              <a:ahLst/>
              <a:cxnLst/>
              <a:rect l="l" t="t" r="r" b="b"/>
              <a:pathLst>
                <a:path w="1207330" h="1207330" extrusionOk="0">
                  <a:moveTo>
                    <a:pt x="1207331" y="603665"/>
                  </a:moveTo>
                  <a:cubicBezTo>
                    <a:pt x="1207331" y="937061"/>
                    <a:pt x="937061" y="1207331"/>
                    <a:pt x="603665" y="1207331"/>
                  </a:cubicBezTo>
                  <a:cubicBezTo>
                    <a:pt x="270270" y="1207331"/>
                    <a:pt x="0" y="937061"/>
                    <a:pt x="0" y="603665"/>
                  </a:cubicBezTo>
                  <a:cubicBezTo>
                    <a:pt x="0" y="270270"/>
                    <a:pt x="270270" y="0"/>
                    <a:pt x="603665" y="0"/>
                  </a:cubicBezTo>
                  <a:cubicBezTo>
                    <a:pt x="937061" y="0"/>
                    <a:pt x="1207331" y="270270"/>
                    <a:pt x="1207331" y="603665"/>
                  </a:cubicBezTo>
                  <a:close/>
                </a:path>
              </a:pathLst>
            </a:custGeom>
            <a:solidFill>
              <a:srgbClr val="C5B9F2">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100">
                <a:solidFill>
                  <a:schemeClr val="accent2"/>
                </a:solidFill>
                <a:latin typeface="Georgia" panose="02040502050405020303" pitchFamily="18" charset="0"/>
                <a:ea typeface="Hedvig Letters Serif"/>
                <a:cs typeface="Hedvig Letters Serif"/>
                <a:sym typeface="Hedvig Letters Serif"/>
              </a:endParaRPr>
            </a:p>
          </p:txBody>
        </p:sp>
        <p:sp>
          <p:nvSpPr>
            <p:cNvPr id="20" name="Google Shape;2049;p80">
              <a:extLst>
                <a:ext uri="{FF2B5EF4-FFF2-40B4-BE49-F238E27FC236}">
                  <a16:creationId xmlns:a16="http://schemas.microsoft.com/office/drawing/2014/main" id="{796CFA15-F9EE-9F44-19B8-9B8CF73B6C7D}"/>
                </a:ext>
              </a:extLst>
            </p:cNvPr>
            <p:cNvSpPr txBox="1"/>
            <p:nvPr userDrawn="1"/>
          </p:nvSpPr>
          <p:spPr>
            <a:xfrm>
              <a:off x="4738975" y="2563500"/>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01</a:t>
              </a:r>
              <a:endParaRPr sz="1400">
                <a:solidFill>
                  <a:schemeClr val="accent3"/>
                </a:solidFill>
                <a:latin typeface="Segoe UI Semibold" panose="020B0702040204020203" pitchFamily="34" charset="0"/>
                <a:cs typeface="Segoe UI Semibold" panose="020B0702040204020203" pitchFamily="34" charset="0"/>
              </a:endParaRPr>
            </a:p>
          </p:txBody>
        </p:sp>
        <p:sp>
          <p:nvSpPr>
            <p:cNvPr id="21" name="Google Shape;2050;p80">
              <a:extLst>
                <a:ext uri="{FF2B5EF4-FFF2-40B4-BE49-F238E27FC236}">
                  <a16:creationId xmlns:a16="http://schemas.microsoft.com/office/drawing/2014/main" id="{B54C5212-80AF-BDD9-A230-084347861FAE}"/>
                </a:ext>
              </a:extLst>
            </p:cNvPr>
            <p:cNvSpPr txBox="1"/>
            <p:nvPr userDrawn="1"/>
          </p:nvSpPr>
          <p:spPr>
            <a:xfrm>
              <a:off x="4739000" y="4320400"/>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04</a:t>
              </a:r>
              <a:endParaRPr sz="1400">
                <a:solidFill>
                  <a:schemeClr val="accent3"/>
                </a:solidFill>
                <a:latin typeface="Segoe UI Semibold" panose="020B0702040204020203" pitchFamily="34" charset="0"/>
                <a:cs typeface="Segoe UI Semibold" panose="020B0702040204020203" pitchFamily="34" charset="0"/>
              </a:endParaRPr>
            </a:p>
          </p:txBody>
        </p:sp>
        <p:sp>
          <p:nvSpPr>
            <p:cNvPr id="22" name="Google Shape;2051;p80">
              <a:extLst>
                <a:ext uri="{FF2B5EF4-FFF2-40B4-BE49-F238E27FC236}">
                  <a16:creationId xmlns:a16="http://schemas.microsoft.com/office/drawing/2014/main" id="{6A85D1A4-FD1E-D00F-C4E8-4B825616BACD}"/>
                </a:ext>
              </a:extLst>
            </p:cNvPr>
            <p:cNvSpPr txBox="1"/>
            <p:nvPr userDrawn="1"/>
          </p:nvSpPr>
          <p:spPr>
            <a:xfrm>
              <a:off x="6586288" y="2563500"/>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02</a:t>
              </a:r>
              <a:endParaRPr sz="1400">
                <a:solidFill>
                  <a:schemeClr val="accent3"/>
                </a:solidFill>
                <a:latin typeface="Segoe UI Semibold" panose="020B0702040204020203" pitchFamily="34" charset="0"/>
                <a:cs typeface="Segoe UI Semibold" panose="020B0702040204020203" pitchFamily="34" charset="0"/>
              </a:endParaRPr>
            </a:p>
          </p:txBody>
        </p:sp>
        <p:sp>
          <p:nvSpPr>
            <p:cNvPr id="23" name="Google Shape;2052;p80">
              <a:extLst>
                <a:ext uri="{FF2B5EF4-FFF2-40B4-BE49-F238E27FC236}">
                  <a16:creationId xmlns:a16="http://schemas.microsoft.com/office/drawing/2014/main" id="{9C22EA6E-053B-7292-0DEB-3277749BE794}"/>
                </a:ext>
              </a:extLst>
            </p:cNvPr>
            <p:cNvSpPr txBox="1"/>
            <p:nvPr userDrawn="1"/>
          </p:nvSpPr>
          <p:spPr>
            <a:xfrm>
              <a:off x="6586300" y="4344175"/>
              <a:ext cx="6828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000">
                  <a:solidFill>
                    <a:schemeClr val="accent3"/>
                  </a:solidFill>
                  <a:latin typeface="Segoe UI Semibold" panose="020B0702040204020203" pitchFamily="34" charset="0"/>
                  <a:ea typeface="Inter SemiBold"/>
                  <a:cs typeface="Segoe UI Semibold" panose="020B0702040204020203" pitchFamily="34" charset="0"/>
                  <a:sym typeface="Inter SemiBold"/>
                </a:rPr>
                <a:t>03</a:t>
              </a:r>
              <a:endParaRPr sz="1400">
                <a:solidFill>
                  <a:schemeClr val="accent3"/>
                </a:solidFill>
                <a:latin typeface="Segoe UI Semibold" panose="020B0702040204020203" pitchFamily="34" charset="0"/>
                <a:cs typeface="Segoe UI Semibold" panose="020B0702040204020203" pitchFamily="34" charset="0"/>
              </a:endParaRPr>
            </a:p>
          </p:txBody>
        </p:sp>
      </p:grpSp>
      <p:sp>
        <p:nvSpPr>
          <p:cNvPr id="24" name="Google Shape;47;p5">
            <a:extLst>
              <a:ext uri="{FF2B5EF4-FFF2-40B4-BE49-F238E27FC236}">
                <a16:creationId xmlns:a16="http://schemas.microsoft.com/office/drawing/2014/main" id="{D1EBF340-1727-D1F7-EB95-910FE27A63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7E080D39-AFB9-FE58-E348-6018E6E3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1C366FC4-BA69-2E81-AAD0-E3075D55EF24}"/>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3E49CC37-2BA1-C3B9-66A4-54F25D694BBC}"/>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10">
            <a:extLst>
              <a:ext uri="{FF2B5EF4-FFF2-40B4-BE49-F238E27FC236}">
                <a16:creationId xmlns:a16="http://schemas.microsoft.com/office/drawing/2014/main" id="{7935A547-E5E9-EC53-E856-8AA52F335317}"/>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9" name="Text Placeholder 9">
            <a:extLst>
              <a:ext uri="{FF2B5EF4-FFF2-40B4-BE49-F238E27FC236}">
                <a16:creationId xmlns:a16="http://schemas.microsoft.com/office/drawing/2014/main" id="{5799E00B-4CB5-2211-FC6A-3AF0F22568AC}"/>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30" name="Text Placeholder 9">
            <a:extLst>
              <a:ext uri="{FF2B5EF4-FFF2-40B4-BE49-F238E27FC236}">
                <a16:creationId xmlns:a16="http://schemas.microsoft.com/office/drawing/2014/main" id="{D4637F4D-63FC-B18A-67F6-6EA97BF17DBC}"/>
              </a:ext>
            </a:extLst>
          </p:cNvPr>
          <p:cNvSpPr>
            <a:spLocks noGrp="1"/>
          </p:cNvSpPr>
          <p:nvPr>
            <p:ph type="body" sz="quarter" idx="16"/>
          </p:nvPr>
        </p:nvSpPr>
        <p:spPr>
          <a:xfrm>
            <a:off x="539997" y="1754860"/>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1" name="Text Placeholder 12">
            <a:extLst>
              <a:ext uri="{FF2B5EF4-FFF2-40B4-BE49-F238E27FC236}">
                <a16:creationId xmlns:a16="http://schemas.microsoft.com/office/drawing/2014/main" id="{0217790A-F484-E359-C9CE-CB7D0C168877}"/>
              </a:ext>
            </a:extLst>
          </p:cNvPr>
          <p:cNvSpPr>
            <a:spLocks noGrp="1"/>
          </p:cNvSpPr>
          <p:nvPr>
            <p:ph type="body" sz="quarter" idx="17"/>
          </p:nvPr>
        </p:nvSpPr>
        <p:spPr>
          <a:xfrm>
            <a:off x="539998" y="2380119"/>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3" name="Google Shape;2034;p80">
            <a:extLst>
              <a:ext uri="{FF2B5EF4-FFF2-40B4-BE49-F238E27FC236}">
                <a16:creationId xmlns:a16="http://schemas.microsoft.com/office/drawing/2014/main" id="{A963E7DD-1EDA-E2E5-917F-349138E425B6}"/>
              </a:ext>
            </a:extLst>
          </p:cNvPr>
          <p:cNvSpPr/>
          <p:nvPr userDrawn="1"/>
        </p:nvSpPr>
        <p:spPr>
          <a:xfrm>
            <a:off x="540000" y="4519735"/>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34" name="Text Placeholder 9">
            <a:extLst>
              <a:ext uri="{FF2B5EF4-FFF2-40B4-BE49-F238E27FC236}">
                <a16:creationId xmlns:a16="http://schemas.microsoft.com/office/drawing/2014/main" id="{4185E261-1959-B8FF-5ACF-FECE70A6E609}"/>
              </a:ext>
            </a:extLst>
          </p:cNvPr>
          <p:cNvSpPr>
            <a:spLocks noGrp="1"/>
          </p:cNvSpPr>
          <p:nvPr>
            <p:ph type="body" sz="quarter" idx="18"/>
          </p:nvPr>
        </p:nvSpPr>
        <p:spPr>
          <a:xfrm>
            <a:off x="539997" y="4133645"/>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5" name="Text Placeholder 12">
            <a:extLst>
              <a:ext uri="{FF2B5EF4-FFF2-40B4-BE49-F238E27FC236}">
                <a16:creationId xmlns:a16="http://schemas.microsoft.com/office/drawing/2014/main" id="{AD65FF79-DC95-7736-B335-D826807BA07D}"/>
              </a:ext>
            </a:extLst>
          </p:cNvPr>
          <p:cNvSpPr>
            <a:spLocks noGrp="1"/>
          </p:cNvSpPr>
          <p:nvPr>
            <p:ph type="body" sz="quarter" idx="19"/>
          </p:nvPr>
        </p:nvSpPr>
        <p:spPr>
          <a:xfrm>
            <a:off x="539998" y="4758904"/>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6" name="Google Shape;2034;p80">
            <a:extLst>
              <a:ext uri="{FF2B5EF4-FFF2-40B4-BE49-F238E27FC236}">
                <a16:creationId xmlns:a16="http://schemas.microsoft.com/office/drawing/2014/main" id="{D544C97D-AE91-5F11-0B6B-E8E60C4947D4}"/>
              </a:ext>
            </a:extLst>
          </p:cNvPr>
          <p:cNvSpPr/>
          <p:nvPr userDrawn="1"/>
        </p:nvSpPr>
        <p:spPr>
          <a:xfrm>
            <a:off x="8430403" y="2140950"/>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37" name="Text Placeholder 9">
            <a:extLst>
              <a:ext uri="{FF2B5EF4-FFF2-40B4-BE49-F238E27FC236}">
                <a16:creationId xmlns:a16="http://schemas.microsoft.com/office/drawing/2014/main" id="{7438CECC-1E0C-1B51-CC95-A7D8AAB2B888}"/>
              </a:ext>
            </a:extLst>
          </p:cNvPr>
          <p:cNvSpPr>
            <a:spLocks noGrp="1"/>
          </p:cNvSpPr>
          <p:nvPr>
            <p:ph type="body" sz="quarter" idx="20"/>
          </p:nvPr>
        </p:nvSpPr>
        <p:spPr>
          <a:xfrm>
            <a:off x="8430400" y="1754860"/>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38" name="Text Placeholder 12">
            <a:extLst>
              <a:ext uri="{FF2B5EF4-FFF2-40B4-BE49-F238E27FC236}">
                <a16:creationId xmlns:a16="http://schemas.microsoft.com/office/drawing/2014/main" id="{E24C8CB3-3197-3819-A8F0-64A6592DB0D6}"/>
              </a:ext>
            </a:extLst>
          </p:cNvPr>
          <p:cNvSpPr>
            <a:spLocks noGrp="1"/>
          </p:cNvSpPr>
          <p:nvPr>
            <p:ph type="body" sz="quarter" idx="21"/>
          </p:nvPr>
        </p:nvSpPr>
        <p:spPr>
          <a:xfrm>
            <a:off x="8430402" y="2380119"/>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39" name="Google Shape;2034;p80">
            <a:extLst>
              <a:ext uri="{FF2B5EF4-FFF2-40B4-BE49-F238E27FC236}">
                <a16:creationId xmlns:a16="http://schemas.microsoft.com/office/drawing/2014/main" id="{CA156611-1AAA-4FB7-829D-B0EB58C188AA}"/>
              </a:ext>
            </a:extLst>
          </p:cNvPr>
          <p:cNvSpPr/>
          <p:nvPr userDrawn="1"/>
        </p:nvSpPr>
        <p:spPr>
          <a:xfrm>
            <a:off x="8430403" y="4519735"/>
            <a:ext cx="3218400" cy="7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Georgia" panose="02040502050405020303" pitchFamily="18" charset="0"/>
            </a:endParaRPr>
          </a:p>
        </p:txBody>
      </p:sp>
      <p:sp>
        <p:nvSpPr>
          <p:cNvPr id="40" name="Text Placeholder 9">
            <a:extLst>
              <a:ext uri="{FF2B5EF4-FFF2-40B4-BE49-F238E27FC236}">
                <a16:creationId xmlns:a16="http://schemas.microsoft.com/office/drawing/2014/main" id="{442FC798-FA42-F187-A15A-28443AD79A0B}"/>
              </a:ext>
            </a:extLst>
          </p:cNvPr>
          <p:cNvSpPr>
            <a:spLocks noGrp="1"/>
          </p:cNvSpPr>
          <p:nvPr>
            <p:ph type="body" sz="quarter" idx="22"/>
          </p:nvPr>
        </p:nvSpPr>
        <p:spPr>
          <a:xfrm>
            <a:off x="8430400" y="4133645"/>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41" name="Text Placeholder 12">
            <a:extLst>
              <a:ext uri="{FF2B5EF4-FFF2-40B4-BE49-F238E27FC236}">
                <a16:creationId xmlns:a16="http://schemas.microsoft.com/office/drawing/2014/main" id="{632F08E3-AA55-9ACD-562F-411E8D4BE498}"/>
              </a:ext>
            </a:extLst>
          </p:cNvPr>
          <p:cNvSpPr>
            <a:spLocks noGrp="1"/>
          </p:cNvSpPr>
          <p:nvPr>
            <p:ph type="body" sz="quarter" idx="23"/>
          </p:nvPr>
        </p:nvSpPr>
        <p:spPr>
          <a:xfrm>
            <a:off x="8430402" y="4758904"/>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293321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Google Shape;2057;p81">
            <a:extLst>
              <a:ext uri="{FF2B5EF4-FFF2-40B4-BE49-F238E27FC236}">
                <a16:creationId xmlns:a16="http://schemas.microsoft.com/office/drawing/2014/main" id="{21B7899B-321E-6560-86BB-8E342DECE4E0}"/>
              </a:ext>
            </a:extLst>
          </p:cNvPr>
          <p:cNvSpPr/>
          <p:nvPr userDrawn="1"/>
        </p:nvSpPr>
        <p:spPr>
          <a:xfrm>
            <a:off x="8713947" y="3996364"/>
            <a:ext cx="3020906" cy="1433372"/>
          </a:xfrm>
          <a:custGeom>
            <a:avLst/>
            <a:gdLst/>
            <a:ahLst/>
            <a:cxnLst/>
            <a:rect l="l" t="t" r="r" b="b"/>
            <a:pathLst>
              <a:path w="3020906" h="1433372" extrusionOk="0">
                <a:moveTo>
                  <a:pt x="3020906" y="697747"/>
                </a:moveTo>
                <a:lnTo>
                  <a:pt x="2772079" y="210794"/>
                </a:lnTo>
                <a:lnTo>
                  <a:pt x="2285126" y="459620"/>
                </a:lnTo>
                <a:lnTo>
                  <a:pt x="2349754" y="586078"/>
                </a:lnTo>
                <a:lnTo>
                  <a:pt x="2619149" y="448429"/>
                </a:lnTo>
                <a:cubicBezTo>
                  <a:pt x="2433782" y="941531"/>
                  <a:pt x="1967244" y="1267314"/>
                  <a:pt x="1433373" y="1267314"/>
                </a:cubicBezTo>
                <a:cubicBezTo>
                  <a:pt x="734580" y="1267314"/>
                  <a:pt x="166059" y="698792"/>
                  <a:pt x="166059" y="0"/>
                </a:cubicBezTo>
                <a:lnTo>
                  <a:pt x="0" y="0"/>
                </a:lnTo>
                <a:cubicBezTo>
                  <a:pt x="0" y="193484"/>
                  <a:pt x="37909" y="381187"/>
                  <a:pt x="112683" y="557945"/>
                </a:cubicBezTo>
                <a:cubicBezTo>
                  <a:pt x="184875" y="728647"/>
                  <a:pt x="288212" y="881915"/>
                  <a:pt x="419835" y="1013538"/>
                </a:cubicBezTo>
                <a:cubicBezTo>
                  <a:pt x="551458" y="1145161"/>
                  <a:pt x="704726" y="1248498"/>
                  <a:pt x="875427" y="1320689"/>
                </a:cubicBezTo>
                <a:cubicBezTo>
                  <a:pt x="1052186" y="1395463"/>
                  <a:pt x="1239920" y="1433373"/>
                  <a:pt x="1433373" y="1433373"/>
                </a:cubicBezTo>
                <a:cubicBezTo>
                  <a:pt x="1591406" y="1433373"/>
                  <a:pt x="1746766" y="1407792"/>
                  <a:pt x="1895084" y="1357369"/>
                </a:cubicBezTo>
                <a:cubicBezTo>
                  <a:pt x="2038483" y="1308606"/>
                  <a:pt x="2172811" y="1237522"/>
                  <a:pt x="2294350" y="1146084"/>
                </a:cubicBezTo>
                <a:cubicBezTo>
                  <a:pt x="2414474" y="1055691"/>
                  <a:pt x="2519287" y="947588"/>
                  <a:pt x="2605837" y="824758"/>
                </a:cubicBezTo>
                <a:cubicBezTo>
                  <a:pt x="2673047" y="729354"/>
                  <a:pt x="2728021" y="626785"/>
                  <a:pt x="2769958" y="518744"/>
                </a:cubicBezTo>
                <a:lnTo>
                  <a:pt x="2894448" y="762375"/>
                </a:lnTo>
                <a:lnTo>
                  <a:pt x="3020906" y="69774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panose="02040502050405020303" pitchFamily="18" charset="0"/>
              <a:ea typeface="Arial"/>
              <a:cs typeface="Arial"/>
              <a:sym typeface="Arial"/>
            </a:endParaRPr>
          </a:p>
        </p:txBody>
      </p:sp>
      <p:sp>
        <p:nvSpPr>
          <p:cNvPr id="3" name="Google Shape;2058;p81">
            <a:extLst>
              <a:ext uri="{FF2B5EF4-FFF2-40B4-BE49-F238E27FC236}">
                <a16:creationId xmlns:a16="http://schemas.microsoft.com/office/drawing/2014/main" id="{DC46E12F-B13D-F4C6-1D49-0F19A050D613}"/>
              </a:ext>
            </a:extLst>
          </p:cNvPr>
          <p:cNvSpPr/>
          <p:nvPr userDrawn="1"/>
        </p:nvSpPr>
        <p:spPr>
          <a:xfrm>
            <a:off x="638334" y="1996377"/>
            <a:ext cx="2887130" cy="1433372"/>
          </a:xfrm>
          <a:custGeom>
            <a:avLst/>
            <a:gdLst/>
            <a:ahLst/>
            <a:cxnLst/>
            <a:rect l="l" t="t" r="r" b="b"/>
            <a:pathLst>
              <a:path w="2887130" h="1433372" extrusionOk="0">
                <a:moveTo>
                  <a:pt x="2752064" y="404032"/>
                </a:moveTo>
                <a:lnTo>
                  <a:pt x="2659273" y="690214"/>
                </a:lnTo>
                <a:cubicBezTo>
                  <a:pt x="2546190" y="503894"/>
                  <a:pt x="2391876" y="345246"/>
                  <a:pt x="2207032" y="226536"/>
                </a:cubicBezTo>
                <a:cubicBezTo>
                  <a:pt x="1976315" y="78341"/>
                  <a:pt x="1708795" y="0"/>
                  <a:pt x="1433373" y="0"/>
                </a:cubicBezTo>
                <a:cubicBezTo>
                  <a:pt x="1239920" y="0"/>
                  <a:pt x="1052186" y="37910"/>
                  <a:pt x="875428" y="112684"/>
                </a:cubicBezTo>
                <a:cubicBezTo>
                  <a:pt x="704726" y="184875"/>
                  <a:pt x="551458" y="288212"/>
                  <a:pt x="419835" y="419835"/>
                </a:cubicBezTo>
                <a:cubicBezTo>
                  <a:pt x="288212" y="551458"/>
                  <a:pt x="184875" y="704726"/>
                  <a:pt x="112684" y="875428"/>
                </a:cubicBezTo>
                <a:cubicBezTo>
                  <a:pt x="37910" y="1052186"/>
                  <a:pt x="0" y="1239920"/>
                  <a:pt x="0" y="1433373"/>
                </a:cubicBezTo>
                <a:lnTo>
                  <a:pt x="166059" y="1433373"/>
                </a:lnTo>
                <a:cubicBezTo>
                  <a:pt x="166059" y="734581"/>
                  <a:pt x="734581" y="166058"/>
                  <a:pt x="1433373" y="166058"/>
                </a:cubicBezTo>
                <a:cubicBezTo>
                  <a:pt x="1864861" y="166058"/>
                  <a:pt x="2267847" y="389950"/>
                  <a:pt x="2499148" y="747586"/>
                </a:cubicBezTo>
                <a:lnTo>
                  <a:pt x="2242113" y="664234"/>
                </a:lnTo>
                <a:lnTo>
                  <a:pt x="2198300" y="799331"/>
                </a:lnTo>
                <a:lnTo>
                  <a:pt x="2718459" y="968003"/>
                </a:lnTo>
                <a:lnTo>
                  <a:pt x="2887131" y="447845"/>
                </a:lnTo>
                <a:lnTo>
                  <a:pt x="2752033" y="404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panose="02040502050405020303" pitchFamily="18" charset="0"/>
              <a:ea typeface="Arial"/>
              <a:cs typeface="Arial"/>
              <a:sym typeface="Arial"/>
            </a:endParaRPr>
          </a:p>
        </p:txBody>
      </p:sp>
      <p:sp>
        <p:nvSpPr>
          <p:cNvPr id="5" name="Google Shape;2060;p81">
            <a:extLst>
              <a:ext uri="{FF2B5EF4-FFF2-40B4-BE49-F238E27FC236}">
                <a16:creationId xmlns:a16="http://schemas.microsoft.com/office/drawing/2014/main" id="{42A4AF32-6CC7-008A-356B-D0012864D802}"/>
              </a:ext>
            </a:extLst>
          </p:cNvPr>
          <p:cNvSpPr/>
          <p:nvPr userDrawn="1"/>
        </p:nvSpPr>
        <p:spPr>
          <a:xfrm>
            <a:off x="3325966" y="4003984"/>
            <a:ext cx="2999076" cy="1433372"/>
          </a:xfrm>
          <a:custGeom>
            <a:avLst/>
            <a:gdLst/>
            <a:ahLst/>
            <a:cxnLst/>
            <a:rect l="l" t="t" r="r" b="b"/>
            <a:pathLst>
              <a:path w="2999076" h="1433372" extrusionOk="0">
                <a:moveTo>
                  <a:pt x="2999076" y="767663"/>
                </a:moveTo>
                <a:lnTo>
                  <a:pt x="2750250" y="280710"/>
                </a:lnTo>
                <a:lnTo>
                  <a:pt x="2263297" y="529536"/>
                </a:lnTo>
                <a:lnTo>
                  <a:pt x="2327925" y="655994"/>
                </a:lnTo>
                <a:lnTo>
                  <a:pt x="2588465" y="522864"/>
                </a:lnTo>
                <a:cubicBezTo>
                  <a:pt x="2385788" y="974060"/>
                  <a:pt x="1939881" y="1267314"/>
                  <a:pt x="1433373" y="1267314"/>
                </a:cubicBezTo>
                <a:cubicBezTo>
                  <a:pt x="734580" y="1267314"/>
                  <a:pt x="166058" y="698792"/>
                  <a:pt x="166058" y="0"/>
                </a:cubicBezTo>
                <a:lnTo>
                  <a:pt x="0" y="0"/>
                </a:lnTo>
                <a:cubicBezTo>
                  <a:pt x="0" y="193484"/>
                  <a:pt x="37910" y="381187"/>
                  <a:pt x="112684" y="557945"/>
                </a:cubicBezTo>
                <a:cubicBezTo>
                  <a:pt x="184875" y="728647"/>
                  <a:pt x="288212" y="881915"/>
                  <a:pt x="419835" y="1013538"/>
                </a:cubicBezTo>
                <a:cubicBezTo>
                  <a:pt x="551458" y="1145161"/>
                  <a:pt x="704726" y="1248498"/>
                  <a:pt x="875427" y="1320689"/>
                </a:cubicBezTo>
                <a:cubicBezTo>
                  <a:pt x="1052186" y="1395463"/>
                  <a:pt x="1239920" y="1433373"/>
                  <a:pt x="1433373" y="1433373"/>
                </a:cubicBezTo>
                <a:cubicBezTo>
                  <a:pt x="1591407" y="1433373"/>
                  <a:pt x="1746766" y="1407792"/>
                  <a:pt x="1895084" y="1357369"/>
                </a:cubicBezTo>
                <a:cubicBezTo>
                  <a:pt x="2038483" y="1308606"/>
                  <a:pt x="2172811" y="1237522"/>
                  <a:pt x="2294350" y="1146084"/>
                </a:cubicBezTo>
                <a:cubicBezTo>
                  <a:pt x="2414474" y="1055691"/>
                  <a:pt x="2519287" y="947588"/>
                  <a:pt x="2605836" y="824758"/>
                </a:cubicBezTo>
                <a:cubicBezTo>
                  <a:pt x="2660041" y="747832"/>
                  <a:pt x="2706253" y="666263"/>
                  <a:pt x="2744132" y="580882"/>
                </a:cubicBezTo>
                <a:lnTo>
                  <a:pt x="2872588" y="832260"/>
                </a:lnTo>
                <a:lnTo>
                  <a:pt x="2999046" y="7676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panose="02040502050405020303" pitchFamily="18" charset="0"/>
              <a:ea typeface="Arial"/>
              <a:cs typeface="Arial"/>
              <a:sym typeface="Arial"/>
            </a:endParaRPr>
          </a:p>
        </p:txBody>
      </p:sp>
      <p:sp>
        <p:nvSpPr>
          <p:cNvPr id="7" name="Google Shape;2061;p81">
            <a:extLst>
              <a:ext uri="{FF2B5EF4-FFF2-40B4-BE49-F238E27FC236}">
                <a16:creationId xmlns:a16="http://schemas.microsoft.com/office/drawing/2014/main" id="{F8AAA2C9-DF76-D71E-9FD5-C2F52E8F7971}"/>
              </a:ext>
            </a:extLst>
          </p:cNvPr>
          <p:cNvSpPr/>
          <p:nvPr userDrawn="1"/>
        </p:nvSpPr>
        <p:spPr>
          <a:xfrm>
            <a:off x="6016809" y="1996377"/>
            <a:ext cx="2882795" cy="1433372"/>
          </a:xfrm>
          <a:custGeom>
            <a:avLst/>
            <a:gdLst/>
            <a:ahLst/>
            <a:cxnLst/>
            <a:rect l="l" t="t" r="r" b="b"/>
            <a:pathLst>
              <a:path w="2882795" h="1433372" extrusionOk="0">
                <a:moveTo>
                  <a:pt x="2747698" y="404032"/>
                </a:moveTo>
                <a:lnTo>
                  <a:pt x="2656413" y="685510"/>
                </a:lnTo>
                <a:cubicBezTo>
                  <a:pt x="2543453" y="500973"/>
                  <a:pt x="2389877" y="343800"/>
                  <a:pt x="2206325" y="226044"/>
                </a:cubicBezTo>
                <a:cubicBezTo>
                  <a:pt x="1975761" y="78187"/>
                  <a:pt x="1708487" y="0"/>
                  <a:pt x="1433373" y="0"/>
                </a:cubicBezTo>
                <a:cubicBezTo>
                  <a:pt x="1239920" y="0"/>
                  <a:pt x="1052185" y="37910"/>
                  <a:pt x="875427" y="112684"/>
                </a:cubicBezTo>
                <a:cubicBezTo>
                  <a:pt x="704726" y="184875"/>
                  <a:pt x="551458" y="288212"/>
                  <a:pt x="419835" y="419835"/>
                </a:cubicBezTo>
                <a:cubicBezTo>
                  <a:pt x="288212" y="551458"/>
                  <a:pt x="184875" y="704726"/>
                  <a:pt x="112683" y="875428"/>
                </a:cubicBezTo>
                <a:cubicBezTo>
                  <a:pt x="37910" y="1052186"/>
                  <a:pt x="0" y="1239920"/>
                  <a:pt x="0" y="1433373"/>
                </a:cubicBezTo>
                <a:lnTo>
                  <a:pt x="166058" y="1433373"/>
                </a:lnTo>
                <a:cubicBezTo>
                  <a:pt x="166058" y="734581"/>
                  <a:pt x="734581" y="166058"/>
                  <a:pt x="1433373" y="166058"/>
                </a:cubicBezTo>
                <a:cubicBezTo>
                  <a:pt x="1865445" y="166058"/>
                  <a:pt x="2269169" y="390749"/>
                  <a:pt x="2500286" y="749369"/>
                </a:cubicBezTo>
                <a:lnTo>
                  <a:pt x="2237778" y="664234"/>
                </a:lnTo>
                <a:lnTo>
                  <a:pt x="2193965" y="799331"/>
                </a:lnTo>
                <a:lnTo>
                  <a:pt x="2714123" y="968003"/>
                </a:lnTo>
                <a:lnTo>
                  <a:pt x="2882796" y="447845"/>
                </a:lnTo>
                <a:lnTo>
                  <a:pt x="2747698" y="404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panose="02040502050405020303" pitchFamily="18" charset="0"/>
              <a:ea typeface="Arial"/>
              <a:cs typeface="Arial"/>
              <a:sym typeface="Arial"/>
            </a:endParaRPr>
          </a:p>
        </p:txBody>
      </p:sp>
      <p:sp>
        <p:nvSpPr>
          <p:cNvPr id="24" name="Google Shape;47;p5">
            <a:extLst>
              <a:ext uri="{FF2B5EF4-FFF2-40B4-BE49-F238E27FC236}">
                <a16:creationId xmlns:a16="http://schemas.microsoft.com/office/drawing/2014/main" id="{D1EBF340-1727-D1F7-EB95-910FE27A63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7E080D39-AFB9-FE58-E348-6018E6E3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1C366FC4-BA69-2E81-AAD0-E3075D55EF24}"/>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3E49CC37-2BA1-C3B9-66A4-54F25D694BBC}"/>
              </a:ext>
            </a:extLst>
          </p:cNvPr>
          <p:cNvSpPr txBox="1">
            <a:spLocks noGrp="1"/>
          </p:cNvSpPr>
          <p:nvPr userDrawn="1">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10">
            <a:extLst>
              <a:ext uri="{FF2B5EF4-FFF2-40B4-BE49-F238E27FC236}">
                <a16:creationId xmlns:a16="http://schemas.microsoft.com/office/drawing/2014/main" id="{7935A547-E5E9-EC53-E856-8AA52F335317}"/>
              </a:ext>
            </a:extLst>
          </p:cNvPr>
          <p:cNvSpPr>
            <a:spLocks noGrp="1"/>
          </p:cNvSpPr>
          <p:nvPr userDrawn="1">
            <p:ph type="body" sz="quarter" idx="14"/>
          </p:nvPr>
        </p:nvSpPr>
        <p:spPr>
          <a:xfrm>
            <a:off x="539998"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9" name="Text Placeholder 9">
            <a:extLst>
              <a:ext uri="{FF2B5EF4-FFF2-40B4-BE49-F238E27FC236}">
                <a16:creationId xmlns:a16="http://schemas.microsoft.com/office/drawing/2014/main" id="{5799E00B-4CB5-2211-FC6A-3AF0F22568AC}"/>
              </a:ext>
            </a:extLst>
          </p:cNvPr>
          <p:cNvSpPr>
            <a:spLocks noGrp="1"/>
          </p:cNvSpPr>
          <p:nvPr userDrawn="1">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4" name="Google Shape;2059;p81">
            <a:extLst>
              <a:ext uri="{FF2B5EF4-FFF2-40B4-BE49-F238E27FC236}">
                <a16:creationId xmlns:a16="http://schemas.microsoft.com/office/drawing/2014/main" id="{F84F2C44-490D-040E-E4C0-06ED3D082126}"/>
              </a:ext>
            </a:extLst>
          </p:cNvPr>
          <p:cNvSpPr/>
          <p:nvPr userDrawn="1"/>
        </p:nvSpPr>
        <p:spPr>
          <a:xfrm>
            <a:off x="417975"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01</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8" name="Google Shape;2065;p81">
            <a:extLst>
              <a:ext uri="{FF2B5EF4-FFF2-40B4-BE49-F238E27FC236}">
                <a16:creationId xmlns:a16="http://schemas.microsoft.com/office/drawing/2014/main" id="{7C74204F-9D65-26F7-D2C2-F293BB60213A}"/>
              </a:ext>
            </a:extLst>
          </p:cNvPr>
          <p:cNvSpPr/>
          <p:nvPr userDrawn="1"/>
        </p:nvSpPr>
        <p:spPr>
          <a:xfrm>
            <a:off x="3103137"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02</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9" name="Google Shape;2066;p81">
            <a:extLst>
              <a:ext uri="{FF2B5EF4-FFF2-40B4-BE49-F238E27FC236}">
                <a16:creationId xmlns:a16="http://schemas.microsoft.com/office/drawing/2014/main" id="{93E4C910-7BE3-46CF-11C8-7CC1F21039E8}"/>
              </a:ext>
            </a:extLst>
          </p:cNvPr>
          <p:cNvSpPr/>
          <p:nvPr userDrawn="1"/>
        </p:nvSpPr>
        <p:spPr>
          <a:xfrm>
            <a:off x="5788300"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03</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10" name="Google Shape;2067;p81">
            <a:extLst>
              <a:ext uri="{FF2B5EF4-FFF2-40B4-BE49-F238E27FC236}">
                <a16:creationId xmlns:a16="http://schemas.microsoft.com/office/drawing/2014/main" id="{69354E69-FB8E-7288-8F88-F502BCBAEACE}"/>
              </a:ext>
            </a:extLst>
          </p:cNvPr>
          <p:cNvSpPr/>
          <p:nvPr userDrawn="1"/>
        </p:nvSpPr>
        <p:spPr>
          <a:xfrm>
            <a:off x="8473462" y="3397847"/>
            <a:ext cx="638038" cy="638038"/>
          </a:xfrm>
          <a:custGeom>
            <a:avLst/>
            <a:gdLst/>
            <a:ahLst/>
            <a:cxnLst/>
            <a:rect l="l" t="t" r="r" b="b"/>
            <a:pathLst>
              <a:path w="638038" h="638038" extrusionOk="0">
                <a:moveTo>
                  <a:pt x="638039" y="319019"/>
                </a:moveTo>
                <a:cubicBezTo>
                  <a:pt x="638039" y="495209"/>
                  <a:pt x="495209" y="638039"/>
                  <a:pt x="319019" y="638039"/>
                </a:cubicBezTo>
                <a:cubicBezTo>
                  <a:pt x="142830" y="638039"/>
                  <a:pt x="0" y="495209"/>
                  <a:pt x="0" y="319019"/>
                </a:cubicBezTo>
                <a:cubicBezTo>
                  <a:pt x="0" y="142830"/>
                  <a:pt x="142830" y="0"/>
                  <a:pt x="319019" y="0"/>
                </a:cubicBezTo>
                <a:cubicBezTo>
                  <a:pt x="495209" y="0"/>
                  <a:pt x="638039" y="142830"/>
                  <a:pt x="638039" y="319019"/>
                </a:cubicBezTo>
                <a:close/>
              </a:path>
            </a:pathLst>
          </a:custGeom>
          <a:solidFill>
            <a:schemeClr val="accent3"/>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GB" sz="2000">
                <a:solidFill>
                  <a:schemeClr val="dk1"/>
                </a:solidFill>
                <a:latin typeface="Segoe UI Semibold" panose="020B0702040204020203" pitchFamily="34" charset="0"/>
                <a:ea typeface="Inter SemiBold"/>
                <a:cs typeface="Segoe UI Semibold" panose="020B0702040204020203" pitchFamily="34" charset="0"/>
                <a:sym typeface="Inter SemiBold"/>
              </a:rPr>
              <a:t>04</a:t>
            </a:r>
            <a:endParaRPr sz="1800">
              <a:solidFill>
                <a:schemeClr val="dk1"/>
              </a:solidFill>
              <a:latin typeface="Segoe UI Semibold" panose="020B0702040204020203" pitchFamily="34" charset="0"/>
              <a:ea typeface="Inter SemiBold"/>
              <a:cs typeface="Segoe UI Semibold" panose="020B0702040204020203" pitchFamily="34" charset="0"/>
              <a:sym typeface="Inter SemiBold"/>
            </a:endParaRPr>
          </a:p>
        </p:txBody>
      </p:sp>
      <p:sp>
        <p:nvSpPr>
          <p:cNvPr id="12" name="Text Placeholder 12">
            <a:extLst>
              <a:ext uri="{FF2B5EF4-FFF2-40B4-BE49-F238E27FC236}">
                <a16:creationId xmlns:a16="http://schemas.microsoft.com/office/drawing/2014/main" id="{31E8AB32-3B05-A1FF-EE1E-2FE0795A8A77}"/>
              </a:ext>
            </a:extLst>
          </p:cNvPr>
          <p:cNvSpPr>
            <a:spLocks noGrp="1"/>
          </p:cNvSpPr>
          <p:nvPr userDrawn="1">
            <p:ph type="body" sz="quarter" idx="17"/>
          </p:nvPr>
        </p:nvSpPr>
        <p:spPr>
          <a:xfrm>
            <a:off x="1195317"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3" name="Text Placeholder 12">
            <a:extLst>
              <a:ext uri="{FF2B5EF4-FFF2-40B4-BE49-F238E27FC236}">
                <a16:creationId xmlns:a16="http://schemas.microsoft.com/office/drawing/2014/main" id="{28626416-EA4D-2037-1D15-3761BC84D677}"/>
              </a:ext>
            </a:extLst>
          </p:cNvPr>
          <p:cNvSpPr>
            <a:spLocks noGrp="1"/>
          </p:cNvSpPr>
          <p:nvPr userDrawn="1">
            <p:ph type="body" sz="quarter" idx="18"/>
          </p:nvPr>
        </p:nvSpPr>
        <p:spPr>
          <a:xfrm>
            <a:off x="3880132"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4" name="Text Placeholder 12">
            <a:extLst>
              <a:ext uri="{FF2B5EF4-FFF2-40B4-BE49-F238E27FC236}">
                <a16:creationId xmlns:a16="http://schemas.microsoft.com/office/drawing/2014/main" id="{79E0F7CC-49DB-C697-E103-49D3E7F4431A}"/>
              </a:ext>
            </a:extLst>
          </p:cNvPr>
          <p:cNvSpPr>
            <a:spLocks noGrp="1"/>
          </p:cNvSpPr>
          <p:nvPr userDrawn="1">
            <p:ph type="body" sz="quarter" idx="19"/>
          </p:nvPr>
        </p:nvSpPr>
        <p:spPr>
          <a:xfrm>
            <a:off x="6565468"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15" name="Text Placeholder 12">
            <a:extLst>
              <a:ext uri="{FF2B5EF4-FFF2-40B4-BE49-F238E27FC236}">
                <a16:creationId xmlns:a16="http://schemas.microsoft.com/office/drawing/2014/main" id="{3D445F5F-433E-C6E0-B4C0-FE2A4A1173B1}"/>
              </a:ext>
            </a:extLst>
          </p:cNvPr>
          <p:cNvSpPr>
            <a:spLocks noGrp="1"/>
          </p:cNvSpPr>
          <p:nvPr userDrawn="1">
            <p:ph type="body" sz="quarter" idx="20"/>
          </p:nvPr>
        </p:nvSpPr>
        <p:spPr>
          <a:xfrm>
            <a:off x="9250631" y="3604431"/>
            <a:ext cx="1768863" cy="224870"/>
          </a:xfrm>
          <a:prstGeom prst="rect">
            <a:avLst/>
          </a:prstGeom>
        </p:spPr>
        <p:txBody>
          <a:bodyPr wrap="square" lIns="0" tIns="0" rIns="0" bIns="0" anchor="ctr">
            <a:spAutoFit/>
          </a:bodyPr>
          <a:lstStyle>
            <a:lvl1pPr>
              <a:lnSpc>
                <a:spcPct val="114000"/>
              </a:lnSpc>
              <a:defRPr sz="14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56684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4" grpId="0" animBg="1"/>
      <p:bldP spid="8" grpId="0" animBg="1"/>
      <p:bldP spid="9" grpId="0" animBg="1"/>
      <p:bldP spid="10"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4" name="Google Shape;47;p5">
            <a:extLst>
              <a:ext uri="{FF2B5EF4-FFF2-40B4-BE49-F238E27FC236}">
                <a16:creationId xmlns:a16="http://schemas.microsoft.com/office/drawing/2014/main" id="{D1EBF340-1727-D1F7-EB95-910FE27A6371}"/>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7E080D39-AFB9-FE58-E348-6018E6E3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1C366FC4-BA69-2E81-AAD0-E3075D55EF24}"/>
              </a:ext>
            </a:extLst>
          </p:cNvPr>
          <p:cNvSpPr txBox="1"/>
          <p:nvPr userDrawn="1"/>
        </p:nvSpPr>
        <p:spPr>
          <a:xfrm>
            <a:off x="5336550" y="6539007"/>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3E49CC37-2BA1-C3B9-66A4-54F25D694BBC}"/>
              </a:ext>
            </a:extLst>
          </p:cNvPr>
          <p:cNvSpPr txBox="1">
            <a:spLocks noGrp="1"/>
          </p:cNvSpPr>
          <p:nvPr>
            <p:ph type="sldNum" idx="12"/>
          </p:nvPr>
        </p:nvSpPr>
        <p:spPr>
          <a:xfrm>
            <a:off x="10936757" y="6534078"/>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10">
            <a:extLst>
              <a:ext uri="{FF2B5EF4-FFF2-40B4-BE49-F238E27FC236}">
                <a16:creationId xmlns:a16="http://schemas.microsoft.com/office/drawing/2014/main" id="{7935A547-E5E9-EC53-E856-8AA52F335317}"/>
              </a:ext>
            </a:extLst>
          </p:cNvPr>
          <p:cNvSpPr>
            <a:spLocks noGrp="1"/>
          </p:cNvSpPr>
          <p:nvPr>
            <p:ph type="body" sz="quarter" idx="14"/>
          </p:nvPr>
        </p:nvSpPr>
        <p:spPr>
          <a:xfrm>
            <a:off x="539998"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9" name="Text Placeholder 9">
            <a:extLst>
              <a:ext uri="{FF2B5EF4-FFF2-40B4-BE49-F238E27FC236}">
                <a16:creationId xmlns:a16="http://schemas.microsoft.com/office/drawing/2014/main" id="{5799E00B-4CB5-2211-FC6A-3AF0F22568AC}"/>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grpSp>
        <p:nvGrpSpPr>
          <p:cNvPr id="16" name="Google Shape;2077;p82">
            <a:extLst>
              <a:ext uri="{FF2B5EF4-FFF2-40B4-BE49-F238E27FC236}">
                <a16:creationId xmlns:a16="http://schemas.microsoft.com/office/drawing/2014/main" id="{292FB71D-F6A8-D78D-4078-0F244CFCA907}"/>
              </a:ext>
            </a:extLst>
          </p:cNvPr>
          <p:cNvGrpSpPr/>
          <p:nvPr/>
        </p:nvGrpSpPr>
        <p:grpSpPr>
          <a:xfrm>
            <a:off x="539997" y="3301055"/>
            <a:ext cx="3542543" cy="2134407"/>
            <a:chOff x="1933373" y="3518270"/>
            <a:chExt cx="3169164" cy="1909444"/>
          </a:xfrm>
        </p:grpSpPr>
        <p:sp>
          <p:nvSpPr>
            <p:cNvPr id="33" name="Google Shape;2078;p82">
              <a:extLst>
                <a:ext uri="{FF2B5EF4-FFF2-40B4-BE49-F238E27FC236}">
                  <a16:creationId xmlns:a16="http://schemas.microsoft.com/office/drawing/2014/main" id="{DFA220C9-E337-857B-4427-61F5BECBB13B}"/>
                </a:ext>
              </a:extLst>
            </p:cNvPr>
            <p:cNvSpPr/>
            <p:nvPr/>
          </p:nvSpPr>
          <p:spPr>
            <a:xfrm>
              <a:off x="2340581" y="3735931"/>
              <a:ext cx="1561682" cy="330601"/>
            </a:xfrm>
            <a:custGeom>
              <a:avLst/>
              <a:gdLst/>
              <a:ahLst/>
              <a:cxnLst/>
              <a:rect l="l" t="t" r="r" b="b"/>
              <a:pathLst>
                <a:path w="1561682" h="330601" extrusionOk="0">
                  <a:moveTo>
                    <a:pt x="1393165" y="319064"/>
                  </a:moveTo>
                  <a:lnTo>
                    <a:pt x="0" y="330601"/>
                  </a:lnTo>
                  <a:lnTo>
                    <a:pt x="171984" y="5013"/>
                  </a:lnTo>
                  <a:lnTo>
                    <a:pt x="1561683" y="0"/>
                  </a:lnTo>
                  <a:lnTo>
                    <a:pt x="1393165" y="319064"/>
                  </a:lnTo>
                  <a:close/>
                </a:path>
              </a:pathLst>
            </a:custGeom>
            <a:solidFill>
              <a:srgbClr val="5F0D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4" name="Google Shape;2079;p82">
              <a:extLst>
                <a:ext uri="{FF2B5EF4-FFF2-40B4-BE49-F238E27FC236}">
                  <a16:creationId xmlns:a16="http://schemas.microsoft.com/office/drawing/2014/main" id="{AAAA90C6-6870-61F8-5234-96B41F02E978}"/>
                </a:ext>
              </a:extLst>
            </p:cNvPr>
            <p:cNvSpPr/>
            <p:nvPr/>
          </p:nvSpPr>
          <p:spPr>
            <a:xfrm>
              <a:off x="3733746" y="3739211"/>
              <a:ext cx="948050" cy="1462585"/>
            </a:xfrm>
            <a:custGeom>
              <a:avLst/>
              <a:gdLst/>
              <a:ahLst/>
              <a:cxnLst/>
              <a:rect l="l" t="t" r="r" b="b"/>
              <a:pathLst>
                <a:path w="948050" h="1462585" extrusionOk="0">
                  <a:moveTo>
                    <a:pt x="948050" y="1146802"/>
                  </a:moveTo>
                  <a:lnTo>
                    <a:pt x="166821" y="0"/>
                  </a:lnTo>
                  <a:lnTo>
                    <a:pt x="0" y="315783"/>
                  </a:lnTo>
                  <a:lnTo>
                    <a:pt x="781229" y="1462586"/>
                  </a:lnTo>
                  <a:lnTo>
                    <a:pt x="948050" y="1146802"/>
                  </a:lnTo>
                  <a:close/>
                </a:path>
              </a:pathLst>
            </a:custGeom>
            <a:solidFill>
              <a:srgbClr val="E49E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5" name="Google Shape;2080;p82">
              <a:extLst>
                <a:ext uri="{FF2B5EF4-FFF2-40B4-BE49-F238E27FC236}">
                  <a16:creationId xmlns:a16="http://schemas.microsoft.com/office/drawing/2014/main" id="{674459D7-3B5B-12DD-9305-E80234E988AA}"/>
                </a:ext>
              </a:extLst>
            </p:cNvPr>
            <p:cNvSpPr/>
            <p:nvPr/>
          </p:nvSpPr>
          <p:spPr>
            <a:xfrm>
              <a:off x="1933373" y="3520002"/>
              <a:ext cx="1252082" cy="1907712"/>
            </a:xfrm>
            <a:custGeom>
              <a:avLst/>
              <a:gdLst/>
              <a:ahLst/>
              <a:cxnLst/>
              <a:rect l="l" t="t" r="r" b="b"/>
              <a:pathLst>
                <a:path w="1252082" h="1907712" extrusionOk="0">
                  <a:moveTo>
                    <a:pt x="1085261" y="1907712"/>
                  </a:moveTo>
                  <a:lnTo>
                    <a:pt x="0" y="315783"/>
                  </a:lnTo>
                  <a:lnTo>
                    <a:pt x="166821" y="0"/>
                  </a:lnTo>
                  <a:lnTo>
                    <a:pt x="1252082" y="1591966"/>
                  </a:lnTo>
                  <a:lnTo>
                    <a:pt x="1085261" y="1907712"/>
                  </a:lnTo>
                  <a:close/>
                </a:path>
              </a:pathLst>
            </a:custGeom>
            <a:solidFill>
              <a:srgbClr val="E49E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6" name="Google Shape;2081;p82">
              <a:extLst>
                <a:ext uri="{FF2B5EF4-FFF2-40B4-BE49-F238E27FC236}">
                  <a16:creationId xmlns:a16="http://schemas.microsoft.com/office/drawing/2014/main" id="{D80737A0-9829-4B12-9E3E-2E7ABB59C306}"/>
                </a:ext>
              </a:extLst>
            </p:cNvPr>
            <p:cNvSpPr/>
            <p:nvPr/>
          </p:nvSpPr>
          <p:spPr>
            <a:xfrm>
              <a:off x="3017985" y="5105863"/>
              <a:ext cx="2084552" cy="317515"/>
            </a:xfrm>
            <a:custGeom>
              <a:avLst/>
              <a:gdLst/>
              <a:ahLst/>
              <a:cxnLst/>
              <a:rect l="l" t="t" r="r" b="b"/>
              <a:pathLst>
                <a:path w="2094006" h="317515" extrusionOk="0">
                  <a:moveTo>
                    <a:pt x="2094007" y="0"/>
                  </a:moveTo>
                  <a:lnTo>
                    <a:pt x="166821" y="1769"/>
                  </a:lnTo>
                  <a:lnTo>
                    <a:pt x="0" y="317516"/>
                  </a:lnTo>
                  <a:lnTo>
                    <a:pt x="1927186" y="315783"/>
                  </a:lnTo>
                  <a:lnTo>
                    <a:pt x="2094007" y="0"/>
                  </a:lnTo>
                  <a:close/>
                </a:path>
              </a:pathLst>
            </a:custGeom>
            <a:solidFill>
              <a:srgbClr val="5F0D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7" name="Google Shape;2082;p82">
              <a:extLst>
                <a:ext uri="{FF2B5EF4-FFF2-40B4-BE49-F238E27FC236}">
                  <a16:creationId xmlns:a16="http://schemas.microsoft.com/office/drawing/2014/main" id="{AF218A5C-8330-CE75-68A5-F1F0BB0DAB46}"/>
                </a:ext>
              </a:extLst>
            </p:cNvPr>
            <p:cNvSpPr/>
            <p:nvPr/>
          </p:nvSpPr>
          <p:spPr>
            <a:xfrm>
              <a:off x="2090091" y="3518270"/>
              <a:ext cx="3012446" cy="1593697"/>
            </a:xfrm>
            <a:custGeom>
              <a:avLst/>
              <a:gdLst/>
              <a:ahLst/>
              <a:cxnLst/>
              <a:rect l="l" t="t" r="r" b="b"/>
              <a:pathLst>
                <a:path w="3012446" h="1593697" extrusionOk="0">
                  <a:moveTo>
                    <a:pt x="1927186" y="0"/>
                  </a:moveTo>
                  <a:lnTo>
                    <a:pt x="0" y="1732"/>
                  </a:lnTo>
                  <a:lnTo>
                    <a:pt x="1085261" y="1593698"/>
                  </a:lnTo>
                  <a:lnTo>
                    <a:pt x="3012447" y="1591929"/>
                  </a:lnTo>
                  <a:close/>
                  <a:moveTo>
                    <a:pt x="421626" y="224296"/>
                  </a:moveTo>
                  <a:lnTo>
                    <a:pt x="1809334" y="223042"/>
                  </a:lnTo>
                  <a:lnTo>
                    <a:pt x="2590821" y="1369402"/>
                  </a:lnTo>
                  <a:lnTo>
                    <a:pt x="1203076" y="1370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grpSp>
      <p:grpSp>
        <p:nvGrpSpPr>
          <p:cNvPr id="17" name="Google Shape;2083;p82">
            <a:extLst>
              <a:ext uri="{FF2B5EF4-FFF2-40B4-BE49-F238E27FC236}">
                <a16:creationId xmlns:a16="http://schemas.microsoft.com/office/drawing/2014/main" id="{84DF785B-4C86-12BF-052F-7E9C7B832197}"/>
              </a:ext>
            </a:extLst>
          </p:cNvPr>
          <p:cNvGrpSpPr/>
          <p:nvPr/>
        </p:nvGrpSpPr>
        <p:grpSpPr>
          <a:xfrm>
            <a:off x="1593623" y="2550992"/>
            <a:ext cx="2540194" cy="1529051"/>
            <a:chOff x="2875948" y="2847263"/>
            <a:chExt cx="2272461" cy="1367891"/>
          </a:xfrm>
        </p:grpSpPr>
        <p:sp>
          <p:nvSpPr>
            <p:cNvPr id="22" name="Google Shape;2084;p82">
              <a:extLst>
                <a:ext uri="{FF2B5EF4-FFF2-40B4-BE49-F238E27FC236}">
                  <a16:creationId xmlns:a16="http://schemas.microsoft.com/office/drawing/2014/main" id="{B8C7ABA7-A1EC-0FC7-54CC-FDB60E050E34}"/>
                </a:ext>
              </a:extLst>
            </p:cNvPr>
            <p:cNvSpPr/>
            <p:nvPr/>
          </p:nvSpPr>
          <p:spPr>
            <a:xfrm>
              <a:off x="3172918" y="3195151"/>
              <a:ext cx="1015051" cy="237196"/>
            </a:xfrm>
            <a:custGeom>
              <a:avLst/>
              <a:gdLst/>
              <a:ahLst/>
              <a:cxnLst/>
              <a:rect l="l" t="t" r="r" b="b"/>
              <a:pathLst>
                <a:path w="1015051" h="237196" extrusionOk="0">
                  <a:moveTo>
                    <a:pt x="894471" y="228277"/>
                  </a:moveTo>
                  <a:lnTo>
                    <a:pt x="0" y="237197"/>
                  </a:lnTo>
                  <a:lnTo>
                    <a:pt x="123088" y="4239"/>
                  </a:lnTo>
                  <a:lnTo>
                    <a:pt x="1015051" y="0"/>
                  </a:lnTo>
                  <a:lnTo>
                    <a:pt x="894471" y="228277"/>
                  </a:lnTo>
                  <a:close/>
                </a:path>
              </a:pathLst>
            </a:custGeom>
            <a:solidFill>
              <a:srgbClr val="360E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23" name="Google Shape;2085;p82">
              <a:extLst>
                <a:ext uri="{FF2B5EF4-FFF2-40B4-BE49-F238E27FC236}">
                  <a16:creationId xmlns:a16="http://schemas.microsoft.com/office/drawing/2014/main" id="{944CD178-0C47-247E-44CF-81ECED45D1DD}"/>
                </a:ext>
              </a:extLst>
            </p:cNvPr>
            <p:cNvSpPr/>
            <p:nvPr/>
          </p:nvSpPr>
          <p:spPr>
            <a:xfrm>
              <a:off x="4067389" y="3197474"/>
              <a:ext cx="627940" cy="975511"/>
            </a:xfrm>
            <a:custGeom>
              <a:avLst/>
              <a:gdLst/>
              <a:ahLst/>
              <a:cxnLst/>
              <a:rect l="l" t="t" r="r" b="b"/>
              <a:pathLst>
                <a:path w="627940" h="975511" extrusionOk="0">
                  <a:moveTo>
                    <a:pt x="627940" y="749557"/>
                  </a:moveTo>
                  <a:lnTo>
                    <a:pt x="119364" y="0"/>
                  </a:lnTo>
                  <a:lnTo>
                    <a:pt x="0" y="225955"/>
                  </a:lnTo>
                  <a:lnTo>
                    <a:pt x="508577" y="975512"/>
                  </a:lnTo>
                  <a:lnTo>
                    <a:pt x="627940" y="749557"/>
                  </a:lnTo>
                  <a:close/>
                </a:path>
              </a:pathLst>
            </a:custGeom>
            <a:solidFill>
              <a:srgbClr val="D689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0" name="Google Shape;2086;p82">
              <a:extLst>
                <a:ext uri="{FF2B5EF4-FFF2-40B4-BE49-F238E27FC236}">
                  <a16:creationId xmlns:a16="http://schemas.microsoft.com/office/drawing/2014/main" id="{FCA738D2-A20E-A3E5-B9F1-32E21C0E32A2}"/>
                </a:ext>
              </a:extLst>
            </p:cNvPr>
            <p:cNvSpPr/>
            <p:nvPr/>
          </p:nvSpPr>
          <p:spPr>
            <a:xfrm>
              <a:off x="2875948" y="2850102"/>
              <a:ext cx="895909" cy="1365052"/>
            </a:xfrm>
            <a:custGeom>
              <a:avLst/>
              <a:gdLst/>
              <a:ahLst/>
              <a:cxnLst/>
              <a:rect l="l" t="t" r="r" b="b"/>
              <a:pathLst>
                <a:path w="895909" h="1365052" extrusionOk="0">
                  <a:moveTo>
                    <a:pt x="776546" y="1365053"/>
                  </a:moveTo>
                  <a:lnTo>
                    <a:pt x="0" y="225955"/>
                  </a:lnTo>
                  <a:lnTo>
                    <a:pt x="119364" y="0"/>
                  </a:lnTo>
                  <a:lnTo>
                    <a:pt x="895909" y="1139135"/>
                  </a:lnTo>
                  <a:lnTo>
                    <a:pt x="776546" y="1365053"/>
                  </a:lnTo>
                  <a:close/>
                </a:path>
              </a:pathLst>
            </a:custGeom>
            <a:solidFill>
              <a:srgbClr val="D689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1" name="Google Shape;2087;p82">
              <a:extLst>
                <a:ext uri="{FF2B5EF4-FFF2-40B4-BE49-F238E27FC236}">
                  <a16:creationId xmlns:a16="http://schemas.microsoft.com/office/drawing/2014/main" id="{905C7DA9-3AB1-CE06-7CE9-AB5A882604A9}"/>
                </a:ext>
              </a:extLst>
            </p:cNvPr>
            <p:cNvSpPr/>
            <p:nvPr/>
          </p:nvSpPr>
          <p:spPr>
            <a:xfrm>
              <a:off x="3650040" y="3986620"/>
              <a:ext cx="1498369" cy="227207"/>
            </a:xfrm>
            <a:custGeom>
              <a:avLst/>
              <a:gdLst/>
              <a:ahLst/>
              <a:cxnLst/>
              <a:rect l="l" t="t" r="r" b="b"/>
              <a:pathLst>
                <a:path w="1498369" h="227207" extrusionOk="0">
                  <a:moveTo>
                    <a:pt x="1498369" y="0"/>
                  </a:moveTo>
                  <a:lnTo>
                    <a:pt x="119364" y="1290"/>
                  </a:lnTo>
                  <a:lnTo>
                    <a:pt x="0" y="227208"/>
                  </a:lnTo>
                  <a:lnTo>
                    <a:pt x="1379005" y="225954"/>
                  </a:lnTo>
                  <a:lnTo>
                    <a:pt x="1498369" y="0"/>
                  </a:lnTo>
                  <a:close/>
                </a:path>
              </a:pathLst>
            </a:custGeom>
            <a:solidFill>
              <a:srgbClr val="360E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32" name="Google Shape;2088;p82">
              <a:extLst>
                <a:ext uri="{FF2B5EF4-FFF2-40B4-BE49-F238E27FC236}">
                  <a16:creationId xmlns:a16="http://schemas.microsoft.com/office/drawing/2014/main" id="{498E11C2-B944-5820-7ACD-22BE64DC5C52}"/>
                </a:ext>
              </a:extLst>
            </p:cNvPr>
            <p:cNvSpPr/>
            <p:nvPr/>
          </p:nvSpPr>
          <p:spPr>
            <a:xfrm>
              <a:off x="2992637" y="2847263"/>
              <a:ext cx="2155772" cy="1140462"/>
            </a:xfrm>
            <a:custGeom>
              <a:avLst/>
              <a:gdLst/>
              <a:ahLst/>
              <a:cxnLst/>
              <a:rect l="l" t="t" r="r" b="b"/>
              <a:pathLst>
                <a:path w="2155772" h="1140462" extrusionOk="0">
                  <a:moveTo>
                    <a:pt x="1379116" y="0"/>
                  </a:moveTo>
                  <a:lnTo>
                    <a:pt x="0" y="1253"/>
                  </a:lnTo>
                  <a:lnTo>
                    <a:pt x="776656" y="1140462"/>
                  </a:lnTo>
                  <a:lnTo>
                    <a:pt x="2155772" y="1139246"/>
                  </a:lnTo>
                  <a:close/>
                  <a:moveTo>
                    <a:pt x="668724" y="354192"/>
                  </a:moveTo>
                  <a:lnTo>
                    <a:pt x="1192345" y="353713"/>
                  </a:lnTo>
                  <a:lnTo>
                    <a:pt x="1487159" y="786196"/>
                  </a:lnTo>
                  <a:lnTo>
                    <a:pt x="963537" y="78663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grpSp>
      <p:grpSp>
        <p:nvGrpSpPr>
          <p:cNvPr id="18" name="Google Shape;2089;p82">
            <a:extLst>
              <a:ext uri="{FF2B5EF4-FFF2-40B4-BE49-F238E27FC236}">
                <a16:creationId xmlns:a16="http://schemas.microsoft.com/office/drawing/2014/main" id="{7546A333-7A60-11AA-034A-B11F350E1E1B}"/>
              </a:ext>
            </a:extLst>
          </p:cNvPr>
          <p:cNvGrpSpPr/>
          <p:nvPr/>
        </p:nvGrpSpPr>
        <p:grpSpPr>
          <a:xfrm>
            <a:off x="2784342" y="1951074"/>
            <a:ext cx="1121120" cy="899835"/>
            <a:chOff x="3941167" y="2310575"/>
            <a:chExt cx="1002956" cy="804994"/>
          </a:xfrm>
        </p:grpSpPr>
        <p:sp>
          <p:nvSpPr>
            <p:cNvPr id="19" name="Google Shape;2090;p82">
              <a:extLst>
                <a:ext uri="{FF2B5EF4-FFF2-40B4-BE49-F238E27FC236}">
                  <a16:creationId xmlns:a16="http://schemas.microsoft.com/office/drawing/2014/main" id="{C467D97E-D881-CED0-7077-61E4C4623F6D}"/>
                </a:ext>
              </a:extLst>
            </p:cNvPr>
            <p:cNvSpPr/>
            <p:nvPr/>
          </p:nvSpPr>
          <p:spPr>
            <a:xfrm>
              <a:off x="4142319" y="2310575"/>
              <a:ext cx="801804" cy="424189"/>
            </a:xfrm>
            <a:custGeom>
              <a:avLst/>
              <a:gdLst/>
              <a:ahLst/>
              <a:cxnLst/>
              <a:rect l="l" t="t" r="r" b="b"/>
              <a:pathLst>
                <a:path w="801804" h="424189" extrusionOk="0">
                  <a:moveTo>
                    <a:pt x="801805" y="423711"/>
                  </a:moveTo>
                  <a:lnTo>
                    <a:pt x="512965" y="0"/>
                  </a:lnTo>
                  <a:lnTo>
                    <a:pt x="0" y="479"/>
                  </a:lnTo>
                  <a:lnTo>
                    <a:pt x="288877" y="424190"/>
                  </a:lnTo>
                  <a:lnTo>
                    <a:pt x="801805" y="42371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20" name="Google Shape;2091;p82">
              <a:extLst>
                <a:ext uri="{FF2B5EF4-FFF2-40B4-BE49-F238E27FC236}">
                  <a16:creationId xmlns:a16="http://schemas.microsoft.com/office/drawing/2014/main" id="{69C3ED49-A566-1CCE-7EB0-0B80B77A94FF}"/>
                </a:ext>
              </a:extLst>
            </p:cNvPr>
            <p:cNvSpPr/>
            <p:nvPr/>
          </p:nvSpPr>
          <p:spPr>
            <a:xfrm>
              <a:off x="3941167" y="2311054"/>
              <a:ext cx="490028" cy="804515"/>
            </a:xfrm>
            <a:custGeom>
              <a:avLst/>
              <a:gdLst/>
              <a:ahLst/>
              <a:cxnLst/>
              <a:rect l="l" t="t" r="r" b="b"/>
              <a:pathLst>
                <a:path w="490028" h="804515" extrusionOk="0">
                  <a:moveTo>
                    <a:pt x="288840" y="804516"/>
                  </a:moveTo>
                  <a:lnTo>
                    <a:pt x="0" y="380805"/>
                  </a:lnTo>
                  <a:lnTo>
                    <a:pt x="201152" y="0"/>
                  </a:lnTo>
                  <a:lnTo>
                    <a:pt x="490029" y="423711"/>
                  </a:lnTo>
                  <a:lnTo>
                    <a:pt x="288840" y="80451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sp>
          <p:nvSpPr>
            <p:cNvPr id="21" name="Google Shape;2092;p82">
              <a:extLst>
                <a:ext uri="{FF2B5EF4-FFF2-40B4-BE49-F238E27FC236}">
                  <a16:creationId xmlns:a16="http://schemas.microsoft.com/office/drawing/2014/main" id="{5829A9F5-4431-5FB2-6899-55A7F8D180F8}"/>
                </a:ext>
              </a:extLst>
            </p:cNvPr>
            <p:cNvSpPr/>
            <p:nvPr/>
          </p:nvSpPr>
          <p:spPr>
            <a:xfrm>
              <a:off x="4230007" y="2734285"/>
              <a:ext cx="714116" cy="381284"/>
            </a:xfrm>
            <a:custGeom>
              <a:avLst/>
              <a:gdLst/>
              <a:ahLst/>
              <a:cxnLst/>
              <a:rect l="l" t="t" r="r" b="b"/>
              <a:pathLst>
                <a:path w="714116" h="381284" extrusionOk="0">
                  <a:moveTo>
                    <a:pt x="714117" y="0"/>
                  </a:moveTo>
                  <a:lnTo>
                    <a:pt x="201189" y="479"/>
                  </a:lnTo>
                  <a:lnTo>
                    <a:pt x="0" y="381284"/>
                  </a:lnTo>
                  <a:lnTo>
                    <a:pt x="512928" y="380842"/>
                  </a:lnTo>
                  <a:lnTo>
                    <a:pt x="7141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E5E5E"/>
                </a:solidFill>
                <a:latin typeface="Source Sans Pro"/>
                <a:ea typeface="Source Sans Pro"/>
                <a:cs typeface="Source Sans Pro"/>
                <a:sym typeface="Source Sans Pro"/>
              </a:endParaRPr>
            </a:p>
          </p:txBody>
        </p:sp>
      </p:grpSp>
      <p:cxnSp>
        <p:nvCxnSpPr>
          <p:cNvPr id="38" name="Google Shape;2093;p82">
            <a:extLst>
              <a:ext uri="{FF2B5EF4-FFF2-40B4-BE49-F238E27FC236}">
                <a16:creationId xmlns:a16="http://schemas.microsoft.com/office/drawing/2014/main" id="{AF9D618A-5819-6BB5-8C9E-8CEB0D2057AA}"/>
              </a:ext>
            </a:extLst>
          </p:cNvPr>
          <p:cNvCxnSpPr>
            <a:cxnSpLocks/>
          </p:cNvCxnSpPr>
          <p:nvPr userDrawn="1"/>
        </p:nvCxnSpPr>
        <p:spPr>
          <a:xfrm flipV="1">
            <a:off x="4361713" y="1353071"/>
            <a:ext cx="2578608" cy="1071633"/>
          </a:xfrm>
          <a:prstGeom prst="bentConnector3">
            <a:avLst>
              <a:gd name="adj1" fmla="val 50000"/>
            </a:avLst>
          </a:prstGeom>
          <a:noFill/>
          <a:ln w="9525" cap="flat" cmpd="sng">
            <a:solidFill>
              <a:schemeClr val="accent2">
                <a:alpha val="23921"/>
              </a:schemeClr>
            </a:solidFill>
            <a:prstDash val="solid"/>
            <a:miter lim="800000"/>
            <a:headEnd type="none" w="sm" len="sm"/>
            <a:tailEnd type="none" w="sm" len="sm"/>
          </a:ln>
        </p:spPr>
      </p:cxnSp>
      <p:cxnSp>
        <p:nvCxnSpPr>
          <p:cNvPr id="39" name="Google Shape;2094;p82">
            <a:extLst>
              <a:ext uri="{FF2B5EF4-FFF2-40B4-BE49-F238E27FC236}">
                <a16:creationId xmlns:a16="http://schemas.microsoft.com/office/drawing/2014/main" id="{82F95362-17EA-F3BA-D597-4C48A9B4D7CF}"/>
              </a:ext>
            </a:extLst>
          </p:cNvPr>
          <p:cNvCxnSpPr>
            <a:cxnSpLocks/>
          </p:cNvCxnSpPr>
          <p:nvPr userDrawn="1"/>
        </p:nvCxnSpPr>
        <p:spPr>
          <a:xfrm flipV="1">
            <a:off x="4361713" y="3127125"/>
            <a:ext cx="2578608" cy="362835"/>
          </a:xfrm>
          <a:prstGeom prst="bentConnector3">
            <a:avLst>
              <a:gd name="adj1" fmla="val 50000"/>
            </a:avLst>
          </a:prstGeom>
          <a:noFill/>
          <a:ln w="9525" cap="flat" cmpd="sng">
            <a:solidFill>
              <a:schemeClr val="accent2">
                <a:alpha val="23921"/>
              </a:schemeClr>
            </a:solidFill>
            <a:prstDash val="solid"/>
            <a:miter lim="800000"/>
            <a:headEnd type="none" w="sm" len="sm"/>
            <a:tailEnd type="none" w="sm" len="sm"/>
          </a:ln>
        </p:spPr>
      </p:cxnSp>
      <p:cxnSp>
        <p:nvCxnSpPr>
          <p:cNvPr id="40" name="Google Shape;2095;p82">
            <a:extLst>
              <a:ext uri="{FF2B5EF4-FFF2-40B4-BE49-F238E27FC236}">
                <a16:creationId xmlns:a16="http://schemas.microsoft.com/office/drawing/2014/main" id="{72D65726-A04F-7A22-49CC-369E2BCE9F56}"/>
              </a:ext>
            </a:extLst>
          </p:cNvPr>
          <p:cNvCxnSpPr>
            <a:cxnSpLocks/>
          </p:cNvCxnSpPr>
          <p:nvPr userDrawn="1"/>
        </p:nvCxnSpPr>
        <p:spPr>
          <a:xfrm flipV="1">
            <a:off x="4361713" y="4777653"/>
            <a:ext cx="2578113" cy="464373"/>
          </a:xfrm>
          <a:prstGeom prst="bentConnector3">
            <a:avLst>
              <a:gd name="adj1" fmla="val 50000"/>
            </a:avLst>
          </a:prstGeom>
          <a:noFill/>
          <a:ln w="9525" cap="flat" cmpd="sng">
            <a:solidFill>
              <a:schemeClr val="accent2">
                <a:alpha val="23921"/>
              </a:schemeClr>
            </a:solidFill>
            <a:prstDash val="solid"/>
            <a:miter lim="800000"/>
            <a:headEnd type="none" w="sm" len="sm"/>
            <a:tailEnd type="none" w="sm" len="sm"/>
          </a:ln>
        </p:spPr>
      </p:cxnSp>
      <p:sp>
        <p:nvSpPr>
          <p:cNvPr id="50" name="Text Placeholder 9">
            <a:extLst>
              <a:ext uri="{FF2B5EF4-FFF2-40B4-BE49-F238E27FC236}">
                <a16:creationId xmlns:a16="http://schemas.microsoft.com/office/drawing/2014/main" id="{86E69CDD-F620-6C56-7E38-DE1CBC192C94}"/>
              </a:ext>
            </a:extLst>
          </p:cNvPr>
          <p:cNvSpPr>
            <a:spLocks noGrp="1"/>
          </p:cNvSpPr>
          <p:nvPr userDrawn="1">
            <p:ph type="body" sz="quarter" idx="18"/>
          </p:nvPr>
        </p:nvSpPr>
        <p:spPr>
          <a:xfrm>
            <a:off x="7168676" y="4673281"/>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1" name="Text Placeholder 12">
            <a:extLst>
              <a:ext uri="{FF2B5EF4-FFF2-40B4-BE49-F238E27FC236}">
                <a16:creationId xmlns:a16="http://schemas.microsoft.com/office/drawing/2014/main" id="{0990DC25-3278-37D2-A789-B156689E61F3}"/>
              </a:ext>
            </a:extLst>
          </p:cNvPr>
          <p:cNvSpPr>
            <a:spLocks noGrp="1"/>
          </p:cNvSpPr>
          <p:nvPr userDrawn="1">
            <p:ph type="body" sz="quarter" idx="19"/>
          </p:nvPr>
        </p:nvSpPr>
        <p:spPr>
          <a:xfrm>
            <a:off x="7168676" y="504928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3" name="Text Placeholder 9">
            <a:extLst>
              <a:ext uri="{FF2B5EF4-FFF2-40B4-BE49-F238E27FC236}">
                <a16:creationId xmlns:a16="http://schemas.microsoft.com/office/drawing/2014/main" id="{0C484D78-9C60-FC40-5AE8-6198352D8BCF}"/>
              </a:ext>
            </a:extLst>
          </p:cNvPr>
          <p:cNvSpPr>
            <a:spLocks noGrp="1"/>
          </p:cNvSpPr>
          <p:nvPr userDrawn="1">
            <p:ph type="body" sz="quarter" idx="20"/>
          </p:nvPr>
        </p:nvSpPr>
        <p:spPr>
          <a:xfrm>
            <a:off x="7168676" y="122213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4" name="Text Placeholder 12">
            <a:extLst>
              <a:ext uri="{FF2B5EF4-FFF2-40B4-BE49-F238E27FC236}">
                <a16:creationId xmlns:a16="http://schemas.microsoft.com/office/drawing/2014/main" id="{B1EB5665-5F56-6B94-97EF-D4517375B3A1}"/>
              </a:ext>
            </a:extLst>
          </p:cNvPr>
          <p:cNvSpPr>
            <a:spLocks noGrp="1"/>
          </p:cNvSpPr>
          <p:nvPr userDrawn="1">
            <p:ph type="body" sz="quarter" idx="21"/>
          </p:nvPr>
        </p:nvSpPr>
        <p:spPr>
          <a:xfrm>
            <a:off x="7168676" y="1598139"/>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55" name="Text Placeholder 9">
            <a:extLst>
              <a:ext uri="{FF2B5EF4-FFF2-40B4-BE49-F238E27FC236}">
                <a16:creationId xmlns:a16="http://schemas.microsoft.com/office/drawing/2014/main" id="{611AD1B6-4E33-4721-F5EF-CA5CDAA5E1C0}"/>
              </a:ext>
            </a:extLst>
          </p:cNvPr>
          <p:cNvSpPr>
            <a:spLocks noGrp="1"/>
          </p:cNvSpPr>
          <p:nvPr userDrawn="1">
            <p:ph type="body" sz="quarter" idx="22"/>
          </p:nvPr>
        </p:nvSpPr>
        <p:spPr>
          <a:xfrm>
            <a:off x="7168676" y="298858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56" name="Text Placeholder 12">
            <a:extLst>
              <a:ext uri="{FF2B5EF4-FFF2-40B4-BE49-F238E27FC236}">
                <a16:creationId xmlns:a16="http://schemas.microsoft.com/office/drawing/2014/main" id="{C032E3FF-3508-F160-D12F-BA60751EB447}"/>
              </a:ext>
            </a:extLst>
          </p:cNvPr>
          <p:cNvSpPr>
            <a:spLocks noGrp="1"/>
          </p:cNvSpPr>
          <p:nvPr userDrawn="1">
            <p:ph type="body" sz="quarter" idx="23"/>
          </p:nvPr>
        </p:nvSpPr>
        <p:spPr>
          <a:xfrm>
            <a:off x="7168676" y="3364588"/>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111138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66DE3363-3946-3E32-5F55-8C2883C519AB}"/>
              </a:ext>
            </a:extLst>
          </p:cNvPr>
          <p:cNvGrpSpPr/>
          <p:nvPr userDrawn="1"/>
        </p:nvGrpSpPr>
        <p:grpSpPr>
          <a:xfrm>
            <a:off x="4229852" y="1696627"/>
            <a:ext cx="3732299" cy="3727828"/>
            <a:chOff x="4226538" y="1925227"/>
            <a:chExt cx="3732299" cy="3727828"/>
          </a:xfrm>
        </p:grpSpPr>
        <p:sp>
          <p:nvSpPr>
            <p:cNvPr id="38" name="Google Shape;2109;p83">
              <a:extLst>
                <a:ext uri="{FF2B5EF4-FFF2-40B4-BE49-F238E27FC236}">
                  <a16:creationId xmlns:a16="http://schemas.microsoft.com/office/drawing/2014/main" id="{75941FE6-CEDE-BBEE-0D3F-9A26B7111099}"/>
                </a:ext>
              </a:extLst>
            </p:cNvPr>
            <p:cNvSpPr/>
            <p:nvPr userDrawn="1"/>
          </p:nvSpPr>
          <p:spPr>
            <a:xfrm rot="10800000">
              <a:off x="4244547" y="1925227"/>
              <a:ext cx="3699508" cy="3699508"/>
            </a:xfrm>
            <a:prstGeom prst="blockArc">
              <a:avLst>
                <a:gd name="adj1" fmla="val 12622480"/>
                <a:gd name="adj2" fmla="val 19662822"/>
                <a:gd name="adj3" fmla="val 20729"/>
              </a:avLst>
            </a:prstGeom>
            <a:solidFill>
              <a:srgbClr val="FF020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39" name="Google Shape;2110;p83">
              <a:extLst>
                <a:ext uri="{FF2B5EF4-FFF2-40B4-BE49-F238E27FC236}">
                  <a16:creationId xmlns:a16="http://schemas.microsoft.com/office/drawing/2014/main" id="{DBC6745A-DFC6-A9C1-1D66-E5CA9542CD5E}"/>
                </a:ext>
              </a:extLst>
            </p:cNvPr>
            <p:cNvSpPr/>
            <p:nvPr userDrawn="1"/>
          </p:nvSpPr>
          <p:spPr>
            <a:xfrm rot="-3600185">
              <a:off x="4259384" y="1953072"/>
              <a:ext cx="3699453" cy="3699453"/>
            </a:xfrm>
            <a:prstGeom prst="blockArc">
              <a:avLst>
                <a:gd name="adj1" fmla="val 12622480"/>
                <a:gd name="adj2" fmla="val 19703271"/>
                <a:gd name="adj3" fmla="val 20851"/>
              </a:avLst>
            </a:prstGeom>
            <a:solidFill>
              <a:srgbClr val="2EDC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40" name="Google Shape;2112;p83">
              <a:extLst>
                <a:ext uri="{FF2B5EF4-FFF2-40B4-BE49-F238E27FC236}">
                  <a16:creationId xmlns:a16="http://schemas.microsoft.com/office/drawing/2014/main" id="{1E1E63D3-31EF-4D44-94FA-446779306021}"/>
                </a:ext>
              </a:extLst>
            </p:cNvPr>
            <p:cNvSpPr/>
            <p:nvPr userDrawn="1"/>
          </p:nvSpPr>
          <p:spPr>
            <a:xfrm rot="3600185">
              <a:off x="4226538" y="1953602"/>
              <a:ext cx="3699453" cy="3699453"/>
            </a:xfrm>
            <a:prstGeom prst="blockArc">
              <a:avLst>
                <a:gd name="adj1" fmla="val 12622480"/>
                <a:gd name="adj2" fmla="val 19781569"/>
                <a:gd name="adj3" fmla="val 20773"/>
              </a:avLst>
            </a:prstGeom>
            <a:solidFill>
              <a:srgbClr val="FF991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grpSp>
      <p:sp>
        <p:nvSpPr>
          <p:cNvPr id="41" name="Google Shape;2111;p83">
            <a:extLst>
              <a:ext uri="{FF2B5EF4-FFF2-40B4-BE49-F238E27FC236}">
                <a16:creationId xmlns:a16="http://schemas.microsoft.com/office/drawing/2014/main" id="{7FBFC566-49D1-532C-8B7A-F32D092F0FEC}"/>
              </a:ext>
            </a:extLst>
          </p:cNvPr>
          <p:cNvSpPr/>
          <p:nvPr userDrawn="1"/>
        </p:nvSpPr>
        <p:spPr>
          <a:xfrm>
            <a:off x="4439788" y="3901171"/>
            <a:ext cx="781200" cy="7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tx1"/>
                </a:solidFill>
                <a:latin typeface="Segoe UI Semibold" panose="020B0702040204020203" pitchFamily="34" charset="0"/>
                <a:cs typeface="Segoe UI Semibold" panose="020B0702040204020203" pitchFamily="34" charset="0"/>
              </a:rPr>
              <a:t>01</a:t>
            </a:r>
            <a:endParaRPr sz="2400">
              <a:solidFill>
                <a:schemeClr val="tx1"/>
              </a:solidFill>
              <a:latin typeface="Segoe UI Semibold" panose="020B0702040204020203" pitchFamily="34" charset="0"/>
              <a:cs typeface="Segoe UI Semibold" panose="020B0702040204020203" pitchFamily="34" charset="0"/>
            </a:endParaRPr>
          </a:p>
        </p:txBody>
      </p:sp>
      <p:sp>
        <p:nvSpPr>
          <p:cNvPr id="45" name="Text Placeholder 10">
            <a:extLst>
              <a:ext uri="{FF2B5EF4-FFF2-40B4-BE49-F238E27FC236}">
                <a16:creationId xmlns:a16="http://schemas.microsoft.com/office/drawing/2014/main" id="{4FC38BA1-7D59-98EA-413D-032EDF7DDC85}"/>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46" name="Text Placeholder 9">
            <a:extLst>
              <a:ext uri="{FF2B5EF4-FFF2-40B4-BE49-F238E27FC236}">
                <a16:creationId xmlns:a16="http://schemas.microsoft.com/office/drawing/2014/main" id="{C9F5754D-2CAA-6400-0759-933AA59E6100}"/>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cxnSp>
        <p:nvCxnSpPr>
          <p:cNvPr id="49" name="Google Shape;2117;p83">
            <a:extLst>
              <a:ext uri="{FF2B5EF4-FFF2-40B4-BE49-F238E27FC236}">
                <a16:creationId xmlns:a16="http://schemas.microsoft.com/office/drawing/2014/main" id="{CCD769D1-4FED-00B7-9AFD-E78459512E2D}"/>
              </a:ext>
            </a:extLst>
          </p:cNvPr>
          <p:cNvCxnSpPr>
            <a:cxnSpLocks/>
          </p:cNvCxnSpPr>
          <p:nvPr/>
        </p:nvCxnSpPr>
        <p:spPr>
          <a:xfrm>
            <a:off x="7133587" y="4270025"/>
            <a:ext cx="1715557" cy="0"/>
          </a:xfrm>
          <a:prstGeom prst="straightConnector1">
            <a:avLst/>
          </a:prstGeom>
          <a:noFill/>
          <a:ln w="9525" cap="flat" cmpd="sng">
            <a:solidFill>
              <a:schemeClr val="accent3"/>
            </a:solidFill>
            <a:prstDash val="solid"/>
            <a:round/>
            <a:headEnd type="none" w="sm" len="sm"/>
            <a:tailEnd type="oval" w="med" len="med"/>
          </a:ln>
        </p:spPr>
      </p:cxnSp>
      <p:cxnSp>
        <p:nvCxnSpPr>
          <p:cNvPr id="55" name="Google Shape;2123;p83">
            <a:extLst>
              <a:ext uri="{FF2B5EF4-FFF2-40B4-BE49-F238E27FC236}">
                <a16:creationId xmlns:a16="http://schemas.microsoft.com/office/drawing/2014/main" id="{C84DEA1D-CDCE-49E3-255C-AFD4573A8D74}"/>
              </a:ext>
            </a:extLst>
          </p:cNvPr>
          <p:cNvCxnSpPr>
            <a:cxnSpLocks/>
          </p:cNvCxnSpPr>
          <p:nvPr userDrawn="1"/>
        </p:nvCxnSpPr>
        <p:spPr>
          <a:xfrm>
            <a:off x="5962650" y="1888721"/>
            <a:ext cx="2886495" cy="0"/>
          </a:xfrm>
          <a:prstGeom prst="straightConnector1">
            <a:avLst/>
          </a:prstGeom>
          <a:noFill/>
          <a:ln w="9525" cap="flat" cmpd="sng">
            <a:solidFill>
              <a:schemeClr val="accent2"/>
            </a:solidFill>
            <a:prstDash val="solid"/>
            <a:round/>
            <a:headEnd type="none" w="sm" len="sm"/>
            <a:tailEnd type="oval" w="med" len="med"/>
          </a:ln>
        </p:spPr>
      </p:cxnSp>
      <p:sp>
        <p:nvSpPr>
          <p:cNvPr id="56" name="Google Shape;2124;p83">
            <a:extLst>
              <a:ext uri="{FF2B5EF4-FFF2-40B4-BE49-F238E27FC236}">
                <a16:creationId xmlns:a16="http://schemas.microsoft.com/office/drawing/2014/main" id="{52F81A7C-127E-0862-A4D7-BC47D790B917}"/>
              </a:ext>
            </a:extLst>
          </p:cNvPr>
          <p:cNvSpPr txBox="1"/>
          <p:nvPr userDrawn="1"/>
        </p:nvSpPr>
        <p:spPr>
          <a:xfrm>
            <a:off x="5131373" y="2905035"/>
            <a:ext cx="1929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400"/>
              <a:buFont typeface="Inter"/>
              <a:buNone/>
            </a:pPr>
            <a:r>
              <a:rPr lang="en-GB" sz="2400" u="none" strike="noStrike" cap="none">
                <a:solidFill>
                  <a:schemeClr val="accent3"/>
                </a:solidFill>
                <a:latin typeface="Segoe UI Semilight" panose="020B0402040204020203" pitchFamily="34" charset="0"/>
                <a:ea typeface="Inter Light"/>
                <a:cs typeface="Segoe UI Semilight" panose="020B0402040204020203" pitchFamily="34" charset="0"/>
                <a:sym typeface="Inter Light"/>
              </a:rPr>
              <a:t>Our Partnership Model</a:t>
            </a:r>
            <a:endParaRPr sz="2400" u="none" strike="noStrike" cap="none">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7" name="Google Shape;47;p5">
            <a:extLst>
              <a:ext uri="{FF2B5EF4-FFF2-40B4-BE49-F238E27FC236}">
                <a16:creationId xmlns:a16="http://schemas.microsoft.com/office/drawing/2014/main" id="{014CA80C-AC80-136B-0A93-117000AE6598}"/>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8" name="Graphic 57">
            <a:extLst>
              <a:ext uri="{FF2B5EF4-FFF2-40B4-BE49-F238E27FC236}">
                <a16:creationId xmlns:a16="http://schemas.microsoft.com/office/drawing/2014/main" id="{F4ACF744-6832-2602-C90E-7AD840F962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59" name="Google Shape;43;p3">
            <a:extLst>
              <a:ext uri="{FF2B5EF4-FFF2-40B4-BE49-F238E27FC236}">
                <a16:creationId xmlns:a16="http://schemas.microsoft.com/office/drawing/2014/main" id="{ECB6D432-D39C-041B-76B9-166751D866DB}"/>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60" name="Google Shape;44;p3">
            <a:extLst>
              <a:ext uri="{FF2B5EF4-FFF2-40B4-BE49-F238E27FC236}">
                <a16:creationId xmlns:a16="http://schemas.microsoft.com/office/drawing/2014/main" id="{EA909E89-B1A0-DD71-828A-FFC454FC57A3}"/>
              </a:ext>
            </a:extLst>
          </p:cNvPr>
          <p:cNvSpPr txBox="1">
            <a:spLocks noGrp="1"/>
          </p:cNvSpPr>
          <p:nvPr userDrawn="1">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61" name="Text Placeholder 9">
            <a:extLst>
              <a:ext uri="{FF2B5EF4-FFF2-40B4-BE49-F238E27FC236}">
                <a16:creationId xmlns:a16="http://schemas.microsoft.com/office/drawing/2014/main" id="{89EFD658-D355-1AD1-E4A6-F3CA22EBC911}"/>
              </a:ext>
            </a:extLst>
          </p:cNvPr>
          <p:cNvSpPr>
            <a:spLocks noGrp="1"/>
          </p:cNvSpPr>
          <p:nvPr userDrawn="1">
            <p:ph type="body" sz="quarter" idx="20"/>
          </p:nvPr>
        </p:nvSpPr>
        <p:spPr>
          <a:xfrm>
            <a:off x="9085727" y="1780999"/>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2" name="Text Placeholder 12">
            <a:extLst>
              <a:ext uri="{FF2B5EF4-FFF2-40B4-BE49-F238E27FC236}">
                <a16:creationId xmlns:a16="http://schemas.microsoft.com/office/drawing/2014/main" id="{FBFBFFDA-48CE-EF79-070B-20BCC9FFE92A}"/>
              </a:ext>
            </a:extLst>
          </p:cNvPr>
          <p:cNvSpPr>
            <a:spLocks noGrp="1"/>
          </p:cNvSpPr>
          <p:nvPr userDrawn="1">
            <p:ph type="body" sz="quarter" idx="21"/>
          </p:nvPr>
        </p:nvSpPr>
        <p:spPr>
          <a:xfrm>
            <a:off x="9085729" y="2157001"/>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3" name="Google Shape;2114;p83">
            <a:extLst>
              <a:ext uri="{FF2B5EF4-FFF2-40B4-BE49-F238E27FC236}">
                <a16:creationId xmlns:a16="http://schemas.microsoft.com/office/drawing/2014/main" id="{C31F3C35-C9FD-08E4-6DD5-E755552C69C5}"/>
              </a:ext>
            </a:extLst>
          </p:cNvPr>
          <p:cNvSpPr/>
          <p:nvPr userDrawn="1"/>
        </p:nvSpPr>
        <p:spPr>
          <a:xfrm>
            <a:off x="5685664" y="1713294"/>
            <a:ext cx="781200" cy="7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tx1"/>
                </a:solidFill>
                <a:latin typeface="Segoe UI Semibold" panose="020B0702040204020203" pitchFamily="34" charset="0"/>
                <a:cs typeface="Segoe UI Semibold" panose="020B0702040204020203" pitchFamily="34" charset="0"/>
              </a:rPr>
              <a:t>02</a:t>
            </a:r>
            <a:endParaRPr sz="2400">
              <a:solidFill>
                <a:schemeClr val="tx1"/>
              </a:solidFill>
              <a:latin typeface="Segoe UI Semibold" panose="020B0702040204020203" pitchFamily="34" charset="0"/>
              <a:cs typeface="Segoe UI Semibold" panose="020B0702040204020203" pitchFamily="34" charset="0"/>
            </a:endParaRPr>
          </a:p>
        </p:txBody>
      </p:sp>
      <p:sp>
        <p:nvSpPr>
          <p:cNvPr id="66" name="Text Placeholder 9">
            <a:extLst>
              <a:ext uri="{FF2B5EF4-FFF2-40B4-BE49-F238E27FC236}">
                <a16:creationId xmlns:a16="http://schemas.microsoft.com/office/drawing/2014/main" id="{BC61855A-DE23-E9E2-8FAA-AFBDF14B9D86}"/>
              </a:ext>
            </a:extLst>
          </p:cNvPr>
          <p:cNvSpPr>
            <a:spLocks noGrp="1"/>
          </p:cNvSpPr>
          <p:nvPr userDrawn="1">
            <p:ph type="body" sz="quarter" idx="22"/>
          </p:nvPr>
        </p:nvSpPr>
        <p:spPr>
          <a:xfrm>
            <a:off x="9085727" y="4157538"/>
            <a:ext cx="2150600" cy="215444"/>
          </a:xfrm>
          <a:prstGeom prst="rect">
            <a:avLst/>
          </a:prstGeom>
        </p:spPr>
        <p:txBody>
          <a:bodyPr wrap="square" lIns="0" tIns="0" rIns="0" bIns="0">
            <a:spAutoFit/>
          </a:bodyPr>
          <a:lstStyle>
            <a:lvl1pPr>
              <a:defRPr>
                <a:solidFill>
                  <a:schemeClr val="accent3"/>
                </a:solidFill>
                <a:latin typeface="+mj-lt"/>
              </a:defRPr>
            </a:lvl1pPr>
          </a:lstStyle>
          <a:p>
            <a:pPr lvl="0"/>
            <a:endParaRPr lang="en-US"/>
          </a:p>
        </p:txBody>
      </p:sp>
      <p:sp>
        <p:nvSpPr>
          <p:cNvPr id="67" name="Text Placeholder 12">
            <a:extLst>
              <a:ext uri="{FF2B5EF4-FFF2-40B4-BE49-F238E27FC236}">
                <a16:creationId xmlns:a16="http://schemas.microsoft.com/office/drawing/2014/main" id="{03E05780-EAFA-B621-6B76-5158EC054806}"/>
              </a:ext>
            </a:extLst>
          </p:cNvPr>
          <p:cNvSpPr>
            <a:spLocks noGrp="1"/>
          </p:cNvSpPr>
          <p:nvPr userDrawn="1">
            <p:ph type="body" sz="quarter" idx="23"/>
          </p:nvPr>
        </p:nvSpPr>
        <p:spPr>
          <a:xfrm>
            <a:off x="9085729" y="4533540"/>
            <a:ext cx="2454663" cy="192745"/>
          </a:xfrm>
          <a:prstGeom prst="rect">
            <a:avLst/>
          </a:prstGeom>
        </p:spPr>
        <p:txBody>
          <a:bodyPr wrap="square" lIns="0" tIns="0" rIns="0" bIns="0">
            <a:spAutoFit/>
          </a:bodyPr>
          <a:lstStyle>
            <a:lvl1pP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Google Shape;2113;p83">
            <a:extLst>
              <a:ext uri="{FF2B5EF4-FFF2-40B4-BE49-F238E27FC236}">
                <a16:creationId xmlns:a16="http://schemas.microsoft.com/office/drawing/2014/main" id="{8B3170FD-CD42-9EB3-BAD8-B6D148B669FC}"/>
              </a:ext>
            </a:extLst>
          </p:cNvPr>
          <p:cNvSpPr/>
          <p:nvPr userDrawn="1"/>
        </p:nvSpPr>
        <p:spPr>
          <a:xfrm>
            <a:off x="6971056" y="3901171"/>
            <a:ext cx="781200" cy="781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tx1"/>
                </a:solidFill>
                <a:latin typeface="Segoe UI Semibold" panose="020B0702040204020203" pitchFamily="34" charset="0"/>
                <a:cs typeface="Segoe UI Semibold" panose="020B0702040204020203" pitchFamily="34" charset="0"/>
              </a:rPr>
              <a:t>03</a:t>
            </a:r>
            <a:endParaRPr sz="2400">
              <a:solidFill>
                <a:schemeClr val="tx1"/>
              </a:solidFill>
              <a:latin typeface="Segoe UI Semibold" panose="020B0702040204020203" pitchFamily="34" charset="0"/>
              <a:cs typeface="Segoe UI Semibold" panose="020B0702040204020203" pitchFamily="34" charset="0"/>
            </a:endParaRPr>
          </a:p>
        </p:txBody>
      </p:sp>
      <p:sp>
        <p:nvSpPr>
          <p:cNvPr id="68" name="Text Placeholder 9">
            <a:extLst>
              <a:ext uri="{FF2B5EF4-FFF2-40B4-BE49-F238E27FC236}">
                <a16:creationId xmlns:a16="http://schemas.microsoft.com/office/drawing/2014/main" id="{A02152F7-9624-2A9F-E796-5523E53F541E}"/>
              </a:ext>
            </a:extLst>
          </p:cNvPr>
          <p:cNvSpPr>
            <a:spLocks noGrp="1"/>
          </p:cNvSpPr>
          <p:nvPr userDrawn="1">
            <p:ph type="body" sz="quarter" idx="24"/>
          </p:nvPr>
        </p:nvSpPr>
        <p:spPr>
          <a:xfrm>
            <a:off x="977060" y="3033673"/>
            <a:ext cx="2150600" cy="215444"/>
          </a:xfrm>
          <a:prstGeom prst="rect">
            <a:avLst/>
          </a:prstGeom>
        </p:spPr>
        <p:txBody>
          <a:bodyPr wrap="square" lIns="0" tIns="0" rIns="0" bIns="0">
            <a:spAutoFit/>
          </a:bodyPr>
          <a:lstStyle>
            <a:lvl1pPr algn="r">
              <a:defRPr>
                <a:solidFill>
                  <a:schemeClr val="accent3"/>
                </a:solidFill>
                <a:latin typeface="+mj-lt"/>
              </a:defRPr>
            </a:lvl1pPr>
          </a:lstStyle>
          <a:p>
            <a:pPr lvl="0"/>
            <a:endParaRPr lang="en-US"/>
          </a:p>
        </p:txBody>
      </p:sp>
      <p:sp>
        <p:nvSpPr>
          <p:cNvPr id="69" name="Text Placeholder 12">
            <a:extLst>
              <a:ext uri="{FF2B5EF4-FFF2-40B4-BE49-F238E27FC236}">
                <a16:creationId xmlns:a16="http://schemas.microsoft.com/office/drawing/2014/main" id="{61638E7F-0F14-3FC6-4768-66B716A31FF0}"/>
              </a:ext>
            </a:extLst>
          </p:cNvPr>
          <p:cNvSpPr>
            <a:spLocks noGrp="1"/>
          </p:cNvSpPr>
          <p:nvPr userDrawn="1">
            <p:ph type="body" sz="quarter" idx="25"/>
          </p:nvPr>
        </p:nvSpPr>
        <p:spPr>
          <a:xfrm>
            <a:off x="672998" y="3409673"/>
            <a:ext cx="2454663" cy="192745"/>
          </a:xfrm>
          <a:prstGeom prst="rect">
            <a:avLst/>
          </a:prstGeom>
        </p:spPr>
        <p:txBody>
          <a:bodyPr wrap="square" lIns="0" tIns="0" rIns="0" bIns="0">
            <a:spAutoFit/>
          </a:bodyPr>
          <a:lstStyle>
            <a:lvl1pPr algn="r">
              <a:lnSpc>
                <a:spcPct val="114000"/>
              </a:lnSpc>
              <a:defRPr sz="1200">
                <a:solidFill>
                  <a:schemeClr val="accent2"/>
                </a:solidFill>
                <a:latin typeface="Segoe UI Semilight" panose="020B0402040204020203" pitchFamily="34" charset="0"/>
                <a:cs typeface="Segoe UI Semilight" panose="020B0402040204020203" pitchFamily="34" charset="0"/>
              </a:defRPr>
            </a:lvl1pPr>
          </a:lstStyle>
          <a:p>
            <a:pPr lvl="0"/>
            <a:endParaRPr lang="en-US"/>
          </a:p>
        </p:txBody>
      </p:sp>
      <p:cxnSp>
        <p:nvCxnSpPr>
          <p:cNvPr id="74" name="Connector: Elbow 73">
            <a:extLst>
              <a:ext uri="{FF2B5EF4-FFF2-40B4-BE49-F238E27FC236}">
                <a16:creationId xmlns:a16="http://schemas.microsoft.com/office/drawing/2014/main" id="{22CCD8CE-32CD-A923-BF30-A1790B947CCB}"/>
              </a:ext>
            </a:extLst>
          </p:cNvPr>
          <p:cNvCxnSpPr>
            <a:cxnSpLocks/>
          </p:cNvCxnSpPr>
          <p:nvPr userDrawn="1"/>
        </p:nvCxnSpPr>
        <p:spPr>
          <a:xfrm rot="10800000">
            <a:off x="3337399" y="3141395"/>
            <a:ext cx="1306040" cy="1150376"/>
          </a:xfrm>
          <a:prstGeom prst="bentConnector3">
            <a:avLst>
              <a:gd name="adj1" fmla="val 50000"/>
            </a:avLst>
          </a:prstGeom>
          <a:noFill/>
          <a:ln w="9525" cap="flat" cmpd="sng">
            <a:solidFill>
              <a:schemeClr val="accent3"/>
            </a:solidFill>
            <a:prstDash val="solid"/>
            <a:round/>
            <a:headEnd type="none" w="sm" len="sm"/>
            <a:tailEnd type="oval" w="med" len="med"/>
          </a:ln>
        </p:spPr>
      </p:cxnSp>
    </p:spTree>
    <p:extLst>
      <p:ext uri="{BB962C8B-B14F-4D97-AF65-F5344CB8AC3E}">
        <p14:creationId xmlns:p14="http://schemas.microsoft.com/office/powerpoint/2010/main" val="2599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Google Shape;2139;p84">
            <a:extLst>
              <a:ext uri="{FF2B5EF4-FFF2-40B4-BE49-F238E27FC236}">
                <a16:creationId xmlns:a16="http://schemas.microsoft.com/office/drawing/2014/main" id="{EB22B67C-19B5-F133-818D-515187FD5BD8}"/>
              </a:ext>
            </a:extLst>
          </p:cNvPr>
          <p:cNvSpPr/>
          <p:nvPr/>
        </p:nvSpPr>
        <p:spPr>
          <a:xfrm rot="10800000" flipH="1">
            <a:off x="4098350" y="2491541"/>
            <a:ext cx="2592735" cy="2092748"/>
          </a:xfrm>
          <a:prstGeom prst="round2DiagRect">
            <a:avLst>
              <a:gd name="adj1" fmla="val 0"/>
              <a:gd name="adj2" fmla="val 17764"/>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9" name="Google Shape;2143;p84">
            <a:extLst>
              <a:ext uri="{FF2B5EF4-FFF2-40B4-BE49-F238E27FC236}">
                <a16:creationId xmlns:a16="http://schemas.microsoft.com/office/drawing/2014/main" id="{D7296F37-6B1F-901E-3573-AF58F5EC2AD6}"/>
              </a:ext>
            </a:extLst>
          </p:cNvPr>
          <p:cNvSpPr/>
          <p:nvPr/>
        </p:nvSpPr>
        <p:spPr>
          <a:xfrm>
            <a:off x="1508798" y="2491541"/>
            <a:ext cx="2592735" cy="2092748"/>
          </a:xfrm>
          <a:prstGeom prst="round2DiagRect">
            <a:avLst>
              <a:gd name="adj1" fmla="val 0"/>
              <a:gd name="adj2" fmla="val 17764"/>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13" name="Google Shape;2147;p84">
            <a:extLst>
              <a:ext uri="{FF2B5EF4-FFF2-40B4-BE49-F238E27FC236}">
                <a16:creationId xmlns:a16="http://schemas.microsoft.com/office/drawing/2014/main" id="{71E9D8E3-8321-DF7C-043C-606C5176BC33}"/>
              </a:ext>
            </a:extLst>
          </p:cNvPr>
          <p:cNvSpPr/>
          <p:nvPr/>
        </p:nvSpPr>
        <p:spPr>
          <a:xfrm>
            <a:off x="6687750" y="2491541"/>
            <a:ext cx="4001500" cy="2092748"/>
          </a:xfrm>
          <a:prstGeom prst="round2DiagRect">
            <a:avLst>
              <a:gd name="adj1" fmla="val 0"/>
              <a:gd name="adj2" fmla="val 17764"/>
            </a:avLst>
          </a:prstGeom>
          <a:solidFill>
            <a:srgbClr val="0942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latin typeface="Georgia" panose="02040502050405020303" pitchFamily="18" charset="0"/>
            </a:endParaRPr>
          </a:p>
          <a:p>
            <a:pPr marL="0" lvl="0" indent="0" algn="l" rtl="0">
              <a:spcBef>
                <a:spcPts val="0"/>
              </a:spcBef>
              <a:spcAft>
                <a:spcPts val="0"/>
              </a:spcAft>
              <a:buNone/>
            </a:pPr>
            <a:endParaRPr sz="1900">
              <a:latin typeface="Georgia" panose="02040502050405020303" pitchFamily="18" charset="0"/>
            </a:endParaRPr>
          </a:p>
          <a:p>
            <a:pPr marL="0" lvl="0" indent="0" algn="l" rtl="0">
              <a:spcBef>
                <a:spcPts val="0"/>
              </a:spcBef>
              <a:spcAft>
                <a:spcPts val="0"/>
              </a:spcAft>
              <a:buNone/>
            </a:pPr>
            <a:endParaRPr sz="1900">
              <a:latin typeface="Georgia" panose="02040502050405020303" pitchFamily="18" charset="0"/>
            </a:endParaRPr>
          </a:p>
          <a:p>
            <a:pPr marL="0" lvl="0" indent="0" algn="l" rtl="0">
              <a:spcBef>
                <a:spcPts val="0"/>
              </a:spcBef>
              <a:spcAft>
                <a:spcPts val="0"/>
              </a:spcAft>
              <a:buNone/>
            </a:pPr>
            <a:endParaRPr sz="1900">
              <a:latin typeface="Georgia" panose="02040502050405020303" pitchFamily="18" charset="0"/>
            </a:endParaRPr>
          </a:p>
        </p:txBody>
      </p:sp>
      <p:grpSp>
        <p:nvGrpSpPr>
          <p:cNvPr id="16" name="Google Shape;2150;p84">
            <a:extLst>
              <a:ext uri="{FF2B5EF4-FFF2-40B4-BE49-F238E27FC236}">
                <a16:creationId xmlns:a16="http://schemas.microsoft.com/office/drawing/2014/main" id="{2100F3AC-FA7E-B354-53B1-3727227977AC}"/>
              </a:ext>
            </a:extLst>
          </p:cNvPr>
          <p:cNvGrpSpPr/>
          <p:nvPr userDrawn="1"/>
        </p:nvGrpSpPr>
        <p:grpSpPr>
          <a:xfrm>
            <a:off x="6513818" y="3408048"/>
            <a:ext cx="348751" cy="347161"/>
            <a:chOff x="4858109" y="2631368"/>
            <a:chExt cx="316442" cy="315000"/>
          </a:xfrm>
        </p:grpSpPr>
        <p:sp>
          <p:nvSpPr>
            <p:cNvPr id="17" name="Google Shape;2151;p84">
              <a:extLst>
                <a:ext uri="{FF2B5EF4-FFF2-40B4-BE49-F238E27FC236}">
                  <a16:creationId xmlns:a16="http://schemas.microsoft.com/office/drawing/2014/main" id="{4BAC4DBD-6B68-62D6-76DF-8A0A6ABCFA92}"/>
                </a:ext>
              </a:extLst>
            </p:cNvPr>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18" name="Google Shape;2152;p84">
              <a:extLst>
                <a:ext uri="{FF2B5EF4-FFF2-40B4-BE49-F238E27FC236}">
                  <a16:creationId xmlns:a16="http://schemas.microsoft.com/office/drawing/2014/main" id="{C36DCBE2-D7EF-2D73-5687-F483305DA81D}"/>
                </a:ext>
              </a:extLst>
            </p:cNvPr>
            <p:cNvSpPr/>
            <p:nvPr/>
          </p:nvSpPr>
          <p:spPr>
            <a:xfrm>
              <a:off x="4858109" y="2739300"/>
              <a:ext cx="239100" cy="99000"/>
            </a:xfrm>
            <a:prstGeom prst="rightArrow">
              <a:avLst>
                <a:gd name="adj1" fmla="val 32020"/>
                <a:gd name="adj2" fmla="val 66970"/>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br>
                <a:rPr lang="en-GB" sz="1900">
                  <a:latin typeface="Georgia" panose="02040502050405020303" pitchFamily="18" charset="0"/>
                </a:rPr>
              </a:br>
              <a:endParaRPr sz="1900">
                <a:latin typeface="Georgia" panose="02040502050405020303" pitchFamily="18" charset="0"/>
              </a:endParaRPr>
            </a:p>
          </p:txBody>
        </p:sp>
      </p:grpSp>
      <p:grpSp>
        <p:nvGrpSpPr>
          <p:cNvPr id="19" name="Google Shape;2153;p84">
            <a:extLst>
              <a:ext uri="{FF2B5EF4-FFF2-40B4-BE49-F238E27FC236}">
                <a16:creationId xmlns:a16="http://schemas.microsoft.com/office/drawing/2014/main" id="{99AABDF4-3201-1C8B-E7E8-0B20C38C5ED9}"/>
              </a:ext>
            </a:extLst>
          </p:cNvPr>
          <p:cNvGrpSpPr/>
          <p:nvPr userDrawn="1"/>
        </p:nvGrpSpPr>
        <p:grpSpPr>
          <a:xfrm>
            <a:off x="3931037" y="3408137"/>
            <a:ext cx="347155" cy="347155"/>
            <a:chOff x="3157188" y="909150"/>
            <a:chExt cx="470400" cy="470400"/>
          </a:xfrm>
        </p:grpSpPr>
        <p:sp>
          <p:nvSpPr>
            <p:cNvPr id="20" name="Google Shape;2154;p84">
              <a:extLst>
                <a:ext uri="{FF2B5EF4-FFF2-40B4-BE49-F238E27FC236}">
                  <a16:creationId xmlns:a16="http://schemas.microsoft.com/office/drawing/2014/main" id="{9C90D881-377E-604A-E53B-EB1CC8069CD5}"/>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sp>
          <p:nvSpPr>
            <p:cNvPr id="21" name="Google Shape;2155;p84">
              <a:extLst>
                <a:ext uri="{FF2B5EF4-FFF2-40B4-BE49-F238E27FC236}">
                  <a16:creationId xmlns:a16="http://schemas.microsoft.com/office/drawing/2014/main" id="{7EE89FDF-5B9E-2277-D1CE-91F036AA5CEE}"/>
                </a:ext>
              </a:extLst>
            </p:cNvPr>
            <p:cNvSpPr/>
            <p:nvPr/>
          </p:nvSpPr>
          <p:spPr>
            <a:xfrm>
              <a:off x="3243138" y="995100"/>
              <a:ext cx="298500" cy="298500"/>
            </a:xfrm>
            <a:prstGeom prst="mathPlus">
              <a:avLst>
                <a:gd name="adj1" fmla="val 9900"/>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400">
                <a:latin typeface="Georgia" panose="02040502050405020303" pitchFamily="18" charset="0"/>
              </a:endParaRPr>
            </a:p>
          </p:txBody>
        </p:sp>
      </p:grpSp>
      <p:sp>
        <p:nvSpPr>
          <p:cNvPr id="22" name="Text Placeholder 10">
            <a:extLst>
              <a:ext uri="{FF2B5EF4-FFF2-40B4-BE49-F238E27FC236}">
                <a16:creationId xmlns:a16="http://schemas.microsoft.com/office/drawing/2014/main" id="{00A66561-CAA7-C189-E05D-D8CEF0FCD457}"/>
              </a:ext>
            </a:extLst>
          </p:cNvPr>
          <p:cNvSpPr>
            <a:spLocks noGrp="1"/>
          </p:cNvSpPr>
          <p:nvPr>
            <p:ph type="body" sz="quarter" idx="14"/>
          </p:nvPr>
        </p:nvSpPr>
        <p:spPr>
          <a:xfrm>
            <a:off x="539999" y="539997"/>
            <a:ext cx="4987088" cy="215444"/>
          </a:xfrm>
          <a:prstGeom prst="rect">
            <a:avLst/>
          </a:prstGeom>
        </p:spPr>
        <p:txBody>
          <a:bodyPr wrap="square" lIns="0" tIns="0" rIns="0" bIns="0">
            <a:spAutoFit/>
          </a:bodyPr>
          <a:lstStyle>
            <a:lvl1pPr>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stStyle>
          <a:p>
            <a:pPr lvl="0"/>
            <a:endParaRPr lang="en-US"/>
          </a:p>
        </p:txBody>
      </p:sp>
      <p:sp>
        <p:nvSpPr>
          <p:cNvPr id="23" name="Text Placeholder 9">
            <a:extLst>
              <a:ext uri="{FF2B5EF4-FFF2-40B4-BE49-F238E27FC236}">
                <a16:creationId xmlns:a16="http://schemas.microsoft.com/office/drawing/2014/main" id="{8C40FE6F-01A7-8F58-A67B-661152EA70D5}"/>
              </a:ext>
            </a:extLst>
          </p:cNvPr>
          <p:cNvSpPr>
            <a:spLocks noGrp="1"/>
          </p:cNvSpPr>
          <p:nvPr>
            <p:ph type="body" sz="quarter" idx="15"/>
          </p:nvPr>
        </p:nvSpPr>
        <p:spPr>
          <a:xfrm>
            <a:off x="539997" y="791000"/>
            <a:ext cx="5556003" cy="477054"/>
          </a:xfrm>
          <a:prstGeom prst="rect">
            <a:avLst/>
          </a:prstGeom>
        </p:spPr>
        <p:txBody>
          <a:bodyPr wrap="square" lIns="0" tIns="0" rIns="0" bIns="0">
            <a:spAutoFit/>
          </a:bodyPr>
          <a:lstStyle>
            <a:lvl1pPr>
              <a:defRPr sz="3100">
                <a:solidFill>
                  <a:schemeClr val="accent3"/>
                </a:solidFill>
                <a:latin typeface="Georgia" panose="02040502050405020303" pitchFamily="18" charset="0"/>
              </a:defRPr>
            </a:lvl1pPr>
            <a:lvl2pPr>
              <a:defRPr sz="3100">
                <a:solidFill>
                  <a:schemeClr val="accent3"/>
                </a:solidFill>
                <a:latin typeface="Georgia" panose="02040502050405020303" pitchFamily="18" charset="0"/>
              </a:defRPr>
            </a:lvl2pPr>
            <a:lvl3pPr>
              <a:defRPr sz="3100">
                <a:solidFill>
                  <a:schemeClr val="accent3"/>
                </a:solidFill>
                <a:latin typeface="Georgia" panose="02040502050405020303" pitchFamily="18" charset="0"/>
              </a:defRPr>
            </a:lvl3pPr>
            <a:lvl4pPr>
              <a:defRPr sz="3100">
                <a:solidFill>
                  <a:schemeClr val="accent3"/>
                </a:solidFill>
                <a:latin typeface="Georgia" panose="02040502050405020303" pitchFamily="18" charset="0"/>
              </a:defRPr>
            </a:lvl4pPr>
            <a:lvl5pPr>
              <a:defRPr sz="3100">
                <a:solidFill>
                  <a:schemeClr val="accent3"/>
                </a:solidFill>
                <a:latin typeface="Georgia" panose="02040502050405020303" pitchFamily="18" charset="0"/>
              </a:defRPr>
            </a:lvl5pPr>
          </a:lstStyle>
          <a:p>
            <a:pPr lvl="0"/>
            <a:endParaRPr lang="en-US"/>
          </a:p>
        </p:txBody>
      </p:sp>
      <p:sp>
        <p:nvSpPr>
          <p:cNvPr id="24" name="Google Shape;47;p5">
            <a:extLst>
              <a:ext uri="{FF2B5EF4-FFF2-40B4-BE49-F238E27FC236}">
                <a16:creationId xmlns:a16="http://schemas.microsoft.com/office/drawing/2014/main" id="{E343EACE-416A-34FE-FDEE-62B39E74ECB4}"/>
              </a:ext>
            </a:extLst>
          </p:cNvPr>
          <p:cNvSpPr txBox="1"/>
          <p:nvPr userDrawn="1"/>
        </p:nvSpPr>
        <p:spPr>
          <a:xfrm>
            <a:off x="1062775" y="6312784"/>
            <a:ext cx="3000000" cy="55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 2025 Altius | </a:t>
            </a:r>
            <a:r>
              <a:rPr lang="en-GB" sz="800" b="0" i="0" err="1">
                <a:solidFill>
                  <a:schemeClr val="accent3"/>
                </a:solidFill>
                <a:latin typeface="Segoe UI Semilight" panose="020B0402040204020203" pitchFamily="34" charset="0"/>
                <a:ea typeface="Inter Light"/>
                <a:cs typeface="Segoe UI Semilight" panose="020B0402040204020203" pitchFamily="34" charset="0"/>
                <a:sym typeface="Inter Light"/>
              </a:rPr>
              <a:t>Altius.au</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25" name="Graphic 24">
            <a:extLst>
              <a:ext uri="{FF2B5EF4-FFF2-40B4-BE49-F238E27FC236}">
                <a16:creationId xmlns:a16="http://schemas.microsoft.com/office/drawing/2014/main" id="{2537F8A1-2149-9760-1E4C-930159FF5F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667" y="6479951"/>
            <a:ext cx="533648" cy="164912"/>
          </a:xfrm>
          <a:prstGeom prst="rect">
            <a:avLst/>
          </a:prstGeom>
        </p:spPr>
      </p:pic>
      <p:sp>
        <p:nvSpPr>
          <p:cNvPr id="26" name="Google Shape;43;p3">
            <a:extLst>
              <a:ext uri="{FF2B5EF4-FFF2-40B4-BE49-F238E27FC236}">
                <a16:creationId xmlns:a16="http://schemas.microsoft.com/office/drawing/2014/main" id="{0E20890E-3AA3-1094-95B5-F4834477A602}"/>
              </a:ext>
            </a:extLst>
          </p:cNvPr>
          <p:cNvSpPr txBox="1"/>
          <p:nvPr userDrawn="1"/>
        </p:nvSpPr>
        <p:spPr>
          <a:xfrm>
            <a:off x="5336551" y="6539009"/>
            <a:ext cx="1518900" cy="123111"/>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GB" sz="800" b="0" i="0">
                <a:solidFill>
                  <a:schemeClr val="accent3"/>
                </a:solidFill>
                <a:latin typeface="Segoe UI Semilight" panose="020B0402040204020203" pitchFamily="34" charset="0"/>
                <a:ea typeface="Inter Light"/>
                <a:cs typeface="Segoe UI Semilight" panose="020B0402040204020203" pitchFamily="34" charset="0"/>
                <a:sym typeface="Inter Light"/>
              </a:rPr>
              <a:t>Private &amp; Confidential</a:t>
            </a:r>
            <a:endParaRPr sz="800" b="0" i="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27" name="Google Shape;44;p3">
            <a:extLst>
              <a:ext uri="{FF2B5EF4-FFF2-40B4-BE49-F238E27FC236}">
                <a16:creationId xmlns:a16="http://schemas.microsoft.com/office/drawing/2014/main" id="{14F399B7-5822-007E-1714-43726A89A037}"/>
              </a:ext>
            </a:extLst>
          </p:cNvPr>
          <p:cNvSpPr txBox="1">
            <a:spLocks noGrp="1"/>
          </p:cNvSpPr>
          <p:nvPr>
            <p:ph type="sldNum" idx="12"/>
          </p:nvPr>
        </p:nvSpPr>
        <p:spPr>
          <a:xfrm>
            <a:off x="10936758" y="6534080"/>
            <a:ext cx="731700" cy="123111"/>
          </a:xfrm>
          <a:prstGeom prst="rect">
            <a:avLst/>
          </a:prstGeom>
        </p:spPr>
        <p:txBody>
          <a:bodyPr spcFirstLastPara="1" wrap="square" lIns="0" tIns="0" rIns="0" bIns="0" anchor="ctr" anchorCtr="0">
            <a:sp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8" name="Text Placeholder 9">
            <a:extLst>
              <a:ext uri="{FF2B5EF4-FFF2-40B4-BE49-F238E27FC236}">
                <a16:creationId xmlns:a16="http://schemas.microsoft.com/office/drawing/2014/main" id="{15480873-7D75-CFD8-0B56-5C27DF8945BA}"/>
              </a:ext>
            </a:extLst>
          </p:cNvPr>
          <p:cNvSpPr>
            <a:spLocks noGrp="1"/>
          </p:cNvSpPr>
          <p:nvPr>
            <p:ph type="body" sz="quarter" idx="24"/>
          </p:nvPr>
        </p:nvSpPr>
        <p:spPr>
          <a:xfrm>
            <a:off x="1946544" y="2955202"/>
            <a:ext cx="1696099" cy="215444"/>
          </a:xfrm>
          <a:prstGeom prst="rect">
            <a:avLst/>
          </a:prstGeom>
        </p:spPr>
        <p:txBody>
          <a:bodyPr wrap="square" lIns="0" tIns="0" rIns="0" bIns="0">
            <a:spAutoFit/>
          </a:bodyPr>
          <a:lstStyle>
            <a:lvl1pPr algn="l">
              <a:defRPr>
                <a:solidFill>
                  <a:schemeClr val="tx1"/>
                </a:solidFill>
                <a:latin typeface="+mj-lt"/>
              </a:defRPr>
            </a:lvl1pPr>
          </a:lstStyle>
          <a:p>
            <a:pPr lvl="0"/>
            <a:endParaRPr lang="en-US"/>
          </a:p>
        </p:txBody>
      </p:sp>
      <p:sp>
        <p:nvSpPr>
          <p:cNvPr id="29" name="Text Placeholder 12">
            <a:extLst>
              <a:ext uri="{FF2B5EF4-FFF2-40B4-BE49-F238E27FC236}">
                <a16:creationId xmlns:a16="http://schemas.microsoft.com/office/drawing/2014/main" id="{615BBB69-CF0D-5000-D795-24EB76552309}"/>
              </a:ext>
            </a:extLst>
          </p:cNvPr>
          <p:cNvSpPr>
            <a:spLocks noGrp="1"/>
          </p:cNvSpPr>
          <p:nvPr>
            <p:ph type="body" sz="quarter" idx="25"/>
          </p:nvPr>
        </p:nvSpPr>
        <p:spPr>
          <a:xfrm>
            <a:off x="1946544" y="3537936"/>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30" name="Text Placeholder 9">
            <a:extLst>
              <a:ext uri="{FF2B5EF4-FFF2-40B4-BE49-F238E27FC236}">
                <a16:creationId xmlns:a16="http://schemas.microsoft.com/office/drawing/2014/main" id="{41941155-5A54-3EDF-5BDA-F1A6BE46F3FA}"/>
              </a:ext>
            </a:extLst>
          </p:cNvPr>
          <p:cNvSpPr>
            <a:spLocks noGrp="1"/>
          </p:cNvSpPr>
          <p:nvPr>
            <p:ph type="body" sz="quarter" idx="26"/>
          </p:nvPr>
        </p:nvSpPr>
        <p:spPr>
          <a:xfrm>
            <a:off x="4532591" y="2955202"/>
            <a:ext cx="1696099" cy="215444"/>
          </a:xfrm>
          <a:prstGeom prst="rect">
            <a:avLst/>
          </a:prstGeom>
        </p:spPr>
        <p:txBody>
          <a:bodyPr wrap="square" lIns="0" tIns="0" rIns="0" bIns="0">
            <a:spAutoFit/>
          </a:bodyPr>
          <a:lstStyle>
            <a:lvl1pPr algn="l">
              <a:defRPr>
                <a:solidFill>
                  <a:schemeClr val="tx1"/>
                </a:solidFill>
                <a:latin typeface="+mj-lt"/>
              </a:defRPr>
            </a:lvl1pPr>
          </a:lstStyle>
          <a:p>
            <a:pPr lvl="0"/>
            <a:endParaRPr lang="en-US"/>
          </a:p>
        </p:txBody>
      </p:sp>
      <p:sp>
        <p:nvSpPr>
          <p:cNvPr id="31" name="Text Placeholder 12">
            <a:extLst>
              <a:ext uri="{FF2B5EF4-FFF2-40B4-BE49-F238E27FC236}">
                <a16:creationId xmlns:a16="http://schemas.microsoft.com/office/drawing/2014/main" id="{9A840D8B-05BE-80C9-BC9F-3ED7D6880E70}"/>
              </a:ext>
            </a:extLst>
          </p:cNvPr>
          <p:cNvSpPr>
            <a:spLocks noGrp="1"/>
          </p:cNvSpPr>
          <p:nvPr>
            <p:ph type="body" sz="quarter" idx="27"/>
          </p:nvPr>
        </p:nvSpPr>
        <p:spPr>
          <a:xfrm>
            <a:off x="4532591" y="3537936"/>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
        <p:nvSpPr>
          <p:cNvPr id="32" name="Text Placeholder 9">
            <a:extLst>
              <a:ext uri="{FF2B5EF4-FFF2-40B4-BE49-F238E27FC236}">
                <a16:creationId xmlns:a16="http://schemas.microsoft.com/office/drawing/2014/main" id="{1B0E2699-B682-2646-C1D5-9D06CA669674}"/>
              </a:ext>
            </a:extLst>
          </p:cNvPr>
          <p:cNvSpPr>
            <a:spLocks noGrp="1"/>
          </p:cNvSpPr>
          <p:nvPr>
            <p:ph type="body" sz="quarter" idx="28"/>
          </p:nvPr>
        </p:nvSpPr>
        <p:spPr>
          <a:xfrm>
            <a:off x="7293981" y="2955202"/>
            <a:ext cx="1696099" cy="215444"/>
          </a:xfrm>
          <a:prstGeom prst="rect">
            <a:avLst/>
          </a:prstGeom>
        </p:spPr>
        <p:txBody>
          <a:bodyPr wrap="square" lIns="0" tIns="0" rIns="0" bIns="0">
            <a:spAutoFit/>
          </a:bodyPr>
          <a:lstStyle>
            <a:lvl1pPr algn="l">
              <a:defRPr>
                <a:solidFill>
                  <a:schemeClr val="tx1"/>
                </a:solidFill>
                <a:latin typeface="+mj-lt"/>
              </a:defRPr>
            </a:lvl1pPr>
          </a:lstStyle>
          <a:p>
            <a:pPr lvl="0"/>
            <a:endParaRPr lang="en-US"/>
          </a:p>
        </p:txBody>
      </p:sp>
      <p:sp>
        <p:nvSpPr>
          <p:cNvPr id="33" name="Text Placeholder 12">
            <a:extLst>
              <a:ext uri="{FF2B5EF4-FFF2-40B4-BE49-F238E27FC236}">
                <a16:creationId xmlns:a16="http://schemas.microsoft.com/office/drawing/2014/main" id="{387BBCC3-3362-9295-4844-F73A27E20EEF}"/>
              </a:ext>
            </a:extLst>
          </p:cNvPr>
          <p:cNvSpPr>
            <a:spLocks noGrp="1"/>
          </p:cNvSpPr>
          <p:nvPr>
            <p:ph type="body" sz="quarter" idx="29"/>
          </p:nvPr>
        </p:nvSpPr>
        <p:spPr>
          <a:xfrm>
            <a:off x="7293981" y="3537936"/>
            <a:ext cx="1696099" cy="192745"/>
          </a:xfrm>
          <a:prstGeom prst="rect">
            <a:avLst/>
          </a:prstGeom>
        </p:spPr>
        <p:txBody>
          <a:bodyPr wrap="square" lIns="0" tIns="0" rIns="0" bIns="0">
            <a:spAutoFit/>
          </a:bodyPr>
          <a:lstStyle>
            <a:lvl1pPr algn="l">
              <a:lnSpc>
                <a:spcPct val="114000"/>
              </a:lnSpc>
              <a:defRPr sz="1200">
                <a:solidFill>
                  <a:schemeClr val="tx1"/>
                </a:solidFill>
                <a:latin typeface="Segoe UI Semilight" panose="020B0402040204020203" pitchFamily="34" charset="0"/>
                <a:cs typeface="Segoe UI Semilight" panose="020B0402040204020203" pitchFamily="34" charset="0"/>
              </a:defRPr>
            </a:lvl1pPr>
          </a:lstStyle>
          <a:p>
            <a:pPr lvl="0"/>
            <a:endParaRPr lang="en-US"/>
          </a:p>
        </p:txBody>
      </p:sp>
    </p:spTree>
    <p:extLst>
      <p:ext uri="{BB962C8B-B14F-4D97-AF65-F5344CB8AC3E}">
        <p14:creationId xmlns:p14="http://schemas.microsoft.com/office/powerpoint/2010/main" val="298835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2.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11302607" y="6333134"/>
            <a:ext cx="731700" cy="525000"/>
          </a:xfrm>
          <a:prstGeom prst="rect">
            <a:avLst/>
          </a:prstGeom>
          <a:noFill/>
          <a:ln>
            <a:noFill/>
          </a:ln>
        </p:spPr>
        <p:txBody>
          <a:bodyPr spcFirstLastPara="1" wrap="square" lIns="91425" tIns="91425" rIns="91425" bIns="91425" anchor="ctr" anchorCtr="0">
            <a:noAutofit/>
          </a:bodyPr>
          <a:lstStyle>
            <a:lvl1pPr lvl="0" algn="r">
              <a:buNone/>
              <a:defRPr sz="800" b="0" i="0">
                <a:solidFill>
                  <a:schemeClr val="accent3"/>
                </a:solidFill>
                <a:latin typeface="Segoe UI Semilight" panose="020B0402040204020203" pitchFamily="34" charset="0"/>
                <a:ea typeface="Inter Light"/>
                <a:cs typeface="Segoe UI Semilight" panose="020B0402040204020203" pitchFamily="34" charset="0"/>
                <a:sym typeface="Inter Light"/>
              </a:defRPr>
            </a:lvl1pPr>
            <a:lvl2pPr lvl="1" algn="r">
              <a:buNone/>
              <a:defRPr sz="800">
                <a:solidFill>
                  <a:schemeClr val="accent3"/>
                </a:solidFill>
                <a:latin typeface="Inter Light"/>
                <a:ea typeface="Inter Light"/>
                <a:cs typeface="Inter Light"/>
                <a:sym typeface="Inter Light"/>
              </a:defRPr>
            </a:lvl2pPr>
            <a:lvl3pPr lvl="2" algn="r">
              <a:buNone/>
              <a:defRPr sz="800">
                <a:solidFill>
                  <a:schemeClr val="accent3"/>
                </a:solidFill>
                <a:latin typeface="Inter Light"/>
                <a:ea typeface="Inter Light"/>
                <a:cs typeface="Inter Light"/>
                <a:sym typeface="Inter Light"/>
              </a:defRPr>
            </a:lvl3pPr>
            <a:lvl4pPr lvl="3" algn="r">
              <a:buNone/>
              <a:defRPr sz="800">
                <a:solidFill>
                  <a:schemeClr val="accent3"/>
                </a:solidFill>
                <a:latin typeface="Inter Light"/>
                <a:ea typeface="Inter Light"/>
                <a:cs typeface="Inter Light"/>
                <a:sym typeface="Inter Light"/>
              </a:defRPr>
            </a:lvl4pPr>
            <a:lvl5pPr lvl="4" algn="r">
              <a:buNone/>
              <a:defRPr sz="800">
                <a:solidFill>
                  <a:schemeClr val="accent3"/>
                </a:solidFill>
                <a:latin typeface="Inter Light"/>
                <a:ea typeface="Inter Light"/>
                <a:cs typeface="Inter Light"/>
                <a:sym typeface="Inter Light"/>
              </a:defRPr>
            </a:lvl5pPr>
            <a:lvl6pPr lvl="5" algn="r">
              <a:buNone/>
              <a:defRPr sz="800">
                <a:solidFill>
                  <a:schemeClr val="accent3"/>
                </a:solidFill>
                <a:latin typeface="Inter Light"/>
                <a:ea typeface="Inter Light"/>
                <a:cs typeface="Inter Light"/>
                <a:sym typeface="Inter Light"/>
              </a:defRPr>
            </a:lvl6pPr>
            <a:lvl7pPr lvl="6" algn="r">
              <a:buNone/>
              <a:defRPr sz="800">
                <a:solidFill>
                  <a:schemeClr val="accent3"/>
                </a:solidFill>
                <a:latin typeface="Inter Light"/>
                <a:ea typeface="Inter Light"/>
                <a:cs typeface="Inter Light"/>
                <a:sym typeface="Inter Light"/>
              </a:defRPr>
            </a:lvl7pPr>
            <a:lvl8pPr lvl="7" algn="r">
              <a:buNone/>
              <a:defRPr sz="800">
                <a:solidFill>
                  <a:schemeClr val="accent3"/>
                </a:solidFill>
                <a:latin typeface="Inter Light"/>
                <a:ea typeface="Inter Light"/>
                <a:cs typeface="Inter Light"/>
                <a:sym typeface="Inter Light"/>
              </a:defRPr>
            </a:lvl8pPr>
            <a:lvl9pPr lvl="8" algn="r">
              <a:buNone/>
              <a:defRPr sz="800">
                <a:solidFill>
                  <a:schemeClr val="accent3"/>
                </a:solidFill>
                <a:latin typeface="Inter Light"/>
                <a:ea typeface="Inter Light"/>
                <a:cs typeface="Inter Light"/>
                <a:sym typeface="Inter Light"/>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50" r:id="rId1"/>
    <p:sldLayoutId id="2147483648" r:id="rId2"/>
    <p:sldLayoutId id="2147483655" r:id="rId3"/>
    <p:sldLayoutId id="2147483651" r:id="rId4"/>
    <p:sldLayoutId id="2147483656" r:id="rId5"/>
    <p:sldLayoutId id="2147483657" r:id="rId6"/>
    <p:sldLayoutId id="2147483654" r:id="rId7"/>
    <p:sldLayoutId id="2147483658" r:id="rId8"/>
    <p:sldLayoutId id="2147483751" r:id="rId9"/>
    <p:sldLayoutId id="2147483659" r:id="rId10"/>
    <p:sldLayoutId id="2147483660" r:id="rId11"/>
    <p:sldLayoutId id="2147483661" r:id="rId12"/>
    <p:sldLayoutId id="2147483662" r:id="rId13"/>
    <p:sldLayoutId id="2147483750" r:id="rId14"/>
    <p:sldLayoutId id="2147483664" r:id="rId15"/>
    <p:sldLayoutId id="2147483663"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97" r:id="rId41"/>
    <p:sldLayoutId id="2147483689" r:id="rId42"/>
    <p:sldLayoutId id="2147483690" r:id="rId43"/>
    <p:sldLayoutId id="2147483691" r:id="rId44"/>
    <p:sldLayoutId id="2147483692" r:id="rId45"/>
    <p:sldLayoutId id="2147483693" r:id="rId46"/>
    <p:sldLayoutId id="2147483694" r:id="rId47"/>
    <p:sldLayoutId id="2147483695" r:id="rId48"/>
    <p:sldLayoutId id="2147483748" r:id="rId49"/>
    <p:sldLayoutId id="2147483749" r:id="rId50"/>
    <p:sldLayoutId id="2147483696" r:id="rId5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userDrawn="1">
          <p15:clr>
            <a:srgbClr val="E46962"/>
          </p15:clr>
        </p15:guide>
        <p15:guide id="2" pos="340" userDrawn="1">
          <p15:clr>
            <a:srgbClr val="E46962"/>
          </p15:clr>
        </p15:guide>
        <p15:guide id="3" pos="7340" userDrawn="1">
          <p15:clr>
            <a:srgbClr val="E46962"/>
          </p15:clr>
        </p15:guide>
        <p15:guide id="4" orient="horz" pos="3972" userDrawn="1">
          <p15:clr>
            <a:srgbClr val="E46962"/>
          </p15:clr>
        </p15:guide>
        <p15:guide id="5" orient="horz" pos="3977" userDrawn="1">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11302607" y="6333134"/>
            <a:ext cx="731700" cy="525000"/>
          </a:xfrm>
          <a:prstGeom prst="rect">
            <a:avLst/>
          </a:prstGeom>
          <a:noFill/>
          <a:ln>
            <a:noFill/>
          </a:ln>
        </p:spPr>
        <p:txBody>
          <a:bodyPr spcFirstLastPara="1" wrap="square" lIns="91425" tIns="91425" rIns="91425" bIns="91425" anchor="ctr" anchorCtr="0">
            <a:noAutofit/>
          </a:bodyPr>
          <a:lstStyle>
            <a:lvl1pPr lvl="0" algn="r">
              <a:buNone/>
              <a:defRPr sz="800" b="0" i="0">
                <a:solidFill>
                  <a:schemeClr val="accent3"/>
                </a:solidFill>
                <a:latin typeface="Segoe UI Semilight" panose="020B0402040204020203" pitchFamily="34" charset="0"/>
                <a:ea typeface="Inter Light"/>
                <a:cs typeface="Segoe UI Semilight" panose="020B0402040204020203" pitchFamily="34" charset="0"/>
                <a:sym typeface="Inter Light"/>
              </a:defRPr>
            </a:lvl1pPr>
            <a:lvl2pPr lvl="1" algn="r">
              <a:buNone/>
              <a:defRPr sz="800">
                <a:solidFill>
                  <a:schemeClr val="accent3"/>
                </a:solidFill>
                <a:latin typeface="Inter Light"/>
                <a:ea typeface="Inter Light"/>
                <a:cs typeface="Inter Light"/>
                <a:sym typeface="Inter Light"/>
              </a:defRPr>
            </a:lvl2pPr>
            <a:lvl3pPr lvl="2" algn="r">
              <a:buNone/>
              <a:defRPr sz="800">
                <a:solidFill>
                  <a:schemeClr val="accent3"/>
                </a:solidFill>
                <a:latin typeface="Inter Light"/>
                <a:ea typeface="Inter Light"/>
                <a:cs typeface="Inter Light"/>
                <a:sym typeface="Inter Light"/>
              </a:defRPr>
            </a:lvl3pPr>
            <a:lvl4pPr lvl="3" algn="r">
              <a:buNone/>
              <a:defRPr sz="800">
                <a:solidFill>
                  <a:schemeClr val="accent3"/>
                </a:solidFill>
                <a:latin typeface="Inter Light"/>
                <a:ea typeface="Inter Light"/>
                <a:cs typeface="Inter Light"/>
                <a:sym typeface="Inter Light"/>
              </a:defRPr>
            </a:lvl4pPr>
            <a:lvl5pPr lvl="4" algn="r">
              <a:buNone/>
              <a:defRPr sz="800">
                <a:solidFill>
                  <a:schemeClr val="accent3"/>
                </a:solidFill>
                <a:latin typeface="Inter Light"/>
                <a:ea typeface="Inter Light"/>
                <a:cs typeface="Inter Light"/>
                <a:sym typeface="Inter Light"/>
              </a:defRPr>
            </a:lvl5pPr>
            <a:lvl6pPr lvl="5" algn="r">
              <a:buNone/>
              <a:defRPr sz="800">
                <a:solidFill>
                  <a:schemeClr val="accent3"/>
                </a:solidFill>
                <a:latin typeface="Inter Light"/>
                <a:ea typeface="Inter Light"/>
                <a:cs typeface="Inter Light"/>
                <a:sym typeface="Inter Light"/>
              </a:defRPr>
            </a:lvl6pPr>
            <a:lvl7pPr lvl="6" algn="r">
              <a:buNone/>
              <a:defRPr sz="800">
                <a:solidFill>
                  <a:schemeClr val="accent3"/>
                </a:solidFill>
                <a:latin typeface="Inter Light"/>
                <a:ea typeface="Inter Light"/>
                <a:cs typeface="Inter Light"/>
                <a:sym typeface="Inter Light"/>
              </a:defRPr>
            </a:lvl7pPr>
            <a:lvl8pPr lvl="7" algn="r">
              <a:buNone/>
              <a:defRPr sz="800">
                <a:solidFill>
                  <a:schemeClr val="accent3"/>
                </a:solidFill>
                <a:latin typeface="Inter Light"/>
                <a:ea typeface="Inter Light"/>
                <a:cs typeface="Inter Light"/>
                <a:sym typeface="Inter Light"/>
              </a:defRPr>
            </a:lvl8pPr>
            <a:lvl9pPr lvl="8" algn="r">
              <a:buNone/>
              <a:defRPr sz="800">
                <a:solidFill>
                  <a:schemeClr val="accent3"/>
                </a:solidFill>
                <a:latin typeface="Inter Light"/>
                <a:ea typeface="Inter Light"/>
                <a:cs typeface="Inter Light"/>
                <a:sym typeface="Inter Ligh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8825542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userDrawn="1">
          <p15:clr>
            <a:srgbClr val="E46962"/>
          </p15:clr>
        </p15:guide>
        <p15:guide id="2" pos="340" userDrawn="1">
          <p15:clr>
            <a:srgbClr val="E46962"/>
          </p15:clr>
        </p15:guide>
        <p15:guide id="3" pos="7340" userDrawn="1">
          <p15:clr>
            <a:srgbClr val="E46962"/>
          </p15:clr>
        </p15:guide>
        <p15:guide id="4" orient="horz" pos="3972" userDrawn="1">
          <p15:clr>
            <a:srgbClr val="E46962"/>
          </p15:clr>
        </p15:guide>
        <p15:guide id="5" orient="horz" pos="3977" userDrawn="1">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peoplesense.altius.au/contact-us" TargetMode="External"/><Relationship Id="rId2" Type="http://schemas.openxmlformats.org/officeDocument/2006/relationships/hyperlink" Target="https://peoplesense.altius.au/" TargetMode="External"/><Relationship Id="rId1" Type="http://schemas.openxmlformats.org/officeDocument/2006/relationships/slideLayout" Target="../slideLayouts/slideLayout50.xml"/><Relationship Id="rId4" Type="http://schemas.openxmlformats.org/officeDocument/2006/relationships/hyperlink" Target="mailto:hello@peoplesense.a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webinars@altius-group.com.au" TargetMode="External"/><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hyperlink" Target="https://altius-group-au.zoom.us/webinar/register/WN_zswjPcVvT_G3C-Bj_8UTJw"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altius-group-au.zoom.us/webinar/register/WN_h4oz5cnqRKe_bhCQujUuNA#/registration" TargetMode="External"/><Relationship Id="rId4" Type="http://schemas.openxmlformats.org/officeDocument/2006/relationships/hyperlink" Target="https://altius-group-au.zoom.us/webinar/register/WN_TGYOqKKxQJSqSNFaGmda5w#/registratio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hello@peoplesense.au" TargetMode="Externa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hyperlink" Target="mailto:reception@peoplesense.com.au" TargetMode="External"/><Relationship Id="rId4" Type="http://schemas.openxmlformats.org/officeDocument/2006/relationships/hyperlink" Target="http://www.peoplesense.au/"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info@altiuslife.com.au"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peoplesense.altius.au/ways-to-access-care/eap-programs" TargetMode="External"/><Relationship Id="rId2" Type="http://schemas.openxmlformats.org/officeDocument/2006/relationships/hyperlink" Target="mailto:info@altiuslife.com.au"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hyperlink" Target="https://peoplesense.altius.au/ways-to-access-care/eap-programs" TargetMode="External"/><Relationship Id="rId3" Type="http://schemas.openxmlformats.org/officeDocument/2006/relationships/hyperlink" Target="https://peoplesense.altius.au/wellbeing-and-workplace/exercise-support" TargetMode="External"/><Relationship Id="rId7" Type="http://schemas.openxmlformats.org/officeDocument/2006/relationships/hyperlink" Target="https://peoplesense.altius.au/wellbeing-and-workplace/career-redirection" TargetMode="External"/><Relationship Id="rId2" Type="http://schemas.openxmlformats.org/officeDocument/2006/relationships/hyperlink" Target="mailto:info@altiuslife.com.au" TargetMode="External"/><Relationship Id="rId1" Type="http://schemas.openxmlformats.org/officeDocument/2006/relationships/slideLayout" Target="../slideLayouts/slideLayout9.xml"/><Relationship Id="rId6" Type="http://schemas.openxmlformats.org/officeDocument/2006/relationships/hyperlink" Target="https://peoplesense.altius.au/wellbeing-and-workplace/legal-support" TargetMode="External"/><Relationship Id="rId5" Type="http://schemas.openxmlformats.org/officeDocument/2006/relationships/hyperlink" Target="https://peoplesense.altius.au/wellbeing-and-workplace/financial-wellbeing" TargetMode="External"/><Relationship Id="rId4" Type="http://schemas.openxmlformats.org/officeDocument/2006/relationships/hyperlink" Target="https://peoplesense.altius.au/wellbeing-and-workplace/nutrition-support"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peoplesense.altius.au/wellbeing-and-workplace/manager-assistance" TargetMode="External"/><Relationship Id="rId2" Type="http://schemas.openxmlformats.org/officeDocument/2006/relationships/hyperlink" Target="mailto:info@altiuslife.com.au"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peoplesense.altius.au/ways-to-access-care/eap-programs" TargetMode="External"/><Relationship Id="rId7" Type="http://schemas.openxmlformats.org/officeDocument/2006/relationships/hyperlink" Target="mailto:info@altiuslife.com.au"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peoplesense.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41582-6706-8631-7622-D77200BAFCEA}"/>
              </a:ext>
            </a:extLst>
          </p:cNvPr>
          <p:cNvSpPr>
            <a:spLocks noGrp="1"/>
          </p:cNvSpPr>
          <p:nvPr>
            <p:ph type="body" sz="quarter" idx="10"/>
          </p:nvPr>
        </p:nvSpPr>
        <p:spPr>
          <a:xfrm>
            <a:off x="8217568" y="5413133"/>
            <a:ext cx="3434082" cy="1175130"/>
          </a:xfrm>
          <a:prstGeom prst="roundRect">
            <a:avLst>
              <a:gd name="adj" fmla="val 50000"/>
            </a:avLst>
          </a:prstGeom>
        </p:spPr>
        <p:txBody>
          <a:bodyPr/>
          <a:lstStyle/>
          <a:p>
            <a:r>
              <a:rPr lang="en-AU">
                <a:hlinkClick r:id="rId2"/>
              </a:rPr>
              <a:t>PeopleSense - Psychology and Wellbeing by Altius</a:t>
            </a:r>
            <a:endParaRPr lang="en-AU">
              <a:hlinkClick r:id="rId3">
                <a:extLst>
                  <a:ext uri="{A12FA001-AC4F-418D-AE19-62706E023703}">
                    <ahyp:hlinkClr xmlns:ahyp="http://schemas.microsoft.com/office/drawing/2018/hyperlinkcolor" val="tx"/>
                  </a:ext>
                </a:extLst>
              </a:hlinkClick>
            </a:endParaRPr>
          </a:p>
        </p:txBody>
      </p:sp>
      <p:sp>
        <p:nvSpPr>
          <p:cNvPr id="3" name="Text Placeholder 2">
            <a:extLst>
              <a:ext uri="{FF2B5EF4-FFF2-40B4-BE49-F238E27FC236}">
                <a16:creationId xmlns:a16="http://schemas.microsoft.com/office/drawing/2014/main" id="{99C9F409-7D60-314A-DE1F-C9839E13668D}"/>
              </a:ext>
            </a:extLst>
          </p:cNvPr>
          <p:cNvSpPr>
            <a:spLocks noGrp="1"/>
          </p:cNvSpPr>
          <p:nvPr>
            <p:ph type="body" sz="quarter" idx="12"/>
          </p:nvPr>
        </p:nvSpPr>
        <p:spPr>
          <a:xfrm>
            <a:off x="541924" y="2526276"/>
            <a:ext cx="6099508" cy="600164"/>
          </a:xfrm>
        </p:spPr>
        <p:txBody>
          <a:bodyPr/>
          <a:lstStyle/>
          <a:p>
            <a:r>
              <a:rPr lang="en-AU"/>
              <a:t>EAP and MAP Awareness</a:t>
            </a:r>
          </a:p>
        </p:txBody>
      </p:sp>
      <p:sp>
        <p:nvSpPr>
          <p:cNvPr id="4" name="Text Placeholder 3">
            <a:extLst>
              <a:ext uri="{FF2B5EF4-FFF2-40B4-BE49-F238E27FC236}">
                <a16:creationId xmlns:a16="http://schemas.microsoft.com/office/drawing/2014/main" id="{033BB588-311D-9310-DE8F-8B906C1AAE29}"/>
              </a:ext>
            </a:extLst>
          </p:cNvPr>
          <p:cNvSpPr>
            <a:spLocks noGrp="1"/>
          </p:cNvSpPr>
          <p:nvPr>
            <p:ph type="body" sz="quarter" idx="13"/>
          </p:nvPr>
        </p:nvSpPr>
        <p:spPr>
          <a:xfrm>
            <a:off x="541924" y="3429783"/>
            <a:ext cx="5810750" cy="449739"/>
          </a:xfrm>
        </p:spPr>
        <p:txBody>
          <a:bodyPr/>
          <a:lstStyle/>
          <a:p>
            <a:r>
              <a:rPr lang="en-AU" sz="2800"/>
              <a:t>Communications Refresher Toolkit</a:t>
            </a:r>
          </a:p>
        </p:txBody>
      </p:sp>
      <p:sp>
        <p:nvSpPr>
          <p:cNvPr id="5" name="Text Placeholder 4">
            <a:extLst>
              <a:ext uri="{FF2B5EF4-FFF2-40B4-BE49-F238E27FC236}">
                <a16:creationId xmlns:a16="http://schemas.microsoft.com/office/drawing/2014/main" id="{7662923A-A47B-BAAC-0765-E873F4450807}"/>
              </a:ext>
            </a:extLst>
          </p:cNvPr>
          <p:cNvSpPr>
            <a:spLocks noGrp="1"/>
          </p:cNvSpPr>
          <p:nvPr>
            <p:ph type="body" sz="quarter" idx="14"/>
          </p:nvPr>
        </p:nvSpPr>
        <p:spPr>
          <a:xfrm>
            <a:off x="812800" y="5413133"/>
            <a:ext cx="4479275" cy="1175130"/>
          </a:xfrm>
        </p:spPr>
        <p:txBody>
          <a:bodyPr/>
          <a:lstStyle/>
          <a:p>
            <a:pPr>
              <a:lnSpc>
                <a:spcPct val="130000"/>
              </a:lnSpc>
            </a:pPr>
            <a:r>
              <a:rPr lang="en-AU" sz="1200" b="1"/>
              <a:t>Call or email us:</a:t>
            </a:r>
          </a:p>
          <a:p>
            <a:pPr>
              <a:lnSpc>
                <a:spcPct val="130000"/>
              </a:lnSpc>
            </a:pPr>
            <a:r>
              <a:rPr lang="en-AU" sz="1200"/>
              <a:t>Australia: 1300 307 912</a:t>
            </a:r>
          </a:p>
          <a:p>
            <a:pPr>
              <a:lnSpc>
                <a:spcPct val="130000"/>
              </a:lnSpc>
            </a:pPr>
            <a:r>
              <a:rPr lang="en-AU" sz="1200"/>
              <a:t>New Zealand: 0800 425 526</a:t>
            </a:r>
          </a:p>
          <a:p>
            <a:pPr>
              <a:lnSpc>
                <a:spcPct val="130000"/>
              </a:lnSpc>
            </a:pPr>
            <a:r>
              <a:rPr lang="en-AU" sz="1200"/>
              <a:t>International: +61 8 9388 9000</a:t>
            </a:r>
          </a:p>
          <a:p>
            <a:pPr>
              <a:lnSpc>
                <a:spcPct val="130000"/>
              </a:lnSpc>
            </a:pPr>
            <a:r>
              <a:rPr lang="en-AU" sz="1200">
                <a:hlinkClick r:id="rId4"/>
              </a:rPr>
              <a:t>hello@peoplesense.au</a:t>
            </a:r>
            <a:endParaRPr lang="en-AU" sz="1200"/>
          </a:p>
        </p:txBody>
      </p:sp>
      <p:sp>
        <p:nvSpPr>
          <p:cNvPr id="7" name="Freeform: Shape 6">
            <a:extLst>
              <a:ext uri="{FF2B5EF4-FFF2-40B4-BE49-F238E27FC236}">
                <a16:creationId xmlns:a16="http://schemas.microsoft.com/office/drawing/2014/main" id="{CF1D408A-3FF2-7E15-9EED-88DF2480A773}"/>
              </a:ext>
            </a:extLst>
          </p:cNvPr>
          <p:cNvSpPr>
            <a:spLocks noChangeAspect="1"/>
          </p:cNvSpPr>
          <p:nvPr/>
        </p:nvSpPr>
        <p:spPr>
          <a:xfrm>
            <a:off x="579833" y="5721986"/>
            <a:ext cx="139588" cy="139734"/>
          </a:xfrm>
          <a:custGeom>
            <a:avLst/>
            <a:gdLst>
              <a:gd name="connsiteX0" fmla="*/ 189436 w 189444"/>
              <a:gd name="connsiteY0" fmla="*/ 141922 h 189642"/>
              <a:gd name="connsiteX1" fmla="*/ 189436 w 189444"/>
              <a:gd name="connsiteY1" fmla="*/ 170497 h 189642"/>
              <a:gd name="connsiteX2" fmla="*/ 170482 w 189444"/>
              <a:gd name="connsiteY2" fmla="*/ 189643 h 189642"/>
              <a:gd name="connsiteX3" fmla="*/ 168672 w 189444"/>
              <a:gd name="connsiteY3" fmla="*/ 189643 h 189642"/>
              <a:gd name="connsiteX4" fmla="*/ 86471 w 189444"/>
              <a:gd name="connsiteY4" fmla="*/ 160401 h 189642"/>
              <a:gd name="connsiteX5" fmla="*/ 29321 w 189444"/>
              <a:gd name="connsiteY5" fmla="*/ 103251 h 189642"/>
              <a:gd name="connsiteX6" fmla="*/ 80 w 189444"/>
              <a:gd name="connsiteY6" fmla="*/ 20669 h 189642"/>
              <a:gd name="connsiteX7" fmla="*/ 17320 w 189444"/>
              <a:gd name="connsiteY7" fmla="*/ 0 h 189642"/>
              <a:gd name="connsiteX8" fmla="*/ 19034 w 189444"/>
              <a:gd name="connsiteY8" fmla="*/ 0 h 189642"/>
              <a:gd name="connsiteX9" fmla="*/ 47609 w 189444"/>
              <a:gd name="connsiteY9" fmla="*/ 0 h 189642"/>
              <a:gd name="connsiteX10" fmla="*/ 66659 w 189444"/>
              <a:gd name="connsiteY10" fmla="*/ 16383 h 189642"/>
              <a:gd name="connsiteX11" fmla="*/ 73327 w 189444"/>
              <a:gd name="connsiteY11" fmla="*/ 43148 h 189642"/>
              <a:gd name="connsiteX12" fmla="*/ 69041 w 189444"/>
              <a:gd name="connsiteY12" fmla="*/ 63246 h 189642"/>
              <a:gd name="connsiteX13" fmla="*/ 56944 w 189444"/>
              <a:gd name="connsiteY13" fmla="*/ 75343 h 189642"/>
              <a:gd name="connsiteX14" fmla="*/ 114094 w 189444"/>
              <a:gd name="connsiteY14" fmla="*/ 132493 h 189642"/>
              <a:gd name="connsiteX15" fmla="*/ 126190 w 189444"/>
              <a:gd name="connsiteY15" fmla="*/ 120396 h 189642"/>
              <a:gd name="connsiteX16" fmla="*/ 146288 w 189444"/>
              <a:gd name="connsiteY16" fmla="*/ 116110 h 189642"/>
              <a:gd name="connsiteX17" fmla="*/ 173053 w 189444"/>
              <a:gd name="connsiteY17" fmla="*/ 122777 h 189642"/>
              <a:gd name="connsiteX18" fmla="*/ 189436 w 189444"/>
              <a:gd name="connsiteY18" fmla="*/ 142113 h 18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444" h="189642">
                <a:moveTo>
                  <a:pt x="189436" y="141922"/>
                </a:moveTo>
                <a:lnTo>
                  <a:pt x="189436" y="170497"/>
                </a:lnTo>
                <a:cubicBezTo>
                  <a:pt x="189436" y="180975"/>
                  <a:pt x="180959" y="189547"/>
                  <a:pt x="170482" y="189643"/>
                </a:cubicBezTo>
                <a:cubicBezTo>
                  <a:pt x="169910" y="189643"/>
                  <a:pt x="169244" y="189643"/>
                  <a:pt x="168672" y="189643"/>
                </a:cubicBezTo>
                <a:cubicBezTo>
                  <a:pt x="139335" y="186499"/>
                  <a:pt x="111236" y="176403"/>
                  <a:pt x="86471" y="160401"/>
                </a:cubicBezTo>
                <a:cubicBezTo>
                  <a:pt x="63421" y="145732"/>
                  <a:pt x="43990" y="126302"/>
                  <a:pt x="29321" y="103251"/>
                </a:cubicBezTo>
                <a:cubicBezTo>
                  <a:pt x="13224" y="78391"/>
                  <a:pt x="3223" y="50102"/>
                  <a:pt x="80" y="20669"/>
                </a:cubicBezTo>
                <a:cubicBezTo>
                  <a:pt x="-873" y="10192"/>
                  <a:pt x="6842" y="953"/>
                  <a:pt x="17320" y="0"/>
                </a:cubicBezTo>
                <a:cubicBezTo>
                  <a:pt x="17891" y="0"/>
                  <a:pt x="18463" y="0"/>
                  <a:pt x="19034" y="0"/>
                </a:cubicBezTo>
                <a:lnTo>
                  <a:pt x="47609" y="0"/>
                </a:lnTo>
                <a:cubicBezTo>
                  <a:pt x="57134" y="0"/>
                  <a:pt x="65326" y="6953"/>
                  <a:pt x="66659" y="16383"/>
                </a:cubicBezTo>
                <a:cubicBezTo>
                  <a:pt x="67898" y="25527"/>
                  <a:pt x="70088" y="34480"/>
                  <a:pt x="73327" y="43148"/>
                </a:cubicBezTo>
                <a:cubicBezTo>
                  <a:pt x="75899" y="50102"/>
                  <a:pt x="74279" y="57912"/>
                  <a:pt x="69041" y="63246"/>
                </a:cubicBezTo>
                <a:lnTo>
                  <a:pt x="56944" y="75343"/>
                </a:lnTo>
                <a:cubicBezTo>
                  <a:pt x="70469" y="99155"/>
                  <a:pt x="90281" y="118967"/>
                  <a:pt x="114094" y="132493"/>
                </a:cubicBezTo>
                <a:lnTo>
                  <a:pt x="126190" y="120396"/>
                </a:lnTo>
                <a:cubicBezTo>
                  <a:pt x="131524" y="115157"/>
                  <a:pt x="139335" y="113538"/>
                  <a:pt x="146288" y="116110"/>
                </a:cubicBezTo>
                <a:cubicBezTo>
                  <a:pt x="154956" y="119348"/>
                  <a:pt x="163910" y="121539"/>
                  <a:pt x="173053" y="122777"/>
                </a:cubicBezTo>
                <a:cubicBezTo>
                  <a:pt x="182674" y="124111"/>
                  <a:pt x="189722" y="132397"/>
                  <a:pt x="189436" y="142113"/>
                </a:cubicBezTo>
                <a:close/>
              </a:path>
            </a:pathLst>
          </a:custGeom>
          <a:noFill/>
          <a:ln w="19050" cap="rnd">
            <a:solidFill>
              <a:srgbClr val="6C1C7C"/>
            </a:solidFill>
            <a:prstDash val="solid"/>
            <a:round/>
          </a:ln>
        </p:spPr>
        <p:txBody>
          <a:bodyPr rtlCol="0" anchor="ctr"/>
          <a:lstStyle/>
          <a:p>
            <a:endParaRPr lang="en-US">
              <a:latin typeface="Georgia" panose="02040502050405020303" pitchFamily="18" charset="0"/>
            </a:endParaRPr>
          </a:p>
        </p:txBody>
      </p:sp>
      <p:sp>
        <p:nvSpPr>
          <p:cNvPr id="9" name="Freeform: Shape 8">
            <a:extLst>
              <a:ext uri="{FF2B5EF4-FFF2-40B4-BE49-F238E27FC236}">
                <a16:creationId xmlns:a16="http://schemas.microsoft.com/office/drawing/2014/main" id="{6BDDF975-9309-54D8-02FD-7AABA455BF1A}"/>
              </a:ext>
            </a:extLst>
          </p:cNvPr>
          <p:cNvSpPr>
            <a:spLocks noChangeAspect="1"/>
          </p:cNvSpPr>
          <p:nvPr/>
        </p:nvSpPr>
        <p:spPr>
          <a:xfrm>
            <a:off x="579833" y="6200666"/>
            <a:ext cx="139588" cy="139734"/>
          </a:xfrm>
          <a:custGeom>
            <a:avLst/>
            <a:gdLst>
              <a:gd name="connsiteX0" fmla="*/ 189436 w 189444"/>
              <a:gd name="connsiteY0" fmla="*/ 141922 h 189642"/>
              <a:gd name="connsiteX1" fmla="*/ 189436 w 189444"/>
              <a:gd name="connsiteY1" fmla="*/ 170497 h 189642"/>
              <a:gd name="connsiteX2" fmla="*/ 170482 w 189444"/>
              <a:gd name="connsiteY2" fmla="*/ 189643 h 189642"/>
              <a:gd name="connsiteX3" fmla="*/ 168672 w 189444"/>
              <a:gd name="connsiteY3" fmla="*/ 189643 h 189642"/>
              <a:gd name="connsiteX4" fmla="*/ 86471 w 189444"/>
              <a:gd name="connsiteY4" fmla="*/ 160401 h 189642"/>
              <a:gd name="connsiteX5" fmla="*/ 29321 w 189444"/>
              <a:gd name="connsiteY5" fmla="*/ 103251 h 189642"/>
              <a:gd name="connsiteX6" fmla="*/ 80 w 189444"/>
              <a:gd name="connsiteY6" fmla="*/ 20669 h 189642"/>
              <a:gd name="connsiteX7" fmla="*/ 17320 w 189444"/>
              <a:gd name="connsiteY7" fmla="*/ 0 h 189642"/>
              <a:gd name="connsiteX8" fmla="*/ 19034 w 189444"/>
              <a:gd name="connsiteY8" fmla="*/ 0 h 189642"/>
              <a:gd name="connsiteX9" fmla="*/ 47609 w 189444"/>
              <a:gd name="connsiteY9" fmla="*/ 0 h 189642"/>
              <a:gd name="connsiteX10" fmla="*/ 66659 w 189444"/>
              <a:gd name="connsiteY10" fmla="*/ 16383 h 189642"/>
              <a:gd name="connsiteX11" fmla="*/ 73327 w 189444"/>
              <a:gd name="connsiteY11" fmla="*/ 43148 h 189642"/>
              <a:gd name="connsiteX12" fmla="*/ 69041 w 189444"/>
              <a:gd name="connsiteY12" fmla="*/ 63246 h 189642"/>
              <a:gd name="connsiteX13" fmla="*/ 56944 w 189444"/>
              <a:gd name="connsiteY13" fmla="*/ 75343 h 189642"/>
              <a:gd name="connsiteX14" fmla="*/ 114094 w 189444"/>
              <a:gd name="connsiteY14" fmla="*/ 132493 h 189642"/>
              <a:gd name="connsiteX15" fmla="*/ 126190 w 189444"/>
              <a:gd name="connsiteY15" fmla="*/ 120396 h 189642"/>
              <a:gd name="connsiteX16" fmla="*/ 146288 w 189444"/>
              <a:gd name="connsiteY16" fmla="*/ 116110 h 189642"/>
              <a:gd name="connsiteX17" fmla="*/ 173053 w 189444"/>
              <a:gd name="connsiteY17" fmla="*/ 122777 h 189642"/>
              <a:gd name="connsiteX18" fmla="*/ 189436 w 189444"/>
              <a:gd name="connsiteY18" fmla="*/ 142113 h 18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444" h="189642">
                <a:moveTo>
                  <a:pt x="189436" y="141922"/>
                </a:moveTo>
                <a:lnTo>
                  <a:pt x="189436" y="170497"/>
                </a:lnTo>
                <a:cubicBezTo>
                  <a:pt x="189436" y="180975"/>
                  <a:pt x="180959" y="189547"/>
                  <a:pt x="170482" y="189643"/>
                </a:cubicBezTo>
                <a:cubicBezTo>
                  <a:pt x="169910" y="189643"/>
                  <a:pt x="169244" y="189643"/>
                  <a:pt x="168672" y="189643"/>
                </a:cubicBezTo>
                <a:cubicBezTo>
                  <a:pt x="139335" y="186499"/>
                  <a:pt x="111236" y="176403"/>
                  <a:pt x="86471" y="160401"/>
                </a:cubicBezTo>
                <a:cubicBezTo>
                  <a:pt x="63421" y="145732"/>
                  <a:pt x="43990" y="126302"/>
                  <a:pt x="29321" y="103251"/>
                </a:cubicBezTo>
                <a:cubicBezTo>
                  <a:pt x="13224" y="78391"/>
                  <a:pt x="3223" y="50102"/>
                  <a:pt x="80" y="20669"/>
                </a:cubicBezTo>
                <a:cubicBezTo>
                  <a:pt x="-873" y="10192"/>
                  <a:pt x="6842" y="953"/>
                  <a:pt x="17320" y="0"/>
                </a:cubicBezTo>
                <a:cubicBezTo>
                  <a:pt x="17891" y="0"/>
                  <a:pt x="18463" y="0"/>
                  <a:pt x="19034" y="0"/>
                </a:cubicBezTo>
                <a:lnTo>
                  <a:pt x="47609" y="0"/>
                </a:lnTo>
                <a:cubicBezTo>
                  <a:pt x="57134" y="0"/>
                  <a:pt x="65326" y="6953"/>
                  <a:pt x="66659" y="16383"/>
                </a:cubicBezTo>
                <a:cubicBezTo>
                  <a:pt x="67898" y="25527"/>
                  <a:pt x="70088" y="34480"/>
                  <a:pt x="73327" y="43148"/>
                </a:cubicBezTo>
                <a:cubicBezTo>
                  <a:pt x="75899" y="50102"/>
                  <a:pt x="74279" y="57912"/>
                  <a:pt x="69041" y="63246"/>
                </a:cubicBezTo>
                <a:lnTo>
                  <a:pt x="56944" y="75343"/>
                </a:lnTo>
                <a:cubicBezTo>
                  <a:pt x="70469" y="99155"/>
                  <a:pt x="90281" y="118967"/>
                  <a:pt x="114094" y="132493"/>
                </a:cubicBezTo>
                <a:lnTo>
                  <a:pt x="126190" y="120396"/>
                </a:lnTo>
                <a:cubicBezTo>
                  <a:pt x="131524" y="115157"/>
                  <a:pt x="139335" y="113538"/>
                  <a:pt x="146288" y="116110"/>
                </a:cubicBezTo>
                <a:cubicBezTo>
                  <a:pt x="154956" y="119348"/>
                  <a:pt x="163910" y="121539"/>
                  <a:pt x="173053" y="122777"/>
                </a:cubicBezTo>
                <a:cubicBezTo>
                  <a:pt x="182674" y="124111"/>
                  <a:pt x="189722" y="132397"/>
                  <a:pt x="189436" y="142113"/>
                </a:cubicBezTo>
                <a:close/>
              </a:path>
            </a:pathLst>
          </a:custGeom>
          <a:noFill/>
          <a:ln w="19050" cap="rnd">
            <a:solidFill>
              <a:srgbClr val="6C1C7C"/>
            </a:solidFill>
            <a:prstDash val="solid"/>
            <a:round/>
          </a:ln>
        </p:spPr>
        <p:txBody>
          <a:bodyPr rtlCol="0" anchor="ctr"/>
          <a:lstStyle/>
          <a:p>
            <a:endParaRPr lang="en-US">
              <a:latin typeface="Georgia" panose="02040502050405020303" pitchFamily="18" charset="0"/>
            </a:endParaRPr>
          </a:p>
        </p:txBody>
      </p:sp>
      <p:sp>
        <p:nvSpPr>
          <p:cNvPr id="10" name="Freeform: Shape 9">
            <a:extLst>
              <a:ext uri="{FF2B5EF4-FFF2-40B4-BE49-F238E27FC236}">
                <a16:creationId xmlns:a16="http://schemas.microsoft.com/office/drawing/2014/main" id="{EA2339AA-8842-EC81-F1FF-49B90656872C}"/>
              </a:ext>
            </a:extLst>
          </p:cNvPr>
          <p:cNvSpPr>
            <a:spLocks noChangeAspect="1"/>
          </p:cNvSpPr>
          <p:nvPr/>
        </p:nvSpPr>
        <p:spPr>
          <a:xfrm>
            <a:off x="579833" y="5961326"/>
            <a:ext cx="139588" cy="139734"/>
          </a:xfrm>
          <a:custGeom>
            <a:avLst/>
            <a:gdLst>
              <a:gd name="connsiteX0" fmla="*/ 189436 w 189444"/>
              <a:gd name="connsiteY0" fmla="*/ 141922 h 189642"/>
              <a:gd name="connsiteX1" fmla="*/ 189436 w 189444"/>
              <a:gd name="connsiteY1" fmla="*/ 170497 h 189642"/>
              <a:gd name="connsiteX2" fmla="*/ 170482 w 189444"/>
              <a:gd name="connsiteY2" fmla="*/ 189643 h 189642"/>
              <a:gd name="connsiteX3" fmla="*/ 168672 w 189444"/>
              <a:gd name="connsiteY3" fmla="*/ 189643 h 189642"/>
              <a:gd name="connsiteX4" fmla="*/ 86471 w 189444"/>
              <a:gd name="connsiteY4" fmla="*/ 160401 h 189642"/>
              <a:gd name="connsiteX5" fmla="*/ 29321 w 189444"/>
              <a:gd name="connsiteY5" fmla="*/ 103251 h 189642"/>
              <a:gd name="connsiteX6" fmla="*/ 80 w 189444"/>
              <a:gd name="connsiteY6" fmla="*/ 20669 h 189642"/>
              <a:gd name="connsiteX7" fmla="*/ 17320 w 189444"/>
              <a:gd name="connsiteY7" fmla="*/ 0 h 189642"/>
              <a:gd name="connsiteX8" fmla="*/ 19034 w 189444"/>
              <a:gd name="connsiteY8" fmla="*/ 0 h 189642"/>
              <a:gd name="connsiteX9" fmla="*/ 47609 w 189444"/>
              <a:gd name="connsiteY9" fmla="*/ 0 h 189642"/>
              <a:gd name="connsiteX10" fmla="*/ 66659 w 189444"/>
              <a:gd name="connsiteY10" fmla="*/ 16383 h 189642"/>
              <a:gd name="connsiteX11" fmla="*/ 73327 w 189444"/>
              <a:gd name="connsiteY11" fmla="*/ 43148 h 189642"/>
              <a:gd name="connsiteX12" fmla="*/ 69041 w 189444"/>
              <a:gd name="connsiteY12" fmla="*/ 63246 h 189642"/>
              <a:gd name="connsiteX13" fmla="*/ 56944 w 189444"/>
              <a:gd name="connsiteY13" fmla="*/ 75343 h 189642"/>
              <a:gd name="connsiteX14" fmla="*/ 114094 w 189444"/>
              <a:gd name="connsiteY14" fmla="*/ 132493 h 189642"/>
              <a:gd name="connsiteX15" fmla="*/ 126190 w 189444"/>
              <a:gd name="connsiteY15" fmla="*/ 120396 h 189642"/>
              <a:gd name="connsiteX16" fmla="*/ 146288 w 189444"/>
              <a:gd name="connsiteY16" fmla="*/ 116110 h 189642"/>
              <a:gd name="connsiteX17" fmla="*/ 173053 w 189444"/>
              <a:gd name="connsiteY17" fmla="*/ 122777 h 189642"/>
              <a:gd name="connsiteX18" fmla="*/ 189436 w 189444"/>
              <a:gd name="connsiteY18" fmla="*/ 142113 h 18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444" h="189642">
                <a:moveTo>
                  <a:pt x="189436" y="141922"/>
                </a:moveTo>
                <a:lnTo>
                  <a:pt x="189436" y="170497"/>
                </a:lnTo>
                <a:cubicBezTo>
                  <a:pt x="189436" y="180975"/>
                  <a:pt x="180959" y="189547"/>
                  <a:pt x="170482" y="189643"/>
                </a:cubicBezTo>
                <a:cubicBezTo>
                  <a:pt x="169910" y="189643"/>
                  <a:pt x="169244" y="189643"/>
                  <a:pt x="168672" y="189643"/>
                </a:cubicBezTo>
                <a:cubicBezTo>
                  <a:pt x="139335" y="186499"/>
                  <a:pt x="111236" y="176403"/>
                  <a:pt x="86471" y="160401"/>
                </a:cubicBezTo>
                <a:cubicBezTo>
                  <a:pt x="63421" y="145732"/>
                  <a:pt x="43990" y="126302"/>
                  <a:pt x="29321" y="103251"/>
                </a:cubicBezTo>
                <a:cubicBezTo>
                  <a:pt x="13224" y="78391"/>
                  <a:pt x="3223" y="50102"/>
                  <a:pt x="80" y="20669"/>
                </a:cubicBezTo>
                <a:cubicBezTo>
                  <a:pt x="-873" y="10192"/>
                  <a:pt x="6842" y="953"/>
                  <a:pt x="17320" y="0"/>
                </a:cubicBezTo>
                <a:cubicBezTo>
                  <a:pt x="17891" y="0"/>
                  <a:pt x="18463" y="0"/>
                  <a:pt x="19034" y="0"/>
                </a:cubicBezTo>
                <a:lnTo>
                  <a:pt x="47609" y="0"/>
                </a:lnTo>
                <a:cubicBezTo>
                  <a:pt x="57134" y="0"/>
                  <a:pt x="65326" y="6953"/>
                  <a:pt x="66659" y="16383"/>
                </a:cubicBezTo>
                <a:cubicBezTo>
                  <a:pt x="67898" y="25527"/>
                  <a:pt x="70088" y="34480"/>
                  <a:pt x="73327" y="43148"/>
                </a:cubicBezTo>
                <a:cubicBezTo>
                  <a:pt x="75899" y="50102"/>
                  <a:pt x="74279" y="57912"/>
                  <a:pt x="69041" y="63246"/>
                </a:cubicBezTo>
                <a:lnTo>
                  <a:pt x="56944" y="75343"/>
                </a:lnTo>
                <a:cubicBezTo>
                  <a:pt x="70469" y="99155"/>
                  <a:pt x="90281" y="118967"/>
                  <a:pt x="114094" y="132493"/>
                </a:cubicBezTo>
                <a:lnTo>
                  <a:pt x="126190" y="120396"/>
                </a:lnTo>
                <a:cubicBezTo>
                  <a:pt x="131524" y="115157"/>
                  <a:pt x="139335" y="113538"/>
                  <a:pt x="146288" y="116110"/>
                </a:cubicBezTo>
                <a:cubicBezTo>
                  <a:pt x="154956" y="119348"/>
                  <a:pt x="163910" y="121539"/>
                  <a:pt x="173053" y="122777"/>
                </a:cubicBezTo>
                <a:cubicBezTo>
                  <a:pt x="182674" y="124111"/>
                  <a:pt x="189722" y="132397"/>
                  <a:pt x="189436" y="142113"/>
                </a:cubicBezTo>
                <a:close/>
              </a:path>
            </a:pathLst>
          </a:custGeom>
          <a:noFill/>
          <a:ln w="19050" cap="rnd">
            <a:solidFill>
              <a:srgbClr val="6C1C7C"/>
            </a:solidFill>
            <a:prstDash val="solid"/>
            <a:round/>
          </a:ln>
        </p:spPr>
        <p:txBody>
          <a:bodyPr rtlCol="0" anchor="ctr"/>
          <a:lstStyle/>
          <a:p>
            <a:endParaRPr lang="en-US">
              <a:latin typeface="Georgia" panose="02040502050405020303" pitchFamily="18" charset="0"/>
            </a:endParaRPr>
          </a:p>
        </p:txBody>
      </p:sp>
      <p:grpSp>
        <p:nvGrpSpPr>
          <p:cNvPr id="15" name="Group 14">
            <a:extLst>
              <a:ext uri="{FF2B5EF4-FFF2-40B4-BE49-F238E27FC236}">
                <a16:creationId xmlns:a16="http://schemas.microsoft.com/office/drawing/2014/main" id="{D13FA7EC-5B24-CC56-8CEA-94A06BB58AFC}"/>
              </a:ext>
            </a:extLst>
          </p:cNvPr>
          <p:cNvGrpSpPr>
            <a:grpSpLocks noChangeAspect="1"/>
          </p:cNvGrpSpPr>
          <p:nvPr/>
        </p:nvGrpSpPr>
        <p:grpSpPr>
          <a:xfrm>
            <a:off x="579427" y="6440005"/>
            <a:ext cx="140400" cy="112320"/>
            <a:chOff x="7698122" y="3499706"/>
            <a:chExt cx="190731" cy="152585"/>
          </a:xfrm>
        </p:grpSpPr>
        <p:sp>
          <p:nvSpPr>
            <p:cNvPr id="13" name="Freeform: Shape 12">
              <a:extLst>
                <a:ext uri="{FF2B5EF4-FFF2-40B4-BE49-F238E27FC236}">
                  <a16:creationId xmlns:a16="http://schemas.microsoft.com/office/drawing/2014/main" id="{678F0234-1D37-4A82-20D5-A979811934D3}"/>
                </a:ext>
              </a:extLst>
            </p:cNvPr>
            <p:cNvSpPr/>
            <p:nvPr/>
          </p:nvSpPr>
          <p:spPr>
            <a:xfrm>
              <a:off x="7698122" y="3499706"/>
              <a:ext cx="190731" cy="152585"/>
            </a:xfrm>
            <a:custGeom>
              <a:avLst/>
              <a:gdLst>
                <a:gd name="connsiteX0" fmla="*/ 19050 w 190500"/>
                <a:gd name="connsiteY0" fmla="*/ 0 h 152400"/>
                <a:gd name="connsiteX1" fmla="*/ 171450 w 190500"/>
                <a:gd name="connsiteY1" fmla="*/ 0 h 152400"/>
                <a:gd name="connsiteX2" fmla="*/ 190500 w 190500"/>
                <a:gd name="connsiteY2" fmla="*/ 19050 h 152400"/>
                <a:gd name="connsiteX3" fmla="*/ 190500 w 190500"/>
                <a:gd name="connsiteY3" fmla="*/ 133350 h 152400"/>
                <a:gd name="connsiteX4" fmla="*/ 171450 w 190500"/>
                <a:gd name="connsiteY4" fmla="*/ 152400 h 152400"/>
                <a:gd name="connsiteX5" fmla="*/ 19050 w 190500"/>
                <a:gd name="connsiteY5" fmla="*/ 152400 h 152400"/>
                <a:gd name="connsiteX6" fmla="*/ 0 w 190500"/>
                <a:gd name="connsiteY6" fmla="*/ 133350 h 152400"/>
                <a:gd name="connsiteX7" fmla="*/ 0 w 190500"/>
                <a:gd name="connsiteY7" fmla="*/ 19050 h 152400"/>
                <a:gd name="connsiteX8" fmla="*/ 19050 w 190500"/>
                <a:gd name="connsiteY8"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52400">
                  <a:moveTo>
                    <a:pt x="19050" y="0"/>
                  </a:moveTo>
                  <a:lnTo>
                    <a:pt x="171450" y="0"/>
                  </a:lnTo>
                  <a:cubicBezTo>
                    <a:pt x="181928" y="0"/>
                    <a:pt x="190500" y="8572"/>
                    <a:pt x="190500" y="19050"/>
                  </a:cubicBezTo>
                  <a:lnTo>
                    <a:pt x="190500" y="133350"/>
                  </a:lnTo>
                  <a:cubicBezTo>
                    <a:pt x="190500" y="143828"/>
                    <a:pt x="181928" y="152400"/>
                    <a:pt x="171450" y="152400"/>
                  </a:cubicBezTo>
                  <a:lnTo>
                    <a:pt x="19050" y="152400"/>
                  </a:lnTo>
                  <a:cubicBezTo>
                    <a:pt x="8572" y="152400"/>
                    <a:pt x="0" y="143828"/>
                    <a:pt x="0" y="133350"/>
                  </a:cubicBezTo>
                  <a:lnTo>
                    <a:pt x="0" y="19050"/>
                  </a:lnTo>
                  <a:cubicBezTo>
                    <a:pt x="0" y="8572"/>
                    <a:pt x="8572" y="0"/>
                    <a:pt x="19050" y="0"/>
                  </a:cubicBezTo>
                  <a:close/>
                </a:path>
              </a:pathLst>
            </a:custGeom>
            <a:noFill/>
            <a:ln w="19050" cap="rnd">
              <a:solidFill>
                <a:srgbClr val="6C1C7C"/>
              </a:solidFill>
              <a:prstDash val="solid"/>
              <a:round/>
            </a:ln>
          </p:spPr>
          <p:txBody>
            <a:bodyPr rtlCol="0" anchor="ctr"/>
            <a:lstStyle/>
            <a:p>
              <a:endParaRPr lang="en-US">
                <a:latin typeface="Georgia" panose="02040502050405020303" pitchFamily="18" charset="0"/>
              </a:endParaRPr>
            </a:p>
          </p:txBody>
        </p:sp>
        <p:sp>
          <p:nvSpPr>
            <p:cNvPr id="14" name="Freeform: Shape 13">
              <a:extLst>
                <a:ext uri="{FF2B5EF4-FFF2-40B4-BE49-F238E27FC236}">
                  <a16:creationId xmlns:a16="http://schemas.microsoft.com/office/drawing/2014/main" id="{59B0A1E7-04BD-6D60-FE6C-B3273EA1C690}"/>
                </a:ext>
              </a:extLst>
            </p:cNvPr>
            <p:cNvSpPr/>
            <p:nvPr/>
          </p:nvSpPr>
          <p:spPr>
            <a:xfrm>
              <a:off x="7698122" y="3518779"/>
              <a:ext cx="190731" cy="66756"/>
            </a:xfrm>
            <a:custGeom>
              <a:avLst/>
              <a:gdLst>
                <a:gd name="connsiteX0" fmla="*/ 190500 w 190500"/>
                <a:gd name="connsiteY0" fmla="*/ 0 h 66675"/>
                <a:gd name="connsiteX1" fmla="*/ 95250 w 190500"/>
                <a:gd name="connsiteY1" fmla="*/ 66675 h 66675"/>
                <a:gd name="connsiteX2" fmla="*/ 0 w 190500"/>
                <a:gd name="connsiteY2" fmla="*/ 0 h 66675"/>
              </a:gdLst>
              <a:ahLst/>
              <a:cxnLst>
                <a:cxn ang="0">
                  <a:pos x="connsiteX0" y="connsiteY0"/>
                </a:cxn>
                <a:cxn ang="0">
                  <a:pos x="connsiteX1" y="connsiteY1"/>
                </a:cxn>
                <a:cxn ang="0">
                  <a:pos x="connsiteX2" y="connsiteY2"/>
                </a:cxn>
              </a:cxnLst>
              <a:rect l="l" t="t" r="r" b="b"/>
              <a:pathLst>
                <a:path w="190500" h="66675">
                  <a:moveTo>
                    <a:pt x="190500" y="0"/>
                  </a:moveTo>
                  <a:lnTo>
                    <a:pt x="95250" y="66675"/>
                  </a:lnTo>
                  <a:lnTo>
                    <a:pt x="0" y="0"/>
                  </a:lnTo>
                </a:path>
              </a:pathLst>
            </a:custGeom>
            <a:noFill/>
            <a:ln w="19050" cap="rnd">
              <a:solidFill>
                <a:srgbClr val="6C1C7C"/>
              </a:solidFill>
              <a:prstDash val="solid"/>
              <a:round/>
            </a:ln>
          </p:spPr>
          <p:txBody>
            <a:bodyPr rtlCol="0" anchor="ctr"/>
            <a:lstStyle/>
            <a:p>
              <a:endParaRPr lang="en-US">
                <a:latin typeface="Georgia" panose="02040502050405020303" pitchFamily="18" charset="0"/>
              </a:endParaRPr>
            </a:p>
          </p:txBody>
        </p:sp>
      </p:grpSp>
    </p:spTree>
    <p:extLst>
      <p:ext uri="{BB962C8B-B14F-4D97-AF65-F5344CB8AC3E}">
        <p14:creationId xmlns:p14="http://schemas.microsoft.com/office/powerpoint/2010/main" val="1917252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17"/>
          <p:cNvSpPr txBox="1">
            <a:spLocks noGrp="1"/>
          </p:cNvSpPr>
          <p:nvPr>
            <p:ph type="body" idx="1"/>
          </p:nvPr>
        </p:nvSpPr>
        <p:spPr>
          <a:prstGeom prst="rect">
            <a:avLst/>
          </a:prstGeom>
          <a:noFill/>
          <a:ln>
            <a:noFill/>
          </a:ln>
        </p:spPr>
        <p:txBody>
          <a:bodyPr spcFirstLastPara="1" wrap="square" lIns="0" tIns="0" rIns="0" bIns="0" anchor="ctr" anchorCtr="0">
            <a:noAutofit/>
          </a:bodyPr>
          <a:lstStyle/>
          <a:p>
            <a:pPr lvl="0">
              <a:lnSpc>
                <a:spcPct val="115000"/>
              </a:lnSpc>
            </a:pPr>
            <a:r>
              <a:rPr lang="en-US"/>
              <a:t>Altius delivers a series of paid and free wellbeing webinars throughout the year to support the mental, physical and emotional health of your employees.</a:t>
            </a:r>
          </a:p>
          <a:p>
            <a:pPr lvl="0">
              <a:lnSpc>
                <a:spcPct val="115000"/>
              </a:lnSpc>
            </a:pPr>
            <a:br>
              <a:rPr lang="en-US"/>
            </a:br>
            <a:r>
              <a:rPr lang="en-US"/>
              <a:t>This section provides content to help you promote the free webinars within your organisation.</a:t>
            </a:r>
          </a:p>
          <a:p>
            <a:pPr lvl="0">
              <a:lnSpc>
                <a:spcPct val="115000"/>
              </a:lnSpc>
            </a:pPr>
            <a:br>
              <a:rPr lang="en-US"/>
            </a:br>
            <a:r>
              <a:rPr lang="en-US"/>
              <a:t>If you’re interested in accessing the full wellbeing service, please email us at </a:t>
            </a:r>
            <a:r>
              <a:rPr lang="en-US">
                <a:hlinkClick r:id="rId3"/>
              </a:rPr>
              <a:t>webinars@altius-group.com.au</a:t>
            </a:r>
            <a:endParaRPr lang="en-US">
              <a:solidFill>
                <a:schemeClr val="accent6"/>
              </a:solidFill>
              <a:latin typeface="Segoe UI Semilight" panose="020B0402040204020203" pitchFamily="34" charset="0"/>
              <a:cs typeface="Segoe UI Semilight" panose="020B0402040204020203" pitchFamily="34" charset="0"/>
              <a:sym typeface="Inter Light"/>
            </a:endParaRPr>
          </a:p>
        </p:txBody>
      </p:sp>
      <p:sp>
        <p:nvSpPr>
          <p:cNvPr id="2" name="Text Placeholder 1">
            <a:extLst>
              <a:ext uri="{FF2B5EF4-FFF2-40B4-BE49-F238E27FC236}">
                <a16:creationId xmlns:a16="http://schemas.microsoft.com/office/drawing/2014/main" id="{DB5DEB39-F33C-D939-1BC3-3568D6BE37C8}"/>
              </a:ext>
            </a:extLst>
          </p:cNvPr>
          <p:cNvSpPr>
            <a:spLocks noGrp="1"/>
          </p:cNvSpPr>
          <p:nvPr>
            <p:ph type="body" sz="quarter" idx="13"/>
          </p:nvPr>
        </p:nvSpPr>
        <p:spPr>
          <a:xfrm>
            <a:off x="539998" y="3126218"/>
            <a:ext cx="4665284" cy="600164"/>
          </a:xfrm>
        </p:spPr>
        <p:txBody>
          <a:bodyPr/>
          <a:lstStyle/>
          <a:p>
            <a:r>
              <a:rPr lang="en-US"/>
              <a:t>Wellbeing Webinars </a:t>
            </a:r>
          </a:p>
        </p:txBody>
      </p:sp>
      <p:sp>
        <p:nvSpPr>
          <p:cNvPr id="3" name="Slide Number Placeholder 2">
            <a:extLst>
              <a:ext uri="{FF2B5EF4-FFF2-40B4-BE49-F238E27FC236}">
                <a16:creationId xmlns:a16="http://schemas.microsoft.com/office/drawing/2014/main" id="{7E52FF7E-4EAA-357F-204C-BF3A02C25031}"/>
              </a:ext>
            </a:extLst>
          </p:cNvPr>
          <p:cNvSpPr>
            <a:spLocks noGrp="1"/>
          </p:cNvSpPr>
          <p:nvPr>
            <p:ph type="sldNum" idx="12"/>
          </p:nvPr>
        </p:nvSpPr>
        <p:spPr/>
        <p:txBody>
          <a:bodyPr/>
          <a:lstStyle/>
          <a:p>
            <a:pPr>
              <a:defRPr/>
            </a:pPr>
            <a:fld id="{00000000-1234-1234-1234-123412341234}" type="slidenum">
              <a:rPr lang="en-GB">
                <a:solidFill>
                  <a:srgbClr val="FBF1E8"/>
                </a:solidFill>
              </a:rPr>
              <a:pPr>
                <a:defRPr/>
              </a:pPr>
              <a:t>10</a:t>
            </a:fld>
            <a:endParaRPr lang="en-GB">
              <a:solidFill>
                <a:srgbClr val="FBF1E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E7A1-36A8-0748-DEDB-196B87CA68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65E40-7137-967B-DCAA-CBC57DB22A41}"/>
              </a:ext>
            </a:extLst>
          </p:cNvPr>
          <p:cNvSpPr>
            <a:spLocks noGrp="1"/>
          </p:cNvSpPr>
          <p:nvPr>
            <p:ph type="sldNum" idx="12"/>
          </p:nvPr>
        </p:nvSpPr>
        <p:spPr/>
        <p:txBody>
          <a:bodyPr/>
          <a:lstStyle/>
          <a:p>
            <a:fld id="{00000000-1234-1234-1234-123412341234}" type="slidenum">
              <a:rPr lang="en-GB" smtClean="0"/>
              <a:pPr/>
              <a:t>11</a:t>
            </a:fld>
            <a:endParaRPr lang="en-GB"/>
          </a:p>
        </p:txBody>
      </p:sp>
      <p:sp>
        <p:nvSpPr>
          <p:cNvPr id="4" name="Text Placeholder 3">
            <a:extLst>
              <a:ext uri="{FF2B5EF4-FFF2-40B4-BE49-F238E27FC236}">
                <a16:creationId xmlns:a16="http://schemas.microsoft.com/office/drawing/2014/main" id="{B7D46809-2123-C4D0-72CD-BE09ECD65F46}"/>
              </a:ext>
            </a:extLst>
          </p:cNvPr>
          <p:cNvSpPr>
            <a:spLocks noGrp="1"/>
          </p:cNvSpPr>
          <p:nvPr>
            <p:ph type="body" sz="quarter" idx="37"/>
          </p:nvPr>
        </p:nvSpPr>
        <p:spPr>
          <a:xfrm>
            <a:off x="539999" y="534621"/>
            <a:ext cx="5336786" cy="477054"/>
          </a:xfrm>
        </p:spPr>
        <p:txBody>
          <a:bodyPr/>
          <a:lstStyle/>
          <a:p>
            <a:r>
              <a:rPr lang="en-AU"/>
              <a:t>Wellbeing Calendar Invites</a:t>
            </a:r>
          </a:p>
        </p:txBody>
      </p:sp>
      <p:sp>
        <p:nvSpPr>
          <p:cNvPr id="109" name="Rectangle: Rounded Corners 108">
            <a:extLst>
              <a:ext uri="{FF2B5EF4-FFF2-40B4-BE49-F238E27FC236}">
                <a16:creationId xmlns:a16="http://schemas.microsoft.com/office/drawing/2014/main" id="{176ABFC6-554A-2F09-1171-E5371B73371C}"/>
              </a:ext>
            </a:extLst>
          </p:cNvPr>
          <p:cNvSpPr/>
          <p:nvPr/>
        </p:nvSpPr>
        <p:spPr>
          <a:xfrm>
            <a:off x="3248548" y="3125728"/>
            <a:ext cx="8620980" cy="2734383"/>
          </a:xfrm>
          <a:prstGeom prst="round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endParaRPr lang="en-AU">
              <a:solidFill>
                <a:schemeClr val="accent3"/>
              </a:solidFill>
              <a:latin typeface="Georgia" panose="02040502050405020303" pitchFamily="18" charset="0"/>
              <a:cs typeface="Arial"/>
            </a:endParaRPr>
          </a:p>
          <a:p>
            <a:pPr algn="ctr"/>
            <a:r>
              <a:rPr lang="en-AU">
                <a:solidFill>
                  <a:schemeClr val="accent3"/>
                </a:solidFill>
                <a:latin typeface="Georgia" panose="02040502050405020303" pitchFamily="18" charset="0"/>
                <a:cs typeface="Arial"/>
              </a:rPr>
              <a:t>Please see webinar email templates A and B for content when sending email invites for our</a:t>
            </a:r>
            <a:br>
              <a:rPr lang="en-AU">
                <a:solidFill>
                  <a:schemeClr val="accent3"/>
                </a:solidFill>
                <a:latin typeface="Georgia" panose="02040502050405020303" pitchFamily="18" charset="0"/>
                <a:cs typeface="Arial"/>
              </a:rPr>
            </a:br>
            <a:r>
              <a:rPr lang="en-AU">
                <a:solidFill>
                  <a:schemeClr val="accent3"/>
                </a:solidFill>
                <a:latin typeface="Georgia" panose="02040502050405020303" pitchFamily="18" charset="0"/>
                <a:cs typeface="Arial"/>
              </a:rPr>
              <a:t>FREE R U OK? Day and Navigating AI Webinars.</a:t>
            </a:r>
          </a:p>
        </p:txBody>
      </p:sp>
      <p:grpSp>
        <p:nvGrpSpPr>
          <p:cNvPr id="154" name="Group 153">
            <a:extLst>
              <a:ext uri="{FF2B5EF4-FFF2-40B4-BE49-F238E27FC236}">
                <a16:creationId xmlns:a16="http://schemas.microsoft.com/office/drawing/2014/main" id="{E66994D7-4758-5777-E531-547B348FA3E2}"/>
              </a:ext>
            </a:extLst>
          </p:cNvPr>
          <p:cNvGrpSpPr>
            <a:grpSpLocks noChangeAspect="1"/>
          </p:cNvGrpSpPr>
          <p:nvPr/>
        </p:nvGrpSpPr>
        <p:grpSpPr>
          <a:xfrm>
            <a:off x="3248547" y="1294552"/>
            <a:ext cx="2742818" cy="1688999"/>
            <a:chOff x="3113229" y="1179704"/>
            <a:chExt cx="2929323" cy="1803847"/>
          </a:xfrm>
        </p:grpSpPr>
        <p:sp>
          <p:nvSpPr>
            <p:cNvPr id="3" name="Rectangle 2">
              <a:extLst>
                <a:ext uri="{FF2B5EF4-FFF2-40B4-BE49-F238E27FC236}">
                  <a16:creationId xmlns:a16="http://schemas.microsoft.com/office/drawing/2014/main" id="{DC1BEA2D-879A-F1F7-56E1-CA8C81CDA746}"/>
                </a:ext>
              </a:extLst>
            </p:cNvPr>
            <p:cNvSpPr>
              <a:spLocks noChangeAspect="1"/>
            </p:cNvSpPr>
            <p:nvPr/>
          </p:nvSpPr>
          <p:spPr>
            <a:xfrm>
              <a:off x="3343410" y="1180494"/>
              <a:ext cx="2699141" cy="180305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Box 4">
              <a:extLst>
                <a:ext uri="{FF2B5EF4-FFF2-40B4-BE49-F238E27FC236}">
                  <a16:creationId xmlns:a16="http://schemas.microsoft.com/office/drawing/2014/main" id="{FD18D026-A1C8-0843-54A7-FE8AFB6ADB6D}"/>
                </a:ext>
              </a:extLst>
            </p:cNvPr>
            <p:cNvSpPr txBox="1">
              <a:spLocks noChangeAspect="1"/>
            </p:cNvSpPr>
            <p:nvPr/>
          </p:nvSpPr>
          <p:spPr>
            <a:xfrm>
              <a:off x="4307719" y="1663662"/>
              <a:ext cx="1706890" cy="161583"/>
            </a:xfrm>
            <a:prstGeom prst="rect">
              <a:avLst/>
            </a:prstGeom>
            <a:noFill/>
          </p:spPr>
          <p:txBody>
            <a:bodyPr wrap="square" lIns="0" tIns="0" rIns="0" bIns="0" rtlCol="0">
              <a:spAutoFit/>
            </a:bodyPr>
            <a:lstStyle/>
            <a:p>
              <a:r>
                <a:rPr lang="en-US" sz="1050">
                  <a:solidFill>
                    <a:schemeClr val="accent2"/>
                  </a:solidFill>
                  <a:latin typeface="+mj-lt"/>
                </a:rPr>
                <a:t>Balancing the Load:</a:t>
              </a:r>
            </a:p>
          </p:txBody>
        </p:sp>
        <p:sp>
          <p:nvSpPr>
            <p:cNvPr id="6" name="TextBox 5">
              <a:extLst>
                <a:ext uri="{FF2B5EF4-FFF2-40B4-BE49-F238E27FC236}">
                  <a16:creationId xmlns:a16="http://schemas.microsoft.com/office/drawing/2014/main" id="{1C5D6F18-107D-05DD-6E34-F9BCC4E5739E}"/>
                </a:ext>
              </a:extLst>
            </p:cNvPr>
            <p:cNvSpPr txBox="1">
              <a:spLocks noChangeAspect="1"/>
            </p:cNvSpPr>
            <p:nvPr/>
          </p:nvSpPr>
          <p:spPr>
            <a:xfrm>
              <a:off x="4300073" y="2406056"/>
              <a:ext cx="1675159" cy="246221"/>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12 March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AEDT / 11:00am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7" name="TextBox 6">
              <a:extLst>
                <a:ext uri="{FF2B5EF4-FFF2-40B4-BE49-F238E27FC236}">
                  <a16:creationId xmlns:a16="http://schemas.microsoft.com/office/drawing/2014/main" id="{22436561-ABAD-CBC3-FBA6-1408E80FC0CE}"/>
                </a:ext>
              </a:extLst>
            </p:cNvPr>
            <p:cNvSpPr txBox="1">
              <a:spLocks noChangeAspect="1"/>
            </p:cNvSpPr>
            <p:nvPr/>
          </p:nvSpPr>
          <p:spPr>
            <a:xfrm>
              <a:off x="4292508" y="1893063"/>
              <a:ext cx="1625741" cy="394446"/>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Wellbeing, Equality &amp; Thriving Together</a:t>
              </a:r>
            </a:p>
          </p:txBody>
        </p:sp>
        <p:sp>
          <p:nvSpPr>
            <p:cNvPr id="8" name="Rectangle 7">
              <a:extLst>
                <a:ext uri="{FF2B5EF4-FFF2-40B4-BE49-F238E27FC236}">
                  <a16:creationId xmlns:a16="http://schemas.microsoft.com/office/drawing/2014/main" id="{C2AFD848-40AB-7200-66BC-EFE6CA690678}"/>
                </a:ext>
              </a:extLst>
            </p:cNvPr>
            <p:cNvSpPr>
              <a:spLocks noChangeAspect="1"/>
            </p:cNvSpPr>
            <p:nvPr/>
          </p:nvSpPr>
          <p:spPr>
            <a:xfrm>
              <a:off x="5263774" y="2767443"/>
              <a:ext cx="778778" cy="211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804E5FC8-F3C1-16D9-5211-867D419C0B83}"/>
                </a:ext>
              </a:extLst>
            </p:cNvPr>
            <p:cNvSpPr txBox="1">
              <a:spLocks noChangeAspect="1"/>
            </p:cNvSpPr>
            <p:nvPr/>
          </p:nvSpPr>
          <p:spPr>
            <a:xfrm>
              <a:off x="5263769" y="2792110"/>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FREE</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sp>
          <p:nvSpPr>
            <p:cNvPr id="10" name="Rectangle 9">
              <a:extLst>
                <a:ext uri="{FF2B5EF4-FFF2-40B4-BE49-F238E27FC236}">
                  <a16:creationId xmlns:a16="http://schemas.microsoft.com/office/drawing/2014/main" id="{CEA073E5-DFF1-563B-FBB1-492793DC71F1}"/>
                </a:ext>
              </a:extLst>
            </p:cNvPr>
            <p:cNvSpPr>
              <a:spLocks noChangeAspect="1"/>
            </p:cNvSpPr>
            <p:nvPr/>
          </p:nvSpPr>
          <p:spPr>
            <a:xfrm>
              <a:off x="3932504" y="1310950"/>
              <a:ext cx="1976385" cy="1887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6CF372CB-43CF-E6BA-DBCE-3ED44F08A592}"/>
                </a:ext>
              </a:extLst>
            </p:cNvPr>
            <p:cNvSpPr txBox="1">
              <a:spLocks noChangeAspect="1"/>
            </p:cNvSpPr>
            <p:nvPr/>
          </p:nvSpPr>
          <p:spPr>
            <a:xfrm>
              <a:off x="4305985" y="1350552"/>
              <a:ext cx="1517351" cy="138499"/>
            </a:xfrm>
            <a:prstGeom prst="rect">
              <a:avLst/>
            </a:prstGeom>
            <a:noFill/>
          </p:spPr>
          <p:txBody>
            <a:bodyPr wrap="square" lIns="0" tIns="0" rIns="0" bIns="0" rtlCol="0">
              <a:spAutoFit/>
            </a:bodyPr>
            <a:lstStyle/>
            <a:p>
              <a:r>
                <a:rPr lang="en-US" sz="900">
                  <a:solidFill>
                    <a:schemeClr val="accent2"/>
                  </a:solidFill>
                  <a:latin typeface="+mj-lt"/>
                </a:rPr>
                <a:t>International Women's Day</a:t>
              </a:r>
            </a:p>
          </p:txBody>
        </p:sp>
        <p:sp>
          <p:nvSpPr>
            <p:cNvPr id="12" name="Rectangle 11">
              <a:extLst>
                <a:ext uri="{FF2B5EF4-FFF2-40B4-BE49-F238E27FC236}">
                  <a16:creationId xmlns:a16="http://schemas.microsoft.com/office/drawing/2014/main" id="{AEDB5BCA-2BDB-F1E4-06C6-02C315BB5F8F}"/>
                </a:ext>
              </a:extLst>
            </p:cNvPr>
            <p:cNvSpPr>
              <a:spLocks noChangeAspect="1"/>
            </p:cNvSpPr>
            <p:nvPr/>
          </p:nvSpPr>
          <p:spPr>
            <a:xfrm>
              <a:off x="3113229" y="1179704"/>
              <a:ext cx="1086996" cy="1803057"/>
            </a:xfrm>
            <a:prstGeom prst="rect">
              <a:avLst/>
            </a:prstGeom>
            <a:blipFill>
              <a:blip r:embed="rId2"/>
              <a:srcRect/>
              <a:stretch>
                <a:fillRect l="-11276" t="-1708" r="-8851" b="-170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60" name="Group 159">
            <a:extLst>
              <a:ext uri="{FF2B5EF4-FFF2-40B4-BE49-F238E27FC236}">
                <a16:creationId xmlns:a16="http://schemas.microsoft.com/office/drawing/2014/main" id="{4DD65409-E520-B433-4393-6B177F04EEC0}"/>
              </a:ext>
            </a:extLst>
          </p:cNvPr>
          <p:cNvGrpSpPr>
            <a:grpSpLocks noChangeAspect="1"/>
          </p:cNvGrpSpPr>
          <p:nvPr/>
        </p:nvGrpSpPr>
        <p:grpSpPr>
          <a:xfrm>
            <a:off x="3248547" y="3125729"/>
            <a:ext cx="2764116" cy="1683579"/>
            <a:chOff x="3167481" y="3305952"/>
            <a:chExt cx="2928520" cy="1783716"/>
          </a:xfrm>
        </p:grpSpPr>
        <p:sp>
          <p:nvSpPr>
            <p:cNvPr id="68" name="Rectangle 67">
              <a:extLst>
                <a:ext uri="{FF2B5EF4-FFF2-40B4-BE49-F238E27FC236}">
                  <a16:creationId xmlns:a16="http://schemas.microsoft.com/office/drawing/2014/main" id="{CBAB5DFE-A297-B8D9-0BFE-84E3835F742F}"/>
                </a:ext>
              </a:extLst>
            </p:cNvPr>
            <p:cNvSpPr>
              <a:spLocks noChangeAspect="1"/>
            </p:cNvSpPr>
            <p:nvPr/>
          </p:nvSpPr>
          <p:spPr>
            <a:xfrm>
              <a:off x="3387499" y="3305952"/>
              <a:ext cx="2708501" cy="178355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9" name="TextBox 68">
              <a:extLst>
                <a:ext uri="{FF2B5EF4-FFF2-40B4-BE49-F238E27FC236}">
                  <a16:creationId xmlns:a16="http://schemas.microsoft.com/office/drawing/2014/main" id="{11B0B9D0-135C-31B6-9A40-DC7C8681106E}"/>
                </a:ext>
              </a:extLst>
            </p:cNvPr>
            <p:cNvSpPr txBox="1">
              <a:spLocks noChangeAspect="1"/>
            </p:cNvSpPr>
            <p:nvPr/>
          </p:nvSpPr>
          <p:spPr>
            <a:xfrm>
              <a:off x="4351808" y="3789119"/>
              <a:ext cx="1706890" cy="161583"/>
            </a:xfrm>
            <a:prstGeom prst="rect">
              <a:avLst/>
            </a:prstGeom>
            <a:noFill/>
          </p:spPr>
          <p:txBody>
            <a:bodyPr wrap="square" lIns="0" tIns="0" rIns="0" bIns="0" rtlCol="0">
              <a:spAutoFit/>
            </a:bodyPr>
            <a:lstStyle/>
            <a:p>
              <a:r>
                <a:rPr lang="en-US" sz="1050">
                  <a:solidFill>
                    <a:schemeClr val="accent2"/>
                  </a:solidFill>
                  <a:latin typeface="+mj-lt"/>
                </a:rPr>
                <a:t>Depression Awareness</a:t>
              </a:r>
            </a:p>
          </p:txBody>
        </p:sp>
        <p:sp>
          <p:nvSpPr>
            <p:cNvPr id="70" name="TextBox 69">
              <a:extLst>
                <a:ext uri="{FF2B5EF4-FFF2-40B4-BE49-F238E27FC236}">
                  <a16:creationId xmlns:a16="http://schemas.microsoft.com/office/drawing/2014/main" id="{DAC71EE1-917A-4547-569E-64D0F8AFA119}"/>
                </a:ext>
              </a:extLst>
            </p:cNvPr>
            <p:cNvSpPr txBox="1">
              <a:spLocks noChangeAspect="1"/>
            </p:cNvSpPr>
            <p:nvPr/>
          </p:nvSpPr>
          <p:spPr>
            <a:xfrm>
              <a:off x="4344162" y="4531513"/>
              <a:ext cx="1675159" cy="246221"/>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10 September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AEST / 12:00pm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71" name="TextBox 70">
              <a:extLst>
                <a:ext uri="{FF2B5EF4-FFF2-40B4-BE49-F238E27FC236}">
                  <a16:creationId xmlns:a16="http://schemas.microsoft.com/office/drawing/2014/main" id="{A6100804-F677-CF2D-71AA-E343C09816D3}"/>
                </a:ext>
              </a:extLst>
            </p:cNvPr>
            <p:cNvSpPr txBox="1">
              <a:spLocks noChangeAspect="1"/>
            </p:cNvSpPr>
            <p:nvPr/>
          </p:nvSpPr>
          <p:spPr>
            <a:xfrm>
              <a:off x="4336597" y="4018520"/>
              <a:ext cx="1625741" cy="391299"/>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Managing Depression with Confidence</a:t>
              </a:r>
            </a:p>
          </p:txBody>
        </p:sp>
        <p:sp>
          <p:nvSpPr>
            <p:cNvPr id="72" name="Rectangle 71">
              <a:extLst>
                <a:ext uri="{FF2B5EF4-FFF2-40B4-BE49-F238E27FC236}">
                  <a16:creationId xmlns:a16="http://schemas.microsoft.com/office/drawing/2014/main" id="{D05A7C3B-0396-FE6A-0CCF-FAD967C6F207}"/>
                </a:ext>
              </a:extLst>
            </p:cNvPr>
            <p:cNvSpPr>
              <a:spLocks noChangeAspect="1"/>
            </p:cNvSpPr>
            <p:nvPr/>
          </p:nvSpPr>
          <p:spPr>
            <a:xfrm>
              <a:off x="5317223" y="4876942"/>
              <a:ext cx="778778" cy="2116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TextBox 72">
              <a:extLst>
                <a:ext uri="{FF2B5EF4-FFF2-40B4-BE49-F238E27FC236}">
                  <a16:creationId xmlns:a16="http://schemas.microsoft.com/office/drawing/2014/main" id="{A60774F2-0F23-9A80-EF12-B16990655A76}"/>
                </a:ext>
              </a:extLst>
            </p:cNvPr>
            <p:cNvSpPr txBox="1">
              <a:spLocks noChangeAspect="1"/>
            </p:cNvSpPr>
            <p:nvPr/>
          </p:nvSpPr>
          <p:spPr>
            <a:xfrm>
              <a:off x="5317218" y="4901606"/>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FREE</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sp>
          <p:nvSpPr>
            <p:cNvPr id="74" name="Rectangle 73">
              <a:extLst>
                <a:ext uri="{FF2B5EF4-FFF2-40B4-BE49-F238E27FC236}">
                  <a16:creationId xmlns:a16="http://schemas.microsoft.com/office/drawing/2014/main" id="{DE5F8E39-CF14-774C-7ECF-236A4EDDA8EA}"/>
                </a:ext>
              </a:extLst>
            </p:cNvPr>
            <p:cNvSpPr>
              <a:spLocks noChangeAspect="1"/>
            </p:cNvSpPr>
            <p:nvPr/>
          </p:nvSpPr>
          <p:spPr>
            <a:xfrm>
              <a:off x="4085223" y="3436407"/>
              <a:ext cx="1877116" cy="1887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5" name="TextBox 74">
              <a:extLst>
                <a:ext uri="{FF2B5EF4-FFF2-40B4-BE49-F238E27FC236}">
                  <a16:creationId xmlns:a16="http://schemas.microsoft.com/office/drawing/2014/main" id="{FF5DCAD7-51CD-85D5-3E7A-5074C8857E20}"/>
                </a:ext>
              </a:extLst>
            </p:cNvPr>
            <p:cNvSpPr txBox="1">
              <a:spLocks noChangeAspect="1"/>
            </p:cNvSpPr>
            <p:nvPr/>
          </p:nvSpPr>
          <p:spPr>
            <a:xfrm>
              <a:off x="4350075" y="3476009"/>
              <a:ext cx="1292190" cy="138499"/>
            </a:xfrm>
            <a:prstGeom prst="rect">
              <a:avLst/>
            </a:prstGeom>
            <a:noFill/>
          </p:spPr>
          <p:txBody>
            <a:bodyPr wrap="square" lIns="0" tIns="0" rIns="0" bIns="0" rtlCol="0">
              <a:spAutoFit/>
            </a:bodyPr>
            <a:lstStyle/>
            <a:p>
              <a:r>
                <a:rPr lang="en-US" sz="900">
                  <a:solidFill>
                    <a:schemeClr val="accent2"/>
                  </a:solidFill>
                  <a:latin typeface="+mj-lt"/>
                </a:rPr>
                <a:t>R U OK? Day</a:t>
              </a:r>
            </a:p>
          </p:txBody>
        </p:sp>
        <p:pic>
          <p:nvPicPr>
            <p:cNvPr id="54" name="Image 11">
              <a:extLst>
                <a:ext uri="{FF2B5EF4-FFF2-40B4-BE49-F238E27FC236}">
                  <a16:creationId xmlns:a16="http://schemas.microsoft.com/office/drawing/2014/main" id="{68D9E846-5FE3-76BC-A464-BFA7F3ABEC6A}"/>
                </a:ext>
              </a:extLst>
            </p:cNvPr>
            <p:cNvPicPr>
              <a:picLocks noChangeAspect="1"/>
            </p:cNvPicPr>
            <p:nvPr/>
          </p:nvPicPr>
          <p:blipFill>
            <a:blip r:embed="rId3" cstate="print"/>
            <a:stretch>
              <a:fillRect/>
            </a:stretch>
          </p:blipFill>
          <p:spPr>
            <a:xfrm>
              <a:off x="3167481" y="3305952"/>
              <a:ext cx="1086193" cy="1783716"/>
            </a:xfrm>
            <a:prstGeom prst="rect">
              <a:avLst/>
            </a:prstGeom>
          </p:spPr>
        </p:pic>
        <p:pic>
          <p:nvPicPr>
            <p:cNvPr id="58" name="Image 12" descr="A yellow rectangular sign with black text  Description automatically generated">
              <a:extLst>
                <a:ext uri="{FF2B5EF4-FFF2-40B4-BE49-F238E27FC236}">
                  <a16:creationId xmlns:a16="http://schemas.microsoft.com/office/drawing/2014/main" id="{EFE446AD-D155-295C-45F2-E767D88A41FF}"/>
                </a:ext>
              </a:extLst>
            </p:cNvPr>
            <p:cNvPicPr>
              <a:picLocks noChangeAspect="1"/>
            </p:cNvPicPr>
            <p:nvPr/>
          </p:nvPicPr>
          <p:blipFill>
            <a:blip r:embed="rId4" cstate="print"/>
            <a:stretch>
              <a:fillRect/>
            </a:stretch>
          </p:blipFill>
          <p:spPr>
            <a:xfrm>
              <a:off x="3719883" y="4809040"/>
              <a:ext cx="379260" cy="218103"/>
            </a:xfrm>
            <a:prstGeom prst="rect">
              <a:avLst/>
            </a:prstGeom>
          </p:spPr>
        </p:pic>
      </p:grpSp>
      <p:grpSp>
        <p:nvGrpSpPr>
          <p:cNvPr id="161" name="Group 160">
            <a:extLst>
              <a:ext uri="{FF2B5EF4-FFF2-40B4-BE49-F238E27FC236}">
                <a16:creationId xmlns:a16="http://schemas.microsoft.com/office/drawing/2014/main" id="{8DFEDFF5-9F17-C8CF-7CD1-CDCD4BE61E28}"/>
              </a:ext>
            </a:extLst>
          </p:cNvPr>
          <p:cNvGrpSpPr>
            <a:grpSpLocks noChangeAspect="1"/>
          </p:cNvGrpSpPr>
          <p:nvPr/>
        </p:nvGrpSpPr>
        <p:grpSpPr>
          <a:xfrm>
            <a:off x="9127837" y="3125728"/>
            <a:ext cx="2741691" cy="1688259"/>
            <a:chOff x="7544651" y="3361026"/>
            <a:chExt cx="2925941" cy="1801715"/>
          </a:xfrm>
        </p:grpSpPr>
        <p:sp>
          <p:nvSpPr>
            <p:cNvPr id="28" name="Rectangle 27">
              <a:extLst>
                <a:ext uri="{FF2B5EF4-FFF2-40B4-BE49-F238E27FC236}">
                  <a16:creationId xmlns:a16="http://schemas.microsoft.com/office/drawing/2014/main" id="{83EE2A51-8872-1E85-9D58-49969E80C27A}"/>
                </a:ext>
              </a:extLst>
            </p:cNvPr>
            <p:cNvSpPr>
              <a:spLocks noChangeAspect="1"/>
            </p:cNvSpPr>
            <p:nvPr/>
          </p:nvSpPr>
          <p:spPr>
            <a:xfrm>
              <a:off x="7773521" y="3361026"/>
              <a:ext cx="2697070" cy="18017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B7154C-0A68-40CA-7F90-F958F8AC39D5}"/>
                </a:ext>
              </a:extLst>
            </p:cNvPr>
            <p:cNvSpPr txBox="1">
              <a:spLocks noChangeAspect="1"/>
            </p:cNvSpPr>
            <p:nvPr/>
          </p:nvSpPr>
          <p:spPr>
            <a:xfrm>
              <a:off x="8729951" y="3579259"/>
              <a:ext cx="1705616" cy="161583"/>
            </a:xfrm>
            <a:prstGeom prst="rect">
              <a:avLst/>
            </a:prstGeom>
            <a:noFill/>
          </p:spPr>
          <p:txBody>
            <a:bodyPr wrap="square" lIns="0" tIns="0" rIns="0" bIns="0" rtlCol="0">
              <a:spAutoFit/>
            </a:bodyPr>
            <a:lstStyle/>
            <a:p>
              <a:r>
                <a:rPr lang="en-US" sz="1050">
                  <a:solidFill>
                    <a:schemeClr val="accent2"/>
                  </a:solidFill>
                  <a:latin typeface="+mj-lt"/>
                </a:rPr>
                <a:t>Navigating AI:</a:t>
              </a:r>
            </a:p>
          </p:txBody>
        </p:sp>
        <p:sp>
          <p:nvSpPr>
            <p:cNvPr id="30" name="TextBox 29">
              <a:extLst>
                <a:ext uri="{FF2B5EF4-FFF2-40B4-BE49-F238E27FC236}">
                  <a16:creationId xmlns:a16="http://schemas.microsoft.com/office/drawing/2014/main" id="{0A411D6E-2AF5-8A68-7F8B-7DF9405CF45E}"/>
                </a:ext>
              </a:extLst>
            </p:cNvPr>
            <p:cNvSpPr txBox="1">
              <a:spLocks noChangeAspect="1"/>
            </p:cNvSpPr>
            <p:nvPr/>
          </p:nvSpPr>
          <p:spPr>
            <a:xfrm>
              <a:off x="8731196" y="4583287"/>
              <a:ext cx="1673914" cy="246221"/>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3 December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AEDT / 11:00am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31" name="TextBox 30">
              <a:extLst>
                <a:ext uri="{FF2B5EF4-FFF2-40B4-BE49-F238E27FC236}">
                  <a16:creationId xmlns:a16="http://schemas.microsoft.com/office/drawing/2014/main" id="{2AE671E3-AFF6-9253-BFC7-E60C8E590265}"/>
                </a:ext>
              </a:extLst>
            </p:cNvPr>
            <p:cNvSpPr txBox="1">
              <a:spLocks noChangeAspect="1"/>
            </p:cNvSpPr>
            <p:nvPr/>
          </p:nvSpPr>
          <p:spPr>
            <a:xfrm>
              <a:off x="8722386" y="3864409"/>
              <a:ext cx="1533801" cy="369332"/>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Prioritising Wellbeing in the Digital Age</a:t>
              </a:r>
            </a:p>
          </p:txBody>
        </p:sp>
        <p:sp>
          <p:nvSpPr>
            <p:cNvPr id="34" name="Rectangle 33">
              <a:extLst>
                <a:ext uri="{FF2B5EF4-FFF2-40B4-BE49-F238E27FC236}">
                  <a16:creationId xmlns:a16="http://schemas.microsoft.com/office/drawing/2014/main" id="{2DCBD388-685B-0110-2CEC-81D1E2B8465A}"/>
                </a:ext>
              </a:extLst>
            </p:cNvPr>
            <p:cNvSpPr>
              <a:spLocks noChangeAspect="1"/>
            </p:cNvSpPr>
            <p:nvPr/>
          </p:nvSpPr>
          <p:spPr>
            <a:xfrm>
              <a:off x="7544651" y="3361026"/>
              <a:ext cx="1086188" cy="1801715"/>
            </a:xfrm>
            <a:prstGeom prst="rect">
              <a:avLst/>
            </a:prstGeom>
            <a:blipFill>
              <a:blip r:embed="rId5"/>
              <a:srcRect/>
              <a:stretch>
                <a:fillRect l="-14370" t="-7660" r="-14751" b="-35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87629CA5-BA5A-82F3-8C55-B87A9D5D6BEF}"/>
                </a:ext>
              </a:extLst>
            </p:cNvPr>
            <p:cNvSpPr>
              <a:spLocks noChangeAspect="1"/>
            </p:cNvSpPr>
            <p:nvPr/>
          </p:nvSpPr>
          <p:spPr>
            <a:xfrm>
              <a:off x="9691814" y="4945887"/>
              <a:ext cx="778778" cy="211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TextBox 119">
              <a:extLst>
                <a:ext uri="{FF2B5EF4-FFF2-40B4-BE49-F238E27FC236}">
                  <a16:creationId xmlns:a16="http://schemas.microsoft.com/office/drawing/2014/main" id="{EB22C2A1-3976-0934-C57C-6946FF13901D}"/>
                </a:ext>
              </a:extLst>
            </p:cNvPr>
            <p:cNvSpPr txBox="1">
              <a:spLocks noChangeAspect="1"/>
            </p:cNvSpPr>
            <p:nvPr/>
          </p:nvSpPr>
          <p:spPr>
            <a:xfrm>
              <a:off x="9691809" y="4970554"/>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FREE</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grpSp>
      <p:grpSp>
        <p:nvGrpSpPr>
          <p:cNvPr id="153" name="Group 152">
            <a:extLst>
              <a:ext uri="{FF2B5EF4-FFF2-40B4-BE49-F238E27FC236}">
                <a16:creationId xmlns:a16="http://schemas.microsoft.com/office/drawing/2014/main" id="{E6902C17-D231-0479-D9DB-ABA456E3F59F}"/>
              </a:ext>
            </a:extLst>
          </p:cNvPr>
          <p:cNvGrpSpPr>
            <a:grpSpLocks noChangeAspect="1"/>
          </p:cNvGrpSpPr>
          <p:nvPr/>
        </p:nvGrpSpPr>
        <p:grpSpPr>
          <a:xfrm>
            <a:off x="320874" y="1300265"/>
            <a:ext cx="2738863" cy="1693088"/>
            <a:chOff x="72365" y="1169948"/>
            <a:chExt cx="2925099" cy="1808214"/>
          </a:xfrm>
        </p:grpSpPr>
        <p:sp>
          <p:nvSpPr>
            <p:cNvPr id="138" name="Rectangle 137">
              <a:extLst>
                <a:ext uri="{FF2B5EF4-FFF2-40B4-BE49-F238E27FC236}">
                  <a16:creationId xmlns:a16="http://schemas.microsoft.com/office/drawing/2014/main" id="{37FA4B54-3EEA-B1A1-69F1-4F83AC0A0D94}"/>
                </a:ext>
              </a:extLst>
            </p:cNvPr>
            <p:cNvSpPr>
              <a:spLocks noChangeAspect="1"/>
            </p:cNvSpPr>
            <p:nvPr/>
          </p:nvSpPr>
          <p:spPr>
            <a:xfrm>
              <a:off x="300393" y="1176447"/>
              <a:ext cx="2697070" cy="18017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3CE189B0-83A1-4174-E5CD-504AB74A1C83}"/>
                </a:ext>
              </a:extLst>
            </p:cNvPr>
            <p:cNvSpPr txBox="1">
              <a:spLocks noChangeAspect="1"/>
            </p:cNvSpPr>
            <p:nvPr/>
          </p:nvSpPr>
          <p:spPr>
            <a:xfrm>
              <a:off x="1256823" y="1394680"/>
              <a:ext cx="1705616" cy="161583"/>
            </a:xfrm>
            <a:prstGeom prst="rect">
              <a:avLst/>
            </a:prstGeom>
            <a:noFill/>
          </p:spPr>
          <p:txBody>
            <a:bodyPr wrap="square" lIns="0" tIns="0" rIns="0" bIns="0" rtlCol="0">
              <a:spAutoFit/>
            </a:bodyPr>
            <a:lstStyle/>
            <a:p>
              <a:r>
                <a:rPr lang="en-US" sz="1050" err="1">
                  <a:solidFill>
                    <a:schemeClr val="accent2"/>
                  </a:solidFill>
                  <a:latin typeface="+mj-lt"/>
                </a:rPr>
                <a:t>Energise</a:t>
              </a:r>
              <a:r>
                <a:rPr lang="en-US" sz="1050">
                  <a:solidFill>
                    <a:schemeClr val="accent2"/>
                  </a:solidFill>
                  <a:latin typeface="+mj-lt"/>
                </a:rPr>
                <a:t> Your Life:</a:t>
              </a:r>
            </a:p>
          </p:txBody>
        </p:sp>
        <p:sp>
          <p:nvSpPr>
            <p:cNvPr id="140" name="TextBox 139">
              <a:extLst>
                <a:ext uri="{FF2B5EF4-FFF2-40B4-BE49-F238E27FC236}">
                  <a16:creationId xmlns:a16="http://schemas.microsoft.com/office/drawing/2014/main" id="{3B8F3382-D435-A1B1-CC75-4B0208929E6F}"/>
                </a:ext>
              </a:extLst>
            </p:cNvPr>
            <p:cNvSpPr txBox="1">
              <a:spLocks noChangeAspect="1"/>
            </p:cNvSpPr>
            <p:nvPr/>
          </p:nvSpPr>
          <p:spPr>
            <a:xfrm>
              <a:off x="1258068" y="2398708"/>
              <a:ext cx="1673914" cy="246221"/>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5 February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AEDT / 11:00am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141" name="TextBox 140">
              <a:extLst>
                <a:ext uri="{FF2B5EF4-FFF2-40B4-BE49-F238E27FC236}">
                  <a16:creationId xmlns:a16="http://schemas.microsoft.com/office/drawing/2014/main" id="{46D7F461-449C-78A3-C22E-190FAEADF14B}"/>
                </a:ext>
              </a:extLst>
            </p:cNvPr>
            <p:cNvSpPr txBox="1">
              <a:spLocks noChangeAspect="1"/>
            </p:cNvSpPr>
            <p:nvPr/>
          </p:nvSpPr>
          <p:spPr>
            <a:xfrm>
              <a:off x="1249258" y="1679830"/>
              <a:ext cx="1533801" cy="369332"/>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The Dynamic Duo of Sleep and Exercise</a:t>
              </a:r>
            </a:p>
          </p:txBody>
        </p:sp>
        <p:pic>
          <p:nvPicPr>
            <p:cNvPr id="145" name="Image 40">
              <a:extLst>
                <a:ext uri="{FF2B5EF4-FFF2-40B4-BE49-F238E27FC236}">
                  <a16:creationId xmlns:a16="http://schemas.microsoft.com/office/drawing/2014/main" id="{A0C3AE66-CF3C-3729-2929-DDFFB665105D}"/>
                </a:ext>
              </a:extLst>
            </p:cNvPr>
            <p:cNvPicPr>
              <a:picLocks noChangeAspect="1"/>
            </p:cNvPicPr>
            <p:nvPr/>
          </p:nvPicPr>
          <p:blipFill>
            <a:blip r:embed="rId6" cstate="print"/>
            <a:stretch>
              <a:fillRect/>
            </a:stretch>
          </p:blipFill>
          <p:spPr>
            <a:xfrm>
              <a:off x="72365" y="1169948"/>
              <a:ext cx="1090110" cy="1808214"/>
            </a:xfrm>
            <a:prstGeom prst="rect">
              <a:avLst/>
            </a:prstGeom>
          </p:spPr>
        </p:pic>
        <p:sp>
          <p:nvSpPr>
            <p:cNvPr id="143" name="Rectangle 142">
              <a:extLst>
                <a:ext uri="{FF2B5EF4-FFF2-40B4-BE49-F238E27FC236}">
                  <a16:creationId xmlns:a16="http://schemas.microsoft.com/office/drawing/2014/main" id="{BD641F9C-300F-A6C3-E0B0-230BF0231BB1}"/>
                </a:ext>
              </a:extLst>
            </p:cNvPr>
            <p:cNvSpPr>
              <a:spLocks noChangeAspect="1"/>
            </p:cNvSpPr>
            <p:nvPr/>
          </p:nvSpPr>
          <p:spPr>
            <a:xfrm>
              <a:off x="2218686" y="2761308"/>
              <a:ext cx="778778" cy="211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TextBox 143">
              <a:extLst>
                <a:ext uri="{FF2B5EF4-FFF2-40B4-BE49-F238E27FC236}">
                  <a16:creationId xmlns:a16="http://schemas.microsoft.com/office/drawing/2014/main" id="{340E9329-DFE7-2B1F-6D6E-43FE52544412}"/>
                </a:ext>
              </a:extLst>
            </p:cNvPr>
            <p:cNvSpPr txBox="1">
              <a:spLocks noChangeAspect="1"/>
            </p:cNvSpPr>
            <p:nvPr/>
          </p:nvSpPr>
          <p:spPr>
            <a:xfrm>
              <a:off x="2218681" y="2785975"/>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PAID</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grpSp>
      <p:grpSp>
        <p:nvGrpSpPr>
          <p:cNvPr id="157" name="Group 156">
            <a:extLst>
              <a:ext uri="{FF2B5EF4-FFF2-40B4-BE49-F238E27FC236}">
                <a16:creationId xmlns:a16="http://schemas.microsoft.com/office/drawing/2014/main" id="{17ECE287-3939-489F-65D7-7F9356982F7A}"/>
              </a:ext>
            </a:extLst>
          </p:cNvPr>
          <p:cNvGrpSpPr>
            <a:grpSpLocks noChangeAspect="1"/>
          </p:cNvGrpSpPr>
          <p:nvPr/>
        </p:nvGrpSpPr>
        <p:grpSpPr>
          <a:xfrm>
            <a:off x="6195027" y="1291589"/>
            <a:ext cx="2736573" cy="1693333"/>
            <a:chOff x="6182865" y="1176447"/>
            <a:chExt cx="2922654" cy="1808476"/>
          </a:xfrm>
        </p:grpSpPr>
        <p:sp>
          <p:nvSpPr>
            <p:cNvPr id="146" name="Rectangle 145">
              <a:extLst>
                <a:ext uri="{FF2B5EF4-FFF2-40B4-BE49-F238E27FC236}">
                  <a16:creationId xmlns:a16="http://schemas.microsoft.com/office/drawing/2014/main" id="{0D243C94-8289-3352-D49C-8CA486E6ABBC}"/>
                </a:ext>
              </a:extLst>
            </p:cNvPr>
            <p:cNvSpPr>
              <a:spLocks noChangeAspect="1"/>
            </p:cNvSpPr>
            <p:nvPr/>
          </p:nvSpPr>
          <p:spPr>
            <a:xfrm>
              <a:off x="6408448" y="1183208"/>
              <a:ext cx="2697070" cy="18017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61BE6820-635A-A487-2474-E0ADFD39587C}"/>
                </a:ext>
              </a:extLst>
            </p:cNvPr>
            <p:cNvSpPr txBox="1">
              <a:spLocks noChangeAspect="1"/>
            </p:cNvSpPr>
            <p:nvPr/>
          </p:nvSpPr>
          <p:spPr>
            <a:xfrm>
              <a:off x="7364878" y="1401441"/>
              <a:ext cx="1705616" cy="161583"/>
            </a:xfrm>
            <a:prstGeom prst="rect">
              <a:avLst/>
            </a:prstGeom>
            <a:noFill/>
          </p:spPr>
          <p:txBody>
            <a:bodyPr wrap="square" lIns="0" tIns="0" rIns="0" bIns="0" rtlCol="0">
              <a:spAutoFit/>
            </a:bodyPr>
            <a:lstStyle/>
            <a:p>
              <a:r>
                <a:rPr lang="en-US" sz="1050">
                  <a:solidFill>
                    <a:schemeClr val="accent2"/>
                  </a:solidFill>
                  <a:latin typeface="+mj-lt"/>
                </a:rPr>
                <a:t>Next Level Finance:</a:t>
              </a:r>
            </a:p>
          </p:txBody>
        </p:sp>
        <p:sp>
          <p:nvSpPr>
            <p:cNvPr id="148" name="TextBox 147">
              <a:extLst>
                <a:ext uri="{FF2B5EF4-FFF2-40B4-BE49-F238E27FC236}">
                  <a16:creationId xmlns:a16="http://schemas.microsoft.com/office/drawing/2014/main" id="{4BACB511-88D9-F3C2-B63F-B820A17DB2CB}"/>
                </a:ext>
              </a:extLst>
            </p:cNvPr>
            <p:cNvSpPr txBox="1">
              <a:spLocks noChangeAspect="1"/>
            </p:cNvSpPr>
            <p:nvPr/>
          </p:nvSpPr>
          <p:spPr>
            <a:xfrm>
              <a:off x="7366123" y="2405469"/>
              <a:ext cx="1673914" cy="246221"/>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7 May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AEDT / 11:00am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149" name="TextBox 148">
              <a:extLst>
                <a:ext uri="{FF2B5EF4-FFF2-40B4-BE49-F238E27FC236}">
                  <a16:creationId xmlns:a16="http://schemas.microsoft.com/office/drawing/2014/main" id="{C983852F-D5A5-253C-6CBB-726E031A9EA7}"/>
                </a:ext>
              </a:extLst>
            </p:cNvPr>
            <p:cNvSpPr txBox="1">
              <a:spLocks noChangeAspect="1"/>
            </p:cNvSpPr>
            <p:nvPr/>
          </p:nvSpPr>
          <p:spPr>
            <a:xfrm>
              <a:off x="7357313" y="1686591"/>
              <a:ext cx="1533801" cy="369332"/>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Practical Steps to Grow Your Wealth</a:t>
              </a:r>
            </a:p>
          </p:txBody>
        </p:sp>
        <p:sp>
          <p:nvSpPr>
            <p:cNvPr id="151" name="Rectangle 150">
              <a:extLst>
                <a:ext uri="{FF2B5EF4-FFF2-40B4-BE49-F238E27FC236}">
                  <a16:creationId xmlns:a16="http://schemas.microsoft.com/office/drawing/2014/main" id="{82582AB1-3F68-E924-4608-BDDA7CD9B6B6}"/>
                </a:ext>
              </a:extLst>
            </p:cNvPr>
            <p:cNvSpPr>
              <a:spLocks noChangeAspect="1"/>
            </p:cNvSpPr>
            <p:nvPr/>
          </p:nvSpPr>
          <p:spPr>
            <a:xfrm>
              <a:off x="8326741" y="2768069"/>
              <a:ext cx="778778" cy="211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2" name="TextBox 151">
              <a:extLst>
                <a:ext uri="{FF2B5EF4-FFF2-40B4-BE49-F238E27FC236}">
                  <a16:creationId xmlns:a16="http://schemas.microsoft.com/office/drawing/2014/main" id="{D6F65AF1-8C37-8368-DCA1-C6BDDF97E67D}"/>
                </a:ext>
              </a:extLst>
            </p:cNvPr>
            <p:cNvSpPr txBox="1">
              <a:spLocks noChangeAspect="1"/>
            </p:cNvSpPr>
            <p:nvPr/>
          </p:nvSpPr>
          <p:spPr>
            <a:xfrm>
              <a:off x="8326736" y="2792736"/>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PAID</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pic>
          <p:nvPicPr>
            <p:cNvPr id="156" name="Image 5">
              <a:extLst>
                <a:ext uri="{FF2B5EF4-FFF2-40B4-BE49-F238E27FC236}">
                  <a16:creationId xmlns:a16="http://schemas.microsoft.com/office/drawing/2014/main" id="{9EA5ECC1-4C2C-440D-1DF7-470B0AA67799}"/>
                </a:ext>
              </a:extLst>
            </p:cNvPr>
            <p:cNvPicPr>
              <a:picLocks/>
            </p:cNvPicPr>
            <p:nvPr/>
          </p:nvPicPr>
          <p:blipFill>
            <a:blip r:embed="rId7" cstate="print"/>
            <a:stretch>
              <a:fillRect/>
            </a:stretch>
          </p:blipFill>
          <p:spPr>
            <a:xfrm>
              <a:off x="6182865" y="1176447"/>
              <a:ext cx="1087001" cy="1803057"/>
            </a:xfrm>
            <a:prstGeom prst="rect">
              <a:avLst/>
            </a:prstGeom>
          </p:spPr>
        </p:pic>
      </p:grpSp>
      <p:grpSp>
        <p:nvGrpSpPr>
          <p:cNvPr id="159" name="Group 158">
            <a:extLst>
              <a:ext uri="{FF2B5EF4-FFF2-40B4-BE49-F238E27FC236}">
                <a16:creationId xmlns:a16="http://schemas.microsoft.com/office/drawing/2014/main" id="{B9CFC40A-605E-BFD7-5959-9DEA183A4364}"/>
              </a:ext>
            </a:extLst>
          </p:cNvPr>
          <p:cNvGrpSpPr>
            <a:grpSpLocks noChangeAspect="1"/>
          </p:cNvGrpSpPr>
          <p:nvPr/>
        </p:nvGrpSpPr>
        <p:grpSpPr>
          <a:xfrm>
            <a:off x="9127837" y="1306350"/>
            <a:ext cx="2742813" cy="1693333"/>
            <a:chOff x="9190317" y="1176447"/>
            <a:chExt cx="2929318" cy="1808476"/>
          </a:xfrm>
        </p:grpSpPr>
        <p:sp>
          <p:nvSpPr>
            <p:cNvPr id="111" name="TextBox 110">
              <a:extLst>
                <a:ext uri="{FF2B5EF4-FFF2-40B4-BE49-F238E27FC236}">
                  <a16:creationId xmlns:a16="http://schemas.microsoft.com/office/drawing/2014/main" id="{A37A908F-D7A5-6241-80DA-F3CE0C769D83}"/>
                </a:ext>
              </a:extLst>
            </p:cNvPr>
            <p:cNvSpPr txBox="1">
              <a:spLocks noChangeAspect="1"/>
            </p:cNvSpPr>
            <p:nvPr/>
          </p:nvSpPr>
          <p:spPr>
            <a:xfrm>
              <a:off x="10386873" y="1659615"/>
              <a:ext cx="1706890" cy="161583"/>
            </a:xfrm>
            <a:prstGeom prst="rect">
              <a:avLst/>
            </a:prstGeom>
            <a:noFill/>
          </p:spPr>
          <p:txBody>
            <a:bodyPr wrap="square" lIns="0" tIns="0" rIns="0" bIns="0" rtlCol="0">
              <a:spAutoFit/>
            </a:bodyPr>
            <a:lstStyle/>
            <a:p>
              <a:r>
                <a:rPr lang="en-US" sz="1050">
                  <a:solidFill>
                    <a:schemeClr val="accent2"/>
                  </a:solidFill>
                  <a:latin typeface="+mj-lt"/>
                </a:rPr>
                <a:t>Beyond Tough</a:t>
              </a:r>
            </a:p>
          </p:txBody>
        </p:sp>
        <p:grpSp>
          <p:nvGrpSpPr>
            <p:cNvPr id="155" name="Group 154">
              <a:extLst>
                <a:ext uri="{FF2B5EF4-FFF2-40B4-BE49-F238E27FC236}">
                  <a16:creationId xmlns:a16="http://schemas.microsoft.com/office/drawing/2014/main" id="{9221A20D-9673-64B1-32C7-4F9CFBB2DF01}"/>
                </a:ext>
              </a:extLst>
            </p:cNvPr>
            <p:cNvGrpSpPr>
              <a:grpSpLocks noChangeAspect="1"/>
            </p:cNvGrpSpPr>
            <p:nvPr/>
          </p:nvGrpSpPr>
          <p:grpSpPr>
            <a:xfrm>
              <a:off x="9190317" y="1176447"/>
              <a:ext cx="2929318" cy="1808476"/>
              <a:chOff x="9190317" y="1176447"/>
              <a:chExt cx="2929318" cy="1808476"/>
            </a:xfrm>
          </p:grpSpPr>
          <p:sp>
            <p:nvSpPr>
              <p:cNvPr id="110" name="Rectangle 109">
                <a:extLst>
                  <a:ext uri="{FF2B5EF4-FFF2-40B4-BE49-F238E27FC236}">
                    <a16:creationId xmlns:a16="http://schemas.microsoft.com/office/drawing/2014/main" id="{D994FFB4-6D85-CEC3-CEDC-BB60119BFF35}"/>
                  </a:ext>
                </a:extLst>
              </p:cNvPr>
              <p:cNvSpPr>
                <a:spLocks noChangeAspect="1"/>
              </p:cNvSpPr>
              <p:nvPr/>
            </p:nvSpPr>
            <p:spPr>
              <a:xfrm>
                <a:off x="9422564" y="1176447"/>
                <a:ext cx="2697070" cy="180305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a:extLst>
                  <a:ext uri="{FF2B5EF4-FFF2-40B4-BE49-F238E27FC236}">
                    <a16:creationId xmlns:a16="http://schemas.microsoft.com/office/drawing/2014/main" id="{D3F16D90-9A61-D4B5-A244-C6D0452BE510}"/>
                  </a:ext>
                </a:extLst>
              </p:cNvPr>
              <p:cNvSpPr txBox="1">
                <a:spLocks noChangeAspect="1"/>
              </p:cNvSpPr>
              <p:nvPr/>
            </p:nvSpPr>
            <p:spPr>
              <a:xfrm>
                <a:off x="10379227" y="2402009"/>
                <a:ext cx="1675159" cy="246221"/>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11 June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AEST / 12:00pm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113" name="TextBox 112">
                <a:extLst>
                  <a:ext uri="{FF2B5EF4-FFF2-40B4-BE49-F238E27FC236}">
                    <a16:creationId xmlns:a16="http://schemas.microsoft.com/office/drawing/2014/main" id="{8F6A6A34-8B92-957E-4262-8995CA87033B}"/>
                  </a:ext>
                </a:extLst>
              </p:cNvPr>
              <p:cNvSpPr txBox="1">
                <a:spLocks noChangeAspect="1"/>
              </p:cNvSpPr>
              <p:nvPr/>
            </p:nvSpPr>
            <p:spPr>
              <a:xfrm>
                <a:off x="10371662" y="1889016"/>
                <a:ext cx="1625741" cy="369332"/>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Men’s Wellbeing</a:t>
                </a:r>
                <a:b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br>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in Focus</a:t>
                </a:r>
              </a:p>
            </p:txBody>
          </p:sp>
          <p:sp>
            <p:nvSpPr>
              <p:cNvPr id="116" name="Rectangle 115">
                <a:extLst>
                  <a:ext uri="{FF2B5EF4-FFF2-40B4-BE49-F238E27FC236}">
                    <a16:creationId xmlns:a16="http://schemas.microsoft.com/office/drawing/2014/main" id="{D4B85A43-0E33-A632-708F-8E58C455D1E3}"/>
                  </a:ext>
                </a:extLst>
              </p:cNvPr>
              <p:cNvSpPr>
                <a:spLocks noChangeAspect="1"/>
              </p:cNvSpPr>
              <p:nvPr/>
            </p:nvSpPr>
            <p:spPr>
              <a:xfrm>
                <a:off x="10011658" y="1306903"/>
                <a:ext cx="1974319" cy="1887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TextBox 116">
                <a:extLst>
                  <a:ext uri="{FF2B5EF4-FFF2-40B4-BE49-F238E27FC236}">
                    <a16:creationId xmlns:a16="http://schemas.microsoft.com/office/drawing/2014/main" id="{9F9ED26C-B132-87E7-C75E-1ECE6CD8A1D9}"/>
                  </a:ext>
                </a:extLst>
              </p:cNvPr>
              <p:cNvSpPr txBox="1">
                <a:spLocks noChangeAspect="1"/>
              </p:cNvSpPr>
              <p:nvPr/>
            </p:nvSpPr>
            <p:spPr>
              <a:xfrm>
                <a:off x="10385139" y="1346505"/>
                <a:ext cx="1472033" cy="138499"/>
              </a:xfrm>
              <a:prstGeom prst="rect">
                <a:avLst/>
              </a:prstGeom>
              <a:noFill/>
            </p:spPr>
            <p:txBody>
              <a:bodyPr wrap="square" lIns="0" tIns="0" rIns="0" bIns="0" rtlCol="0">
                <a:spAutoFit/>
              </a:bodyPr>
              <a:lstStyle/>
              <a:p>
                <a:r>
                  <a:rPr lang="en-US" sz="900">
                    <a:solidFill>
                      <a:schemeClr val="accent2"/>
                    </a:solidFill>
                    <a:latin typeface="+mj-lt"/>
                  </a:rPr>
                  <a:t>Men’s Health Week</a:t>
                </a:r>
              </a:p>
            </p:txBody>
          </p:sp>
          <p:sp>
            <p:nvSpPr>
              <p:cNvPr id="21" name="Rectangle 20">
                <a:extLst>
                  <a:ext uri="{FF2B5EF4-FFF2-40B4-BE49-F238E27FC236}">
                    <a16:creationId xmlns:a16="http://schemas.microsoft.com/office/drawing/2014/main" id="{FB70B62E-9BA3-FB56-7C19-4B8C804524F4}"/>
                  </a:ext>
                </a:extLst>
              </p:cNvPr>
              <p:cNvSpPr>
                <a:spLocks noChangeAspect="1"/>
              </p:cNvSpPr>
              <p:nvPr/>
            </p:nvSpPr>
            <p:spPr>
              <a:xfrm>
                <a:off x="9190317" y="1176447"/>
                <a:ext cx="1086996" cy="1803057"/>
              </a:xfrm>
              <a:prstGeom prst="rect">
                <a:avLst/>
              </a:prstGeom>
              <a:blipFill dpi="0" rotWithShape="1">
                <a:blip r:embed="rId8">
                  <a:extLst>
                    <a:ext uri="{28A0092B-C50C-407E-A947-70E740481C1C}">
                      <a14:useLocalDpi xmlns:a14="http://schemas.microsoft.com/office/drawing/2010/main" val="0"/>
                    </a:ext>
                  </a:extLst>
                </a:blip>
                <a:srcRect/>
                <a:stretch>
                  <a:fillRect l="-8079" r="-807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5625CBA7-2600-7CC2-9704-ADF01AF1E08B}"/>
                  </a:ext>
                </a:extLst>
              </p:cNvPr>
              <p:cNvSpPr>
                <a:spLocks noChangeAspect="1"/>
              </p:cNvSpPr>
              <p:nvPr/>
            </p:nvSpPr>
            <p:spPr>
              <a:xfrm>
                <a:off x="11340857" y="2773226"/>
                <a:ext cx="778778" cy="2116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D135466A-11BB-A98D-A18D-ABEF15B11DA3}"/>
                  </a:ext>
                </a:extLst>
              </p:cNvPr>
              <p:cNvSpPr txBox="1">
                <a:spLocks noChangeAspect="1"/>
              </p:cNvSpPr>
              <p:nvPr/>
            </p:nvSpPr>
            <p:spPr>
              <a:xfrm>
                <a:off x="11340852" y="2797893"/>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FREE</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grpSp>
        <p:sp>
          <p:nvSpPr>
            <p:cNvPr id="158" name="TextBox 157">
              <a:extLst>
                <a:ext uri="{FF2B5EF4-FFF2-40B4-BE49-F238E27FC236}">
                  <a16:creationId xmlns:a16="http://schemas.microsoft.com/office/drawing/2014/main" id="{D54E235D-92E6-2347-CBB6-075C66874F1E}"/>
                </a:ext>
              </a:extLst>
            </p:cNvPr>
            <p:cNvSpPr txBox="1">
              <a:spLocks noChangeAspect="1"/>
            </p:cNvSpPr>
            <p:nvPr/>
          </p:nvSpPr>
          <p:spPr>
            <a:xfrm>
              <a:off x="10386873" y="1667178"/>
              <a:ext cx="1706890" cy="161583"/>
            </a:xfrm>
            <a:prstGeom prst="rect">
              <a:avLst/>
            </a:prstGeom>
            <a:noFill/>
          </p:spPr>
          <p:txBody>
            <a:bodyPr wrap="square" lIns="0" tIns="0" rIns="0" bIns="0" rtlCol="0">
              <a:spAutoFit/>
            </a:bodyPr>
            <a:lstStyle/>
            <a:p>
              <a:r>
                <a:rPr lang="en-US" sz="1050">
                  <a:solidFill>
                    <a:schemeClr val="accent2"/>
                  </a:solidFill>
                  <a:latin typeface="+mj-lt"/>
                </a:rPr>
                <a:t>Beyond Tough:</a:t>
              </a:r>
            </a:p>
          </p:txBody>
        </p:sp>
      </p:grpSp>
      <p:grpSp>
        <p:nvGrpSpPr>
          <p:cNvPr id="162" name="Group 161">
            <a:extLst>
              <a:ext uri="{FF2B5EF4-FFF2-40B4-BE49-F238E27FC236}">
                <a16:creationId xmlns:a16="http://schemas.microsoft.com/office/drawing/2014/main" id="{502BFB53-E238-1C5E-D86F-41B755E98EDE}"/>
              </a:ext>
            </a:extLst>
          </p:cNvPr>
          <p:cNvGrpSpPr>
            <a:grpSpLocks noChangeAspect="1"/>
          </p:cNvGrpSpPr>
          <p:nvPr/>
        </p:nvGrpSpPr>
        <p:grpSpPr>
          <a:xfrm>
            <a:off x="320874" y="3125731"/>
            <a:ext cx="2736466" cy="1693333"/>
            <a:chOff x="6182979" y="1176447"/>
            <a:chExt cx="2922540" cy="1808476"/>
          </a:xfrm>
        </p:grpSpPr>
        <p:sp>
          <p:nvSpPr>
            <p:cNvPr id="163" name="Rectangle 162">
              <a:extLst>
                <a:ext uri="{FF2B5EF4-FFF2-40B4-BE49-F238E27FC236}">
                  <a16:creationId xmlns:a16="http://schemas.microsoft.com/office/drawing/2014/main" id="{52C7E963-EF92-BFEF-2F9B-B8CFF937161D}"/>
                </a:ext>
              </a:extLst>
            </p:cNvPr>
            <p:cNvSpPr>
              <a:spLocks noChangeAspect="1"/>
            </p:cNvSpPr>
            <p:nvPr/>
          </p:nvSpPr>
          <p:spPr>
            <a:xfrm>
              <a:off x="6408448" y="1183208"/>
              <a:ext cx="2697070" cy="18017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608210D0-32FE-0026-6FDA-2642C3755E30}"/>
                </a:ext>
              </a:extLst>
            </p:cNvPr>
            <p:cNvSpPr txBox="1">
              <a:spLocks noChangeAspect="1"/>
            </p:cNvSpPr>
            <p:nvPr/>
          </p:nvSpPr>
          <p:spPr>
            <a:xfrm>
              <a:off x="7364878" y="1401441"/>
              <a:ext cx="1705616" cy="172570"/>
            </a:xfrm>
            <a:prstGeom prst="rect">
              <a:avLst/>
            </a:prstGeom>
            <a:noFill/>
          </p:spPr>
          <p:txBody>
            <a:bodyPr wrap="square" lIns="0" tIns="0" rIns="0" bIns="0" rtlCol="0">
              <a:spAutoFit/>
            </a:bodyPr>
            <a:lstStyle/>
            <a:p>
              <a:r>
                <a:rPr lang="en-US" sz="1050">
                  <a:solidFill>
                    <a:schemeClr val="accent2"/>
                  </a:solidFill>
                  <a:latin typeface="+mj-lt"/>
                </a:rPr>
                <a:t>Breathe Easier:</a:t>
              </a:r>
            </a:p>
          </p:txBody>
        </p:sp>
        <p:sp>
          <p:nvSpPr>
            <p:cNvPr id="165" name="TextBox 164">
              <a:extLst>
                <a:ext uri="{FF2B5EF4-FFF2-40B4-BE49-F238E27FC236}">
                  <a16:creationId xmlns:a16="http://schemas.microsoft.com/office/drawing/2014/main" id="{35F3553C-379B-3B54-D6E3-DBF4EFFE7568}"/>
                </a:ext>
              </a:extLst>
            </p:cNvPr>
            <p:cNvSpPr txBox="1">
              <a:spLocks noChangeAspect="1"/>
            </p:cNvSpPr>
            <p:nvPr/>
          </p:nvSpPr>
          <p:spPr>
            <a:xfrm>
              <a:off x="7366123" y="2405469"/>
              <a:ext cx="1673914" cy="262963"/>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23 July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AEDT / 11:00am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166" name="TextBox 165">
              <a:extLst>
                <a:ext uri="{FF2B5EF4-FFF2-40B4-BE49-F238E27FC236}">
                  <a16:creationId xmlns:a16="http://schemas.microsoft.com/office/drawing/2014/main" id="{F9DB1C3C-C901-31A8-4AB9-85AA6C3A1F0F}"/>
                </a:ext>
              </a:extLst>
            </p:cNvPr>
            <p:cNvSpPr txBox="1">
              <a:spLocks noChangeAspect="1"/>
            </p:cNvSpPr>
            <p:nvPr/>
          </p:nvSpPr>
          <p:spPr>
            <a:xfrm>
              <a:off x="7357313" y="1686591"/>
              <a:ext cx="1533801" cy="591669"/>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Practical Ways to Manage Stress and Anxiety</a:t>
              </a:r>
            </a:p>
          </p:txBody>
        </p:sp>
        <p:sp>
          <p:nvSpPr>
            <p:cNvPr id="167" name="Rectangle 166">
              <a:extLst>
                <a:ext uri="{FF2B5EF4-FFF2-40B4-BE49-F238E27FC236}">
                  <a16:creationId xmlns:a16="http://schemas.microsoft.com/office/drawing/2014/main" id="{9962C557-203F-64A8-64FB-BA985C5EC063}"/>
                </a:ext>
              </a:extLst>
            </p:cNvPr>
            <p:cNvSpPr>
              <a:spLocks noChangeAspect="1"/>
            </p:cNvSpPr>
            <p:nvPr/>
          </p:nvSpPr>
          <p:spPr>
            <a:xfrm>
              <a:off x="8326741" y="2768069"/>
              <a:ext cx="778778" cy="211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8" name="TextBox 167">
              <a:extLst>
                <a:ext uri="{FF2B5EF4-FFF2-40B4-BE49-F238E27FC236}">
                  <a16:creationId xmlns:a16="http://schemas.microsoft.com/office/drawing/2014/main" id="{91C57138-995B-A279-6783-04F610DE3ED3}"/>
                </a:ext>
              </a:extLst>
            </p:cNvPr>
            <p:cNvSpPr txBox="1">
              <a:spLocks noChangeAspect="1"/>
            </p:cNvSpPr>
            <p:nvPr/>
          </p:nvSpPr>
          <p:spPr>
            <a:xfrm>
              <a:off x="8326736" y="2792736"/>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PAID</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pic>
          <p:nvPicPr>
            <p:cNvPr id="169" name="Image 5">
              <a:extLst>
                <a:ext uri="{FF2B5EF4-FFF2-40B4-BE49-F238E27FC236}">
                  <a16:creationId xmlns:a16="http://schemas.microsoft.com/office/drawing/2014/main" id="{F1C78226-8E6F-F074-7360-BF2D74EF7B41}"/>
                </a:ext>
              </a:extLst>
            </p:cNvPr>
            <p:cNvPicPr>
              <a:picLocks/>
            </p:cNvPicPr>
            <p:nvPr/>
          </p:nvPicPr>
          <p:blipFill>
            <a:blip>
              <a:extLst>
                <a:ext uri="{96DAC541-7B7A-43D3-8B79-37D633B846F1}">
                  <asvg:svgBlip xmlns:asvg="http://schemas.microsoft.com/office/drawing/2016/SVG/main" r:embed="rId9"/>
                </a:ext>
              </a:extLst>
            </a:blip>
            <a:srcRect/>
            <a:stretch/>
          </p:blipFill>
          <p:spPr>
            <a:xfrm>
              <a:off x="6182979" y="1176447"/>
              <a:ext cx="1086773" cy="1803057"/>
            </a:xfrm>
            <a:prstGeom prst="rect">
              <a:avLst/>
            </a:prstGeom>
          </p:spPr>
        </p:pic>
      </p:grpSp>
      <p:grpSp>
        <p:nvGrpSpPr>
          <p:cNvPr id="170" name="Group 169">
            <a:extLst>
              <a:ext uri="{FF2B5EF4-FFF2-40B4-BE49-F238E27FC236}">
                <a16:creationId xmlns:a16="http://schemas.microsoft.com/office/drawing/2014/main" id="{5C8AD33A-BDD7-401E-22C3-1E68258C2F8C}"/>
              </a:ext>
            </a:extLst>
          </p:cNvPr>
          <p:cNvGrpSpPr>
            <a:grpSpLocks noChangeAspect="1"/>
          </p:cNvGrpSpPr>
          <p:nvPr/>
        </p:nvGrpSpPr>
        <p:grpSpPr>
          <a:xfrm>
            <a:off x="6195027" y="3120655"/>
            <a:ext cx="2734154" cy="1694983"/>
            <a:chOff x="6185448" y="1171029"/>
            <a:chExt cx="2920071" cy="1810238"/>
          </a:xfrm>
        </p:grpSpPr>
        <p:sp>
          <p:nvSpPr>
            <p:cNvPr id="171" name="Rectangle 170">
              <a:extLst>
                <a:ext uri="{FF2B5EF4-FFF2-40B4-BE49-F238E27FC236}">
                  <a16:creationId xmlns:a16="http://schemas.microsoft.com/office/drawing/2014/main" id="{1AFFF0DB-AA4A-1702-9380-6BE69AC80734}"/>
                </a:ext>
              </a:extLst>
            </p:cNvPr>
            <p:cNvSpPr>
              <a:spLocks noChangeAspect="1"/>
            </p:cNvSpPr>
            <p:nvPr/>
          </p:nvSpPr>
          <p:spPr>
            <a:xfrm>
              <a:off x="6408448" y="1171029"/>
              <a:ext cx="2697070" cy="18017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8B0C73E8-0E63-24C0-B40A-B73244479A44}"/>
                </a:ext>
              </a:extLst>
            </p:cNvPr>
            <p:cNvSpPr txBox="1">
              <a:spLocks noChangeAspect="1"/>
            </p:cNvSpPr>
            <p:nvPr/>
          </p:nvSpPr>
          <p:spPr>
            <a:xfrm>
              <a:off x="7364878" y="1401441"/>
              <a:ext cx="1705616" cy="172570"/>
            </a:xfrm>
            <a:prstGeom prst="rect">
              <a:avLst/>
            </a:prstGeom>
            <a:noFill/>
          </p:spPr>
          <p:txBody>
            <a:bodyPr wrap="square" lIns="0" tIns="0" rIns="0" bIns="0" rtlCol="0">
              <a:spAutoFit/>
            </a:bodyPr>
            <a:lstStyle/>
            <a:p>
              <a:r>
                <a:rPr lang="en-US" sz="1050">
                  <a:solidFill>
                    <a:schemeClr val="accent2"/>
                  </a:solidFill>
                  <a:latin typeface="+mj-lt"/>
                </a:rPr>
                <a:t>Say It So It Lands:</a:t>
              </a:r>
            </a:p>
          </p:txBody>
        </p:sp>
        <p:sp>
          <p:nvSpPr>
            <p:cNvPr id="173" name="TextBox 172">
              <a:extLst>
                <a:ext uri="{FF2B5EF4-FFF2-40B4-BE49-F238E27FC236}">
                  <a16:creationId xmlns:a16="http://schemas.microsoft.com/office/drawing/2014/main" id="{EF9D6E49-6D87-46DE-6A7B-682A3CEDF1CA}"/>
                </a:ext>
              </a:extLst>
            </p:cNvPr>
            <p:cNvSpPr txBox="1">
              <a:spLocks noChangeAspect="1"/>
            </p:cNvSpPr>
            <p:nvPr/>
          </p:nvSpPr>
          <p:spPr>
            <a:xfrm>
              <a:off x="7366123" y="2405469"/>
              <a:ext cx="1673914" cy="262963"/>
            </a:xfrm>
            <a:prstGeom prst="rect">
              <a:avLst/>
            </a:prstGeom>
            <a:noFill/>
          </p:spPr>
          <p:txBody>
            <a:bodyPr wrap="square" lIns="0" tIns="0" rIns="0" bIns="0" rtlCol="0">
              <a:spAutoFit/>
            </a:bodyPr>
            <a:lstStyle/>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Thursday, 22 October 2026</a:t>
              </a:r>
            </a:p>
            <a:p>
              <a:r>
                <a:rPr lang="en-GB"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rPr>
                <a:t>2:00pm AEDT / 11:00am AWST</a:t>
              </a:r>
              <a:endParaRPr lang="en-MY" sz="800">
                <a:solidFill>
                  <a:schemeClr val="accent2"/>
                </a:solidFill>
                <a:latin typeface="Segoe UI Semilight" panose="020B0402040204020203" pitchFamily="34" charset="0"/>
                <a:ea typeface="Inter" panose="02000503000000020004" pitchFamily="2" charset="0"/>
                <a:cs typeface="Segoe UI Semilight" panose="020B0402040204020203" pitchFamily="34" charset="0"/>
              </a:endParaRPr>
            </a:p>
          </p:txBody>
        </p:sp>
        <p:sp>
          <p:nvSpPr>
            <p:cNvPr id="174" name="TextBox 173">
              <a:extLst>
                <a:ext uri="{FF2B5EF4-FFF2-40B4-BE49-F238E27FC236}">
                  <a16:creationId xmlns:a16="http://schemas.microsoft.com/office/drawing/2014/main" id="{B87AB73F-49E3-2600-0DCC-A82F990698BD}"/>
                </a:ext>
              </a:extLst>
            </p:cNvPr>
            <p:cNvSpPr txBox="1">
              <a:spLocks noChangeAspect="1"/>
            </p:cNvSpPr>
            <p:nvPr/>
          </p:nvSpPr>
          <p:spPr>
            <a:xfrm>
              <a:off x="7357313" y="1686591"/>
              <a:ext cx="1533801" cy="591669"/>
            </a:xfrm>
            <a:prstGeom prst="rect">
              <a:avLst/>
            </a:prstGeom>
            <a:noFill/>
          </p:spPr>
          <p:txBody>
            <a:bodyPr wrap="square" lIns="0" tIns="0" rIns="0" bIns="0" rtlCol="0">
              <a:spAutoFit/>
            </a:bodyPr>
            <a:lstStyle/>
            <a:p>
              <a:r>
                <a:rPr lang="en-US" sz="1200">
                  <a:solidFill>
                    <a:schemeClr val="accent2"/>
                  </a:solidFill>
                  <a:latin typeface="Segoe UI Semibold" panose="020B0702040204020203" pitchFamily="34" charset="0"/>
                  <a:ea typeface="Inter 18pt Medium" panose="02000503000000020004" pitchFamily="2" charset="0"/>
                  <a:cs typeface="Segoe UI Semibold" panose="020B0702040204020203" pitchFamily="34" charset="0"/>
                </a:rPr>
                <a:t>Communicating Clearly in Tough Moments</a:t>
              </a:r>
            </a:p>
          </p:txBody>
        </p:sp>
        <p:sp>
          <p:nvSpPr>
            <p:cNvPr id="175" name="Rectangle 174">
              <a:extLst>
                <a:ext uri="{FF2B5EF4-FFF2-40B4-BE49-F238E27FC236}">
                  <a16:creationId xmlns:a16="http://schemas.microsoft.com/office/drawing/2014/main" id="{773691CD-8161-EE4E-46E1-89FFB99C4089}"/>
                </a:ext>
              </a:extLst>
            </p:cNvPr>
            <p:cNvSpPr>
              <a:spLocks noChangeAspect="1"/>
            </p:cNvSpPr>
            <p:nvPr/>
          </p:nvSpPr>
          <p:spPr>
            <a:xfrm>
              <a:off x="8326741" y="2768069"/>
              <a:ext cx="778778" cy="2116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6" name="TextBox 175">
              <a:extLst>
                <a:ext uri="{FF2B5EF4-FFF2-40B4-BE49-F238E27FC236}">
                  <a16:creationId xmlns:a16="http://schemas.microsoft.com/office/drawing/2014/main" id="{59861D6A-BEB4-180F-6D80-A194840FEE54}"/>
                </a:ext>
              </a:extLst>
            </p:cNvPr>
            <p:cNvSpPr txBox="1">
              <a:spLocks noChangeAspect="1"/>
            </p:cNvSpPr>
            <p:nvPr/>
          </p:nvSpPr>
          <p:spPr>
            <a:xfrm>
              <a:off x="8326736" y="2792736"/>
              <a:ext cx="778782" cy="169277"/>
            </a:xfrm>
            <a:prstGeom prst="rect">
              <a:avLst/>
            </a:prstGeom>
            <a:noFill/>
          </p:spPr>
          <p:txBody>
            <a:bodyPr wrap="square" lIns="0" tIns="0" rIns="0" bIns="0" rtlCol="0">
              <a:spAutoFit/>
            </a:bodyPr>
            <a:lstStyle/>
            <a:p>
              <a:pPr algn="ctr"/>
              <a:r>
                <a:rPr lang="en-GB"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rPr>
                <a:t>PAID</a:t>
              </a:r>
              <a:endParaRPr lang="en-MY" sz="1100" b="1">
                <a:solidFill>
                  <a:schemeClr val="tx1"/>
                </a:solidFill>
                <a:latin typeface="Segoe UI Semibold" panose="020B0702040204020203" pitchFamily="34" charset="0"/>
                <a:ea typeface="Inter SemiBold" panose="02000503000000020004" pitchFamily="2" charset="0"/>
                <a:cs typeface="Segoe UI Semibold" panose="020B0702040204020203" pitchFamily="34" charset="0"/>
              </a:endParaRPr>
            </a:p>
          </p:txBody>
        </p:sp>
        <p:pic>
          <p:nvPicPr>
            <p:cNvPr id="177" name="Image 5">
              <a:extLst>
                <a:ext uri="{FF2B5EF4-FFF2-40B4-BE49-F238E27FC236}">
                  <a16:creationId xmlns:a16="http://schemas.microsoft.com/office/drawing/2014/main" id="{14257B7F-81DA-3B1B-A488-98697F01BCDB}"/>
                </a:ext>
              </a:extLst>
            </p:cNvPr>
            <p:cNvPicPr>
              <a:picLocks/>
            </p:cNvPicPr>
            <p:nvPr/>
          </p:nvPicPr>
          <p:blipFill>
            <a:blip r:embed="rId10"/>
            <a:srcRect/>
            <a:stretch/>
          </p:blipFill>
          <p:spPr>
            <a:xfrm>
              <a:off x="6185448" y="1176447"/>
              <a:ext cx="1081834" cy="1804820"/>
            </a:xfrm>
            <a:prstGeom prst="rect">
              <a:avLst/>
            </a:prstGeom>
          </p:spPr>
        </p:pic>
      </p:grpSp>
    </p:spTree>
    <p:extLst>
      <p:ext uri="{BB962C8B-B14F-4D97-AF65-F5344CB8AC3E}">
        <p14:creationId xmlns:p14="http://schemas.microsoft.com/office/powerpoint/2010/main" val="72241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3">
          <a:extLst>
            <a:ext uri="{FF2B5EF4-FFF2-40B4-BE49-F238E27FC236}">
              <a16:creationId xmlns:a16="http://schemas.microsoft.com/office/drawing/2014/main" id="{662220CC-4BB2-5A09-3143-A5FA15C11F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9DDC83-29D6-FDE7-92E9-600C103FD9FE}"/>
              </a:ext>
            </a:extLst>
          </p:cNvPr>
          <p:cNvSpPr>
            <a:spLocks noGrp="1"/>
          </p:cNvSpPr>
          <p:nvPr>
            <p:ph type="sldNum" idx="12"/>
          </p:nvPr>
        </p:nvSpPr>
        <p:spPr>
          <a:xfrm>
            <a:off x="10936757" y="6534078"/>
            <a:ext cx="731700" cy="123111"/>
          </a:xfrm>
        </p:spPr>
        <p:txBody>
          <a:bodyPr/>
          <a:lstStyle/>
          <a:p>
            <a:fld id="{00000000-1234-1234-1234-123412341234}" type="slidenum">
              <a:rPr lang="en-GB" smtClean="0"/>
              <a:pPr/>
              <a:t>12</a:t>
            </a:fld>
            <a:endParaRPr lang="en-GB"/>
          </a:p>
        </p:txBody>
      </p:sp>
      <p:sp>
        <p:nvSpPr>
          <p:cNvPr id="84" name="Freeform: Shape 83">
            <a:extLst>
              <a:ext uri="{FF2B5EF4-FFF2-40B4-BE49-F238E27FC236}">
                <a16:creationId xmlns:a16="http://schemas.microsoft.com/office/drawing/2014/main" id="{458C162C-E973-5B73-EA67-C1100558FCB3}"/>
              </a:ext>
            </a:extLst>
          </p:cNvPr>
          <p:cNvSpPr/>
          <p:nvPr/>
        </p:nvSpPr>
        <p:spPr>
          <a:xfrm>
            <a:off x="523464" y="964091"/>
            <a:ext cx="5430088" cy="5404814"/>
          </a:xfrm>
          <a:custGeom>
            <a:avLst/>
            <a:gdLst>
              <a:gd name="csX0" fmla="*/ 0 w 6063449"/>
              <a:gd name="csY0" fmla="*/ 0 h 4071264"/>
              <a:gd name="csX1" fmla="*/ 6063450 w 6063449"/>
              <a:gd name="csY1" fmla="*/ 0 h 4071264"/>
              <a:gd name="csX2" fmla="*/ 6063450 w 6063449"/>
              <a:gd name="csY2" fmla="*/ 3939765 h 4071264"/>
              <a:gd name="csX3" fmla="*/ 5931951 w 6063449"/>
              <a:gd name="csY3" fmla="*/ 4071264 h 4071264"/>
              <a:gd name="csX4" fmla="*/ 131499 w 6063449"/>
              <a:gd name="csY4" fmla="*/ 4071264 h 4071264"/>
              <a:gd name="csX5" fmla="*/ 0 w 6063449"/>
              <a:gd name="csY5" fmla="*/ 3939765 h 4071264"/>
              <a:gd name="csX6" fmla="*/ 0 w 6063449"/>
              <a:gd name="csY6" fmla="*/ 0 h 4071264"/>
              <a:gd name="csX7" fmla="*/ 0 w 6063449"/>
              <a:gd name="csY7" fmla="*/ 0 h 40712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063449" h="4071264">
                <a:moveTo>
                  <a:pt x="0" y="0"/>
                </a:moveTo>
                <a:lnTo>
                  <a:pt x="6063450" y="0"/>
                </a:lnTo>
                <a:lnTo>
                  <a:pt x="6063450" y="3939765"/>
                </a:lnTo>
                <a:cubicBezTo>
                  <a:pt x="6063450" y="4012334"/>
                  <a:pt x="6004520" y="4071264"/>
                  <a:pt x="5931951" y="4071264"/>
                </a:cubicBezTo>
                <a:lnTo>
                  <a:pt x="131499" y="4071264"/>
                </a:lnTo>
                <a:cubicBezTo>
                  <a:pt x="58930" y="4071264"/>
                  <a:pt x="0" y="4012334"/>
                  <a:pt x="0" y="3939765"/>
                </a:cubicBezTo>
                <a:lnTo>
                  <a:pt x="0" y="0"/>
                </a:lnTo>
                <a:lnTo>
                  <a:pt x="0" y="0"/>
                </a:lnTo>
                <a:close/>
              </a:path>
            </a:pathLst>
          </a:custGeom>
          <a:solidFill>
            <a:srgbClr val="FBF1E8">
              <a:alpha val="46000"/>
            </a:srgbClr>
          </a:solidFill>
          <a:ln w="1960" cap="flat">
            <a:noFill/>
            <a:prstDash val="solid"/>
            <a:miter/>
          </a:ln>
        </p:spPr>
        <p:txBody>
          <a:bodyPr/>
          <a:lstStyle/>
          <a:p>
            <a:endParaRPr lang="en-US"/>
          </a:p>
        </p:txBody>
      </p:sp>
      <p:sp>
        <p:nvSpPr>
          <p:cNvPr id="85" name="TextBox 84">
            <a:extLst>
              <a:ext uri="{FF2B5EF4-FFF2-40B4-BE49-F238E27FC236}">
                <a16:creationId xmlns:a16="http://schemas.microsoft.com/office/drawing/2014/main" id="{F5330951-CCE2-9B50-24F8-55B09A60106F}"/>
              </a:ext>
            </a:extLst>
          </p:cNvPr>
          <p:cNvSpPr txBox="1"/>
          <p:nvPr/>
        </p:nvSpPr>
        <p:spPr>
          <a:xfrm>
            <a:off x="628430" y="1881370"/>
            <a:ext cx="5174387" cy="4013663"/>
          </a:xfrm>
          <a:prstGeom prst="rect">
            <a:avLst/>
          </a:prstGeom>
          <a:noFill/>
        </p:spPr>
        <p:txBody>
          <a:bodyPr wrap="square" lIns="0" tIns="0" rIns="0" bIns="0" anchor="t">
            <a:spAutoFit/>
          </a:bodyPr>
          <a:lstStyle/>
          <a:p>
            <a:pPr>
              <a:lnSpc>
                <a:spcPct val="130000"/>
              </a:lnSpc>
              <a:spcAft>
                <a:spcPts val="500"/>
              </a:spcAft>
            </a:pPr>
            <a:r>
              <a:rPr lang="en-US" sz="1050" kern="100">
                <a:solidFill>
                  <a:srgbClr val="201C16"/>
                </a:solidFill>
                <a:latin typeface="Segoe UI Semilight" panose="020B0402040204020203" pitchFamily="34" charset="0"/>
                <a:ea typeface="Calibri"/>
                <a:cs typeface="Segoe UI Semilight" panose="020B0402040204020203" pitchFamily="34" charset="0"/>
              </a:rPr>
              <a:t>Hi Team,</a:t>
            </a:r>
          </a:p>
          <a:p>
            <a:pPr>
              <a:lnSpc>
                <a:spcPct val="130000"/>
              </a:lnSpc>
              <a:spcAft>
                <a:spcPts val="500"/>
              </a:spcAft>
            </a:pPr>
            <a:r>
              <a:rPr lang="en-US" sz="1050" kern="100">
                <a:solidFill>
                  <a:srgbClr val="201C16"/>
                </a:solidFill>
                <a:latin typeface="Segoe UI Semilight" panose="020B0402040204020203" pitchFamily="34" charset="0"/>
                <a:ea typeface="Calibri"/>
                <a:cs typeface="Segoe UI Semilight" panose="020B0402040204020203" pitchFamily="34" charset="0"/>
              </a:rPr>
              <a:t>Whether you're supporting a loved one, or managing your own mental health, it can be challenging when you are lost and alone on your journey. We invite you to join our RU OK? Day webinar to gain insights into the intricate brain processes linked to depression and acquire vital skills for fighting stigmas and fostering open, empathetic conversations.</a:t>
            </a:r>
          </a:p>
          <a:p>
            <a:pPr>
              <a:lnSpc>
                <a:spcPct val="130000"/>
              </a:lnSpc>
              <a:spcAft>
                <a:spcPts val="500"/>
              </a:spcAft>
            </a:pPr>
            <a:r>
              <a:rPr lang="en-US" sz="1050" kern="100">
                <a:solidFill>
                  <a:srgbClr val="201C16"/>
                </a:solidFill>
                <a:latin typeface="Segoe UI Semilight" panose="020B0402040204020203" pitchFamily="34" charset="0"/>
                <a:ea typeface="Calibri"/>
                <a:cs typeface="Segoe UI Semilight" panose="020B0402040204020203" pitchFamily="34" charset="0"/>
              </a:rPr>
              <a:t>The webinar will explore effective coping strategies and self-care techniques to help people with depression on their path to recovery, while delving into a variety of treatment options including therapy, medication and lifestyle adjustments.</a:t>
            </a:r>
            <a:br>
              <a:rPr lang="en-US" sz="1050" kern="100">
                <a:solidFill>
                  <a:srgbClr val="201C16"/>
                </a:solidFill>
                <a:latin typeface="Segoe UI Semilight" panose="020B0402040204020203" pitchFamily="34" charset="0"/>
                <a:ea typeface="Calibri"/>
                <a:cs typeface="Segoe UI Semilight" panose="020B0402040204020203" pitchFamily="34" charset="0"/>
              </a:rPr>
            </a:br>
            <a:endParaRPr lang="en-US" sz="1050" kern="100">
              <a:solidFill>
                <a:srgbClr val="201C16"/>
              </a:solidFill>
              <a:latin typeface="Segoe UI Semilight" panose="020B0402040204020203" pitchFamily="34" charset="0"/>
              <a:ea typeface="Calibri"/>
              <a:cs typeface="Segoe UI Semilight" panose="020B0402040204020203" pitchFamily="34" charset="0"/>
            </a:endParaRPr>
          </a:p>
          <a:p>
            <a:pPr algn="ctr">
              <a:lnSpc>
                <a:spcPct val="130000"/>
              </a:lnSpc>
              <a:spcAft>
                <a:spcPts val="500"/>
              </a:spcAft>
            </a:pPr>
            <a:r>
              <a:rPr lang="en-US" sz="1150" b="1" kern="100">
                <a:solidFill>
                  <a:schemeClr val="accent3"/>
                </a:solidFill>
                <a:latin typeface="Segoe UI Semibold" panose="020B0702040204020203" pitchFamily="34" charset="0"/>
                <a:ea typeface="Calibri"/>
                <a:cs typeface="Segoe UI Semibold" panose="020B0702040204020203" pitchFamily="34" charset="0"/>
              </a:rPr>
              <a:t>RU OK? Day Depression Awareness:</a:t>
            </a:r>
            <a:br>
              <a:rPr lang="en-US" sz="1150" b="1" kern="100">
                <a:solidFill>
                  <a:schemeClr val="accent3"/>
                </a:solidFill>
                <a:latin typeface="Segoe UI Semibold" panose="020B0702040204020203" pitchFamily="34" charset="0"/>
                <a:ea typeface="Calibri"/>
                <a:cs typeface="Segoe UI Semibold" panose="020B0702040204020203" pitchFamily="34" charset="0"/>
              </a:rPr>
            </a:br>
            <a:r>
              <a:rPr lang="en-US" sz="1150" b="1" kern="100">
                <a:solidFill>
                  <a:schemeClr val="accent3"/>
                </a:solidFill>
                <a:latin typeface="Segoe UI Semibold" panose="020B0702040204020203" pitchFamily="34" charset="0"/>
                <a:ea typeface="Calibri"/>
                <a:cs typeface="Segoe UI Semibold" panose="020B0702040204020203" pitchFamily="34" charset="0"/>
              </a:rPr>
              <a:t>Managing Depression with Confidence</a:t>
            </a:r>
            <a:br>
              <a:rPr lang="en-US" sz="1150" b="1" kern="100">
                <a:solidFill>
                  <a:schemeClr val="accent3"/>
                </a:solidFill>
                <a:latin typeface="Segoe UI Semibold" panose="020B0702040204020203" pitchFamily="34" charset="0"/>
                <a:ea typeface="Calibri"/>
                <a:cs typeface="Segoe UI Semibold" panose="020B0702040204020203" pitchFamily="34" charset="0"/>
              </a:rPr>
            </a:br>
            <a:r>
              <a:rPr lang="en-US" sz="1150" b="1" kern="100">
                <a:solidFill>
                  <a:schemeClr val="accent3"/>
                </a:solidFill>
                <a:latin typeface="Segoe UI Semibold" panose="020B0702040204020203" pitchFamily="34" charset="0"/>
                <a:ea typeface="Calibri"/>
                <a:cs typeface="Segoe UI Semibold" panose="020B0702040204020203" pitchFamily="34" charset="0"/>
              </a:rPr>
              <a:t>Hosted by our partners at PeopleSense: Psychology &amp; Wellbeing by Altius</a:t>
            </a:r>
            <a:br>
              <a:rPr lang="en-US" sz="1150" b="1" kern="100">
                <a:solidFill>
                  <a:schemeClr val="accent3"/>
                </a:solidFill>
                <a:latin typeface="Segoe UI Semibold" panose="020B0702040204020203" pitchFamily="34" charset="0"/>
                <a:ea typeface="Calibri"/>
                <a:cs typeface="Segoe UI Semibold" panose="020B0702040204020203" pitchFamily="34" charset="0"/>
              </a:rPr>
            </a:br>
            <a:r>
              <a:rPr lang="en-US" sz="1150" b="1" kern="100">
                <a:solidFill>
                  <a:schemeClr val="accent3"/>
                </a:solidFill>
                <a:latin typeface="Segoe UI Semibold" panose="020B0702040204020203" pitchFamily="34" charset="0"/>
                <a:ea typeface="Calibri"/>
                <a:cs typeface="Segoe UI Semibold" panose="020B0702040204020203" pitchFamily="34" charset="0"/>
              </a:rPr>
              <a:t>Thursday, 10 September at 2pm AEST / 12pm AWST</a:t>
            </a:r>
          </a:p>
          <a:p>
            <a:pPr>
              <a:lnSpc>
                <a:spcPct val="130000"/>
              </a:lnSpc>
              <a:spcAft>
                <a:spcPts val="500"/>
              </a:spcAft>
            </a:pPr>
            <a:endParaRPr lang="en-AU" sz="1050" kern="100">
              <a:solidFill>
                <a:srgbClr val="201C16"/>
              </a:solidFill>
              <a:latin typeface="Segoe UI Semibold" panose="020B0702040204020203" pitchFamily="34" charset="0"/>
              <a:ea typeface="Calibri"/>
              <a:cs typeface="Segoe UI Semibold" panose="020B0702040204020203" pitchFamily="34" charset="0"/>
            </a:endParaRPr>
          </a:p>
          <a:p>
            <a:pPr>
              <a:lnSpc>
                <a:spcPct val="130000"/>
              </a:lnSpc>
              <a:spcAft>
                <a:spcPts val="500"/>
              </a:spcAft>
            </a:pPr>
            <a:br>
              <a:rPr lang="en-AU" sz="1050" kern="100">
                <a:solidFill>
                  <a:srgbClr val="201C16"/>
                </a:solidFill>
                <a:latin typeface="Segoe UI Semilight" panose="020B0402040204020203" pitchFamily="34" charset="0"/>
                <a:ea typeface="Calibri"/>
                <a:cs typeface="Segoe UI Semilight" panose="020B0402040204020203" pitchFamily="34" charset="0"/>
              </a:rPr>
            </a:br>
            <a:r>
              <a:rPr lang="en-AU" sz="1050" kern="100">
                <a:solidFill>
                  <a:srgbClr val="201C16"/>
                </a:solidFill>
                <a:latin typeface="Segoe UI Semilight" panose="020B0402040204020203" pitchFamily="34" charset="0"/>
                <a:ea typeface="Calibri"/>
                <a:cs typeface="Segoe UI Semilight" panose="020B0402040204020203" pitchFamily="34" charset="0"/>
              </a:rPr>
              <a:t>Kind regards,</a:t>
            </a:r>
          </a:p>
          <a:p>
            <a:pPr>
              <a:lnSpc>
                <a:spcPct val="130000"/>
              </a:lnSpc>
              <a:spcAft>
                <a:spcPts val="500"/>
              </a:spcAft>
            </a:pPr>
            <a:r>
              <a:rPr lang="en-US" sz="1050" kern="100">
                <a:solidFill>
                  <a:srgbClr val="FF6F31"/>
                </a:solidFill>
                <a:latin typeface="Segoe UI Semilight" panose="020B0402040204020203" pitchFamily="34" charset="0"/>
                <a:ea typeface="Calibri"/>
                <a:cs typeface="Segoe UI Semilight" panose="020B0402040204020203" pitchFamily="34" charset="0"/>
              </a:rPr>
              <a:t>[HR Leader Name]</a:t>
            </a:r>
          </a:p>
        </p:txBody>
      </p:sp>
      <p:grpSp>
        <p:nvGrpSpPr>
          <p:cNvPr id="87" name="Group 86">
            <a:extLst>
              <a:ext uri="{FF2B5EF4-FFF2-40B4-BE49-F238E27FC236}">
                <a16:creationId xmlns:a16="http://schemas.microsoft.com/office/drawing/2014/main" id="{3B18D7CF-7214-BE62-0C1A-50D8361D4278}"/>
              </a:ext>
            </a:extLst>
          </p:cNvPr>
          <p:cNvGrpSpPr/>
          <p:nvPr/>
        </p:nvGrpSpPr>
        <p:grpSpPr>
          <a:xfrm>
            <a:off x="1385850" y="6015599"/>
            <a:ext cx="2085487" cy="140267"/>
            <a:chOff x="6649666" y="5895722"/>
            <a:chExt cx="2685967" cy="180656"/>
          </a:xfrm>
        </p:grpSpPr>
        <p:sp>
          <p:nvSpPr>
            <p:cNvPr id="88" name="Freeform: Shape 87">
              <a:extLst>
                <a:ext uri="{FF2B5EF4-FFF2-40B4-BE49-F238E27FC236}">
                  <a16:creationId xmlns:a16="http://schemas.microsoft.com/office/drawing/2014/main" id="{0376A21A-0CF2-7AE1-FD18-DB9A1B1F967E}"/>
                </a:ext>
              </a:extLst>
            </p:cNvPr>
            <p:cNvSpPr/>
            <p:nvPr/>
          </p:nvSpPr>
          <p:spPr>
            <a:xfrm>
              <a:off x="6965864" y="5919997"/>
              <a:ext cx="137876" cy="146138"/>
            </a:xfrm>
            <a:custGeom>
              <a:avLst/>
              <a:gdLst>
                <a:gd name="csX0" fmla="*/ 13305 w 137876"/>
                <a:gd name="csY0" fmla="*/ 132814 h 146138"/>
                <a:gd name="csX1" fmla="*/ 13305 w 137876"/>
                <a:gd name="csY1" fmla="*/ 68467 h 146138"/>
                <a:gd name="csX2" fmla="*/ 72235 w 137876"/>
                <a:gd name="csY2" fmla="*/ 9537 h 146138"/>
                <a:gd name="csX3" fmla="*/ 118371 w 137876"/>
                <a:gd name="csY3" fmla="*/ 9537 h 146138"/>
                <a:gd name="csX4" fmla="*/ 118371 w 137876"/>
                <a:gd name="csY4" fmla="*/ 55672 h 146138"/>
                <a:gd name="csX5" fmla="*/ 62580 w 137876"/>
                <a:gd name="csY5" fmla="*/ 111463 h 146138"/>
                <a:gd name="csX6" fmla="*/ 34067 w 137876"/>
                <a:gd name="csY6" fmla="*/ 111463 h 146138"/>
                <a:gd name="csX7" fmla="*/ 34067 w 137876"/>
                <a:gd name="csY7" fmla="*/ 82969 h 146138"/>
                <a:gd name="csX8" fmla="*/ 91113 w 137876"/>
                <a:gd name="csY8" fmla="*/ 25923 h 146138"/>
                <a:gd name="csX9" fmla="*/ 101514 w 137876"/>
                <a:gd name="csY9" fmla="*/ 36324 h 146138"/>
                <a:gd name="csX10" fmla="*/ 44467 w 137876"/>
                <a:gd name="csY10" fmla="*/ 93370 h 146138"/>
                <a:gd name="csX11" fmla="*/ 44467 w 137876"/>
                <a:gd name="csY11" fmla="*/ 101082 h 146138"/>
                <a:gd name="csX12" fmla="*/ 52199 w 137876"/>
                <a:gd name="csY12" fmla="*/ 101082 h 146138"/>
                <a:gd name="csX13" fmla="*/ 107990 w 137876"/>
                <a:gd name="csY13" fmla="*/ 45292 h 146138"/>
                <a:gd name="csX14" fmla="*/ 107990 w 137876"/>
                <a:gd name="csY14" fmla="*/ 19938 h 146138"/>
                <a:gd name="csX15" fmla="*/ 82636 w 137876"/>
                <a:gd name="csY15" fmla="*/ 19938 h 146138"/>
                <a:gd name="csX16" fmla="*/ 23705 w 137876"/>
                <a:gd name="csY16" fmla="*/ 78868 h 146138"/>
                <a:gd name="csX17" fmla="*/ 23705 w 137876"/>
                <a:gd name="csY17" fmla="*/ 122433 h 146138"/>
                <a:gd name="csX18" fmla="*/ 67270 w 137876"/>
                <a:gd name="csY18" fmla="*/ 122433 h 146138"/>
                <a:gd name="csX19" fmla="*/ 127476 w 137876"/>
                <a:gd name="csY19" fmla="*/ 62227 h 146138"/>
                <a:gd name="csX20" fmla="*/ 137877 w 137876"/>
                <a:gd name="csY20" fmla="*/ 72628 h 146138"/>
                <a:gd name="csX21" fmla="*/ 77671 w 137876"/>
                <a:gd name="csY21" fmla="*/ 132833 h 146138"/>
                <a:gd name="csX22" fmla="*/ 13325 w 137876"/>
                <a:gd name="csY22" fmla="*/ 132833 h 1461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37876" h="146138">
                  <a:moveTo>
                    <a:pt x="13305" y="132814"/>
                  </a:moveTo>
                  <a:cubicBezTo>
                    <a:pt x="-4435" y="115074"/>
                    <a:pt x="-4435" y="86207"/>
                    <a:pt x="13305" y="68467"/>
                  </a:cubicBezTo>
                  <a:lnTo>
                    <a:pt x="72235" y="9537"/>
                  </a:lnTo>
                  <a:cubicBezTo>
                    <a:pt x="84951" y="-3179"/>
                    <a:pt x="105654" y="-3179"/>
                    <a:pt x="118371" y="9537"/>
                  </a:cubicBezTo>
                  <a:cubicBezTo>
                    <a:pt x="131087" y="22254"/>
                    <a:pt x="131087" y="42956"/>
                    <a:pt x="118371" y="55672"/>
                  </a:cubicBezTo>
                  <a:lnTo>
                    <a:pt x="62580" y="111463"/>
                  </a:lnTo>
                  <a:cubicBezTo>
                    <a:pt x="54711" y="119332"/>
                    <a:pt x="41936" y="119332"/>
                    <a:pt x="34067" y="111463"/>
                  </a:cubicBezTo>
                  <a:cubicBezTo>
                    <a:pt x="26217" y="103614"/>
                    <a:pt x="26217" y="90819"/>
                    <a:pt x="34067" y="82969"/>
                  </a:cubicBezTo>
                  <a:lnTo>
                    <a:pt x="91113" y="25923"/>
                  </a:lnTo>
                  <a:lnTo>
                    <a:pt x="101514" y="36324"/>
                  </a:lnTo>
                  <a:lnTo>
                    <a:pt x="44467" y="93370"/>
                  </a:lnTo>
                  <a:cubicBezTo>
                    <a:pt x="42329" y="95509"/>
                    <a:pt x="42329" y="98963"/>
                    <a:pt x="44467" y="101082"/>
                  </a:cubicBezTo>
                  <a:cubicBezTo>
                    <a:pt x="46606" y="103202"/>
                    <a:pt x="50060" y="103221"/>
                    <a:pt x="52199" y="101082"/>
                  </a:cubicBezTo>
                  <a:lnTo>
                    <a:pt x="107990" y="45292"/>
                  </a:lnTo>
                  <a:cubicBezTo>
                    <a:pt x="114976" y="38306"/>
                    <a:pt x="114976" y="26924"/>
                    <a:pt x="107990" y="19938"/>
                  </a:cubicBezTo>
                  <a:cubicBezTo>
                    <a:pt x="101004" y="12952"/>
                    <a:pt x="89622" y="12952"/>
                    <a:pt x="82636" y="19938"/>
                  </a:cubicBezTo>
                  <a:lnTo>
                    <a:pt x="23705" y="78868"/>
                  </a:lnTo>
                  <a:cubicBezTo>
                    <a:pt x="11696" y="90878"/>
                    <a:pt x="11696" y="110423"/>
                    <a:pt x="23705" y="122433"/>
                  </a:cubicBezTo>
                  <a:cubicBezTo>
                    <a:pt x="35715" y="134443"/>
                    <a:pt x="55261" y="134443"/>
                    <a:pt x="67270" y="122433"/>
                  </a:cubicBezTo>
                  <a:lnTo>
                    <a:pt x="127476" y="62227"/>
                  </a:lnTo>
                  <a:lnTo>
                    <a:pt x="137877" y="72628"/>
                  </a:lnTo>
                  <a:lnTo>
                    <a:pt x="77671" y="132833"/>
                  </a:lnTo>
                  <a:cubicBezTo>
                    <a:pt x="59931" y="150573"/>
                    <a:pt x="31064" y="150573"/>
                    <a:pt x="13325" y="132833"/>
                  </a:cubicBezTo>
                  <a:close/>
                </a:path>
              </a:pathLst>
            </a:custGeom>
            <a:solidFill>
              <a:schemeClr val="accent4"/>
            </a:solidFill>
            <a:ln w="1960" cap="flat">
              <a:noFill/>
              <a:prstDash val="solid"/>
              <a:miter/>
            </a:ln>
          </p:spPr>
          <p:txBody>
            <a:bodyPr/>
            <a:lstStyle/>
            <a:p>
              <a:endParaRPr lang="en-US"/>
            </a:p>
          </p:txBody>
        </p:sp>
        <p:grpSp>
          <p:nvGrpSpPr>
            <p:cNvPr id="89" name="Graphic 8">
              <a:extLst>
                <a:ext uri="{FF2B5EF4-FFF2-40B4-BE49-F238E27FC236}">
                  <a16:creationId xmlns:a16="http://schemas.microsoft.com/office/drawing/2014/main" id="{14468107-6EEC-4EF0-FEC8-62A253B2F88D}"/>
                </a:ext>
              </a:extLst>
            </p:cNvPr>
            <p:cNvGrpSpPr/>
            <p:nvPr/>
          </p:nvGrpSpPr>
          <p:grpSpPr>
            <a:xfrm>
              <a:off x="6649666" y="5912364"/>
              <a:ext cx="162465" cy="154596"/>
              <a:chOff x="6865549" y="4622710"/>
              <a:chExt cx="162465" cy="154596"/>
            </a:xfrm>
            <a:solidFill>
              <a:schemeClr val="accent4"/>
            </a:solidFill>
          </p:grpSpPr>
          <p:sp>
            <p:nvSpPr>
              <p:cNvPr id="118" name="Rectangle 117">
                <a:extLst>
                  <a:ext uri="{FF2B5EF4-FFF2-40B4-BE49-F238E27FC236}">
                    <a16:creationId xmlns:a16="http://schemas.microsoft.com/office/drawing/2014/main" id="{E4A8B579-0E3D-FFB1-DDDA-8D4C52FCA95B}"/>
                  </a:ext>
                </a:extLst>
              </p:cNvPr>
              <p:cNvSpPr/>
              <p:nvPr/>
            </p:nvSpPr>
            <p:spPr>
              <a:xfrm>
                <a:off x="6865549" y="4753522"/>
                <a:ext cx="162465" cy="23784"/>
              </a:xfrm>
              <a:prstGeom prst="rect">
                <a:avLst/>
              </a:prstGeom>
              <a:grpFill/>
              <a:ln w="1960" cap="flat">
                <a:noFill/>
                <a:prstDash val="solid"/>
                <a:miter/>
              </a:ln>
            </p:spPr>
            <p:txBody>
              <a:bodyPr/>
              <a:lstStyle/>
              <a:p>
                <a:endParaRPr lang="en-US"/>
              </a:p>
            </p:txBody>
          </p:sp>
          <p:sp>
            <p:nvSpPr>
              <p:cNvPr id="119" name="Freeform: Shape 118">
                <a:extLst>
                  <a:ext uri="{FF2B5EF4-FFF2-40B4-BE49-F238E27FC236}">
                    <a16:creationId xmlns:a16="http://schemas.microsoft.com/office/drawing/2014/main" id="{1C342C93-43DE-1BE9-8DE2-6C4629E8F221}"/>
                  </a:ext>
                </a:extLst>
              </p:cNvPr>
              <p:cNvSpPr/>
              <p:nvPr/>
            </p:nvSpPr>
            <p:spPr>
              <a:xfrm>
                <a:off x="6900715" y="4622710"/>
                <a:ext cx="92133" cy="99609"/>
              </a:xfrm>
              <a:custGeom>
                <a:avLst/>
                <a:gdLst>
                  <a:gd name="csX0" fmla="*/ 25589 w 92133"/>
                  <a:gd name="csY0" fmla="*/ 75512 h 99609"/>
                  <a:gd name="csX1" fmla="*/ 66505 w 92133"/>
                  <a:gd name="csY1" fmla="*/ 75512 h 99609"/>
                  <a:gd name="csX2" fmla="*/ 76278 w 92133"/>
                  <a:gd name="csY2" fmla="*/ 99610 h 99609"/>
                  <a:gd name="csX3" fmla="*/ 92134 w 92133"/>
                  <a:gd name="csY3" fmla="*/ 99610 h 99609"/>
                  <a:gd name="csX4" fmla="*/ 51807 w 92133"/>
                  <a:gd name="csY4" fmla="*/ 0 h 99609"/>
                  <a:gd name="csX5" fmla="*/ 40327 w 92133"/>
                  <a:gd name="csY5" fmla="*/ 0 h 99609"/>
                  <a:gd name="csX6" fmla="*/ 0 w 92133"/>
                  <a:gd name="csY6" fmla="*/ 99610 h 99609"/>
                  <a:gd name="csX7" fmla="*/ 15856 w 92133"/>
                  <a:gd name="csY7" fmla="*/ 99610 h 99609"/>
                  <a:gd name="csX8" fmla="*/ 25609 w 92133"/>
                  <a:gd name="csY8" fmla="*/ 75512 h 99609"/>
                  <a:gd name="csX9" fmla="*/ 46057 w 92133"/>
                  <a:gd name="csY9" fmla="*/ 24981 h 99609"/>
                  <a:gd name="csX10" fmla="*/ 60559 w 92133"/>
                  <a:gd name="csY10" fmla="*/ 60814 h 99609"/>
                  <a:gd name="csX11" fmla="*/ 31535 w 92133"/>
                  <a:gd name="csY11" fmla="*/ 60814 h 99609"/>
                  <a:gd name="csX12" fmla="*/ 46037 w 92133"/>
                  <a:gd name="csY12" fmla="*/ 24981 h 996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2133" h="99609">
                    <a:moveTo>
                      <a:pt x="25589" y="75512"/>
                    </a:moveTo>
                    <a:lnTo>
                      <a:pt x="66505" y="75512"/>
                    </a:lnTo>
                    <a:lnTo>
                      <a:pt x="76278" y="99610"/>
                    </a:lnTo>
                    <a:lnTo>
                      <a:pt x="92134" y="99610"/>
                    </a:lnTo>
                    <a:lnTo>
                      <a:pt x="51807" y="0"/>
                    </a:lnTo>
                    <a:lnTo>
                      <a:pt x="40327" y="0"/>
                    </a:lnTo>
                    <a:lnTo>
                      <a:pt x="0" y="99610"/>
                    </a:lnTo>
                    <a:lnTo>
                      <a:pt x="15856" y="99610"/>
                    </a:lnTo>
                    <a:lnTo>
                      <a:pt x="25609" y="75512"/>
                    </a:lnTo>
                    <a:close/>
                    <a:moveTo>
                      <a:pt x="46057" y="24981"/>
                    </a:moveTo>
                    <a:lnTo>
                      <a:pt x="60559" y="60814"/>
                    </a:lnTo>
                    <a:lnTo>
                      <a:pt x="31535" y="60814"/>
                    </a:lnTo>
                    <a:lnTo>
                      <a:pt x="46037" y="24981"/>
                    </a:lnTo>
                    <a:close/>
                  </a:path>
                </a:pathLst>
              </a:custGeom>
              <a:grpFill/>
              <a:ln w="1960" cap="flat">
                <a:noFill/>
                <a:prstDash val="solid"/>
                <a:miter/>
              </a:ln>
            </p:spPr>
            <p:txBody>
              <a:bodyPr/>
              <a:lstStyle/>
              <a:p>
                <a:endParaRPr lang="en-US"/>
              </a:p>
            </p:txBody>
          </p:sp>
        </p:grpSp>
        <p:grpSp>
          <p:nvGrpSpPr>
            <p:cNvPr id="90" name="Graphic 8">
              <a:extLst>
                <a:ext uri="{FF2B5EF4-FFF2-40B4-BE49-F238E27FC236}">
                  <a16:creationId xmlns:a16="http://schemas.microsoft.com/office/drawing/2014/main" id="{3587B95C-A68F-ED69-AAA6-161A6E1F94D1}"/>
                </a:ext>
              </a:extLst>
            </p:cNvPr>
            <p:cNvGrpSpPr/>
            <p:nvPr/>
          </p:nvGrpSpPr>
          <p:grpSpPr>
            <a:xfrm>
              <a:off x="7599731" y="5953416"/>
              <a:ext cx="165016" cy="94155"/>
              <a:chOff x="7815614" y="4663762"/>
              <a:chExt cx="165016" cy="94155"/>
            </a:xfrm>
            <a:solidFill>
              <a:schemeClr val="accent4"/>
            </a:solidFill>
          </p:grpSpPr>
          <p:sp>
            <p:nvSpPr>
              <p:cNvPr id="114" name="Rectangle 113">
                <a:extLst>
                  <a:ext uri="{FF2B5EF4-FFF2-40B4-BE49-F238E27FC236}">
                    <a16:creationId xmlns:a16="http://schemas.microsoft.com/office/drawing/2014/main" id="{E3427426-F47E-A546-60BF-C590ED9139FD}"/>
                  </a:ext>
                </a:extLst>
              </p:cNvPr>
              <p:cNvSpPr/>
              <p:nvPr/>
            </p:nvSpPr>
            <p:spPr>
              <a:xfrm>
                <a:off x="7858217" y="4703481"/>
                <a:ext cx="79790" cy="14698"/>
              </a:xfrm>
              <a:prstGeom prst="rect">
                <a:avLst/>
              </a:prstGeom>
              <a:grpFill/>
              <a:ln w="1960" cap="flat">
                <a:noFill/>
                <a:prstDash val="solid"/>
                <a:miter/>
              </a:ln>
            </p:spPr>
            <p:txBody>
              <a:bodyPr/>
              <a:lstStyle/>
              <a:p>
                <a:endParaRPr lang="en-US"/>
              </a:p>
            </p:txBody>
          </p:sp>
          <p:grpSp>
            <p:nvGrpSpPr>
              <p:cNvPr id="115" name="Graphic 8">
                <a:extLst>
                  <a:ext uri="{FF2B5EF4-FFF2-40B4-BE49-F238E27FC236}">
                    <a16:creationId xmlns:a16="http://schemas.microsoft.com/office/drawing/2014/main" id="{974572E3-72C7-0496-2818-27E07F56A96B}"/>
                  </a:ext>
                </a:extLst>
              </p:cNvPr>
              <p:cNvGrpSpPr/>
              <p:nvPr/>
            </p:nvGrpSpPr>
            <p:grpSpPr>
              <a:xfrm>
                <a:off x="7815614" y="4663762"/>
                <a:ext cx="165016" cy="94155"/>
                <a:chOff x="7815614" y="4663762"/>
                <a:chExt cx="165016" cy="94155"/>
              </a:xfrm>
              <a:grpFill/>
            </p:grpSpPr>
            <p:sp>
              <p:nvSpPr>
                <p:cNvPr id="116" name="Freeform: Shape 115">
                  <a:extLst>
                    <a:ext uri="{FF2B5EF4-FFF2-40B4-BE49-F238E27FC236}">
                      <a16:creationId xmlns:a16="http://schemas.microsoft.com/office/drawing/2014/main" id="{4526267D-BB98-9A87-C768-3F14A9B00672}"/>
                    </a:ext>
                  </a:extLst>
                </p:cNvPr>
                <p:cNvSpPr/>
                <p:nvPr/>
              </p:nvSpPr>
              <p:spPr>
                <a:xfrm>
                  <a:off x="7815614" y="4663782"/>
                  <a:ext cx="69448" cy="94135"/>
                </a:xfrm>
                <a:custGeom>
                  <a:avLst/>
                  <a:gdLst>
                    <a:gd name="csX0" fmla="*/ 69449 w 69448"/>
                    <a:gd name="csY0" fmla="*/ 94116 h 94135"/>
                    <a:gd name="csX1" fmla="*/ 47058 w 69448"/>
                    <a:gd name="csY1" fmla="*/ 94116 h 94135"/>
                    <a:gd name="csX2" fmla="*/ 0 w 69448"/>
                    <a:gd name="csY2" fmla="*/ 47058 h 94135"/>
                    <a:gd name="csX3" fmla="*/ 47058 w 69448"/>
                    <a:gd name="csY3" fmla="*/ 0 h 94135"/>
                    <a:gd name="csX4" fmla="*/ 69449 w 69448"/>
                    <a:gd name="csY4" fmla="*/ 0 h 94135"/>
                    <a:gd name="csX5" fmla="*/ 69449 w 69448"/>
                    <a:gd name="csY5" fmla="*/ 14698 h 94135"/>
                    <a:gd name="csX6" fmla="*/ 47058 w 69448"/>
                    <a:gd name="csY6" fmla="*/ 14698 h 94135"/>
                    <a:gd name="csX7" fmla="*/ 14679 w 69448"/>
                    <a:gd name="csY7" fmla="*/ 47077 h 94135"/>
                    <a:gd name="csX8" fmla="*/ 47058 w 69448"/>
                    <a:gd name="csY8" fmla="*/ 79437 h 94135"/>
                    <a:gd name="csX9" fmla="*/ 69449 w 69448"/>
                    <a:gd name="csY9" fmla="*/ 79437 h 94135"/>
                    <a:gd name="csX10" fmla="*/ 69449 w 69448"/>
                    <a:gd name="csY10" fmla="*/ 94135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69449" y="94116"/>
                      </a:moveTo>
                      <a:lnTo>
                        <a:pt x="47058" y="94116"/>
                      </a:lnTo>
                      <a:cubicBezTo>
                        <a:pt x="21096" y="94116"/>
                        <a:pt x="0" y="73000"/>
                        <a:pt x="0" y="47058"/>
                      </a:cubicBezTo>
                      <a:cubicBezTo>
                        <a:pt x="0" y="21115"/>
                        <a:pt x="21115" y="0"/>
                        <a:pt x="47058" y="0"/>
                      </a:cubicBezTo>
                      <a:lnTo>
                        <a:pt x="69449" y="0"/>
                      </a:lnTo>
                      <a:lnTo>
                        <a:pt x="69449" y="14698"/>
                      </a:lnTo>
                      <a:lnTo>
                        <a:pt x="47058" y="14698"/>
                      </a:lnTo>
                      <a:cubicBezTo>
                        <a:pt x="29220" y="14698"/>
                        <a:pt x="14679" y="29220"/>
                        <a:pt x="14679" y="47077"/>
                      </a:cubicBezTo>
                      <a:cubicBezTo>
                        <a:pt x="14679" y="64935"/>
                        <a:pt x="29200" y="79437"/>
                        <a:pt x="47058" y="79437"/>
                      </a:cubicBezTo>
                      <a:lnTo>
                        <a:pt x="69449" y="79437"/>
                      </a:lnTo>
                      <a:lnTo>
                        <a:pt x="69449" y="94135"/>
                      </a:lnTo>
                      <a:close/>
                    </a:path>
                  </a:pathLst>
                </a:custGeom>
                <a:grpFill/>
                <a:ln w="1960" cap="flat">
                  <a:noFill/>
                  <a:prstDash val="solid"/>
                  <a:miter/>
                </a:ln>
              </p:spPr>
              <p:txBody>
                <a:bodyPr/>
                <a:lstStyle/>
                <a:p>
                  <a:endParaRPr lang="en-US"/>
                </a:p>
              </p:txBody>
            </p:sp>
            <p:sp>
              <p:nvSpPr>
                <p:cNvPr id="117" name="Freeform: Shape 116">
                  <a:extLst>
                    <a:ext uri="{FF2B5EF4-FFF2-40B4-BE49-F238E27FC236}">
                      <a16:creationId xmlns:a16="http://schemas.microsoft.com/office/drawing/2014/main" id="{2BF71B8A-FE24-DCA5-2797-5D21323F22E3}"/>
                    </a:ext>
                  </a:extLst>
                </p:cNvPr>
                <p:cNvSpPr/>
                <p:nvPr/>
              </p:nvSpPr>
              <p:spPr>
                <a:xfrm>
                  <a:off x="7911182" y="4663762"/>
                  <a:ext cx="69448" cy="94135"/>
                </a:xfrm>
                <a:custGeom>
                  <a:avLst/>
                  <a:gdLst>
                    <a:gd name="csX0" fmla="*/ 22391 w 69448"/>
                    <a:gd name="csY0" fmla="*/ 94135 h 94135"/>
                    <a:gd name="csX1" fmla="*/ 0 w 69448"/>
                    <a:gd name="csY1" fmla="*/ 94135 h 94135"/>
                    <a:gd name="csX2" fmla="*/ 0 w 69448"/>
                    <a:gd name="csY2" fmla="*/ 79437 h 94135"/>
                    <a:gd name="csX3" fmla="*/ 22391 w 69448"/>
                    <a:gd name="csY3" fmla="*/ 79437 h 94135"/>
                    <a:gd name="csX4" fmla="*/ 54770 w 69448"/>
                    <a:gd name="csY4" fmla="*/ 47077 h 94135"/>
                    <a:gd name="csX5" fmla="*/ 22391 w 69448"/>
                    <a:gd name="csY5" fmla="*/ 14698 h 94135"/>
                    <a:gd name="csX6" fmla="*/ 0 w 69448"/>
                    <a:gd name="csY6" fmla="*/ 14698 h 94135"/>
                    <a:gd name="csX7" fmla="*/ 0 w 69448"/>
                    <a:gd name="csY7" fmla="*/ 0 h 94135"/>
                    <a:gd name="csX8" fmla="*/ 22391 w 69448"/>
                    <a:gd name="csY8" fmla="*/ 0 h 94135"/>
                    <a:gd name="csX9" fmla="*/ 69449 w 69448"/>
                    <a:gd name="csY9" fmla="*/ 47058 h 94135"/>
                    <a:gd name="csX10" fmla="*/ 22391 w 69448"/>
                    <a:gd name="csY10" fmla="*/ 94116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22391" y="94135"/>
                      </a:moveTo>
                      <a:lnTo>
                        <a:pt x="0" y="94135"/>
                      </a:lnTo>
                      <a:lnTo>
                        <a:pt x="0" y="79437"/>
                      </a:lnTo>
                      <a:lnTo>
                        <a:pt x="22391" y="79437"/>
                      </a:lnTo>
                      <a:cubicBezTo>
                        <a:pt x="40229" y="79437"/>
                        <a:pt x="54770" y="64916"/>
                        <a:pt x="54770" y="47077"/>
                      </a:cubicBezTo>
                      <a:cubicBezTo>
                        <a:pt x="54770" y="29239"/>
                        <a:pt x="40248" y="14698"/>
                        <a:pt x="22391" y="14698"/>
                      </a:cubicBezTo>
                      <a:lnTo>
                        <a:pt x="0" y="14698"/>
                      </a:lnTo>
                      <a:lnTo>
                        <a:pt x="0" y="0"/>
                      </a:lnTo>
                      <a:lnTo>
                        <a:pt x="22391" y="0"/>
                      </a:lnTo>
                      <a:cubicBezTo>
                        <a:pt x="48353" y="0"/>
                        <a:pt x="69449" y="21115"/>
                        <a:pt x="69449" y="47058"/>
                      </a:cubicBezTo>
                      <a:cubicBezTo>
                        <a:pt x="69449" y="73000"/>
                        <a:pt x="48333" y="94116"/>
                        <a:pt x="22391" y="94116"/>
                      </a:cubicBezTo>
                      <a:close/>
                    </a:path>
                  </a:pathLst>
                </a:custGeom>
                <a:grpFill/>
                <a:ln w="1960" cap="flat">
                  <a:noFill/>
                  <a:prstDash val="solid"/>
                  <a:miter/>
                </a:ln>
              </p:spPr>
              <p:txBody>
                <a:bodyPr/>
                <a:lstStyle/>
                <a:p>
                  <a:endParaRPr lang="en-US"/>
                </a:p>
              </p:txBody>
            </p:sp>
          </p:grpSp>
        </p:grpSp>
        <p:grpSp>
          <p:nvGrpSpPr>
            <p:cNvPr id="91" name="Graphic 8">
              <a:extLst>
                <a:ext uri="{FF2B5EF4-FFF2-40B4-BE49-F238E27FC236}">
                  <a16:creationId xmlns:a16="http://schemas.microsoft.com/office/drawing/2014/main" id="{1E89153E-7408-9D5C-EA04-4A83EBCFA6A1}"/>
                </a:ext>
              </a:extLst>
            </p:cNvPr>
            <p:cNvGrpSpPr/>
            <p:nvPr/>
          </p:nvGrpSpPr>
          <p:grpSpPr>
            <a:xfrm>
              <a:off x="7274349" y="5912285"/>
              <a:ext cx="162092" cy="162092"/>
              <a:chOff x="7490232" y="4622631"/>
              <a:chExt cx="162092" cy="162092"/>
            </a:xfrm>
            <a:solidFill>
              <a:schemeClr val="accent4"/>
            </a:solidFill>
          </p:grpSpPr>
          <p:sp>
            <p:nvSpPr>
              <p:cNvPr id="110" name="Freeform: Shape 109">
                <a:extLst>
                  <a:ext uri="{FF2B5EF4-FFF2-40B4-BE49-F238E27FC236}">
                    <a16:creationId xmlns:a16="http://schemas.microsoft.com/office/drawing/2014/main" id="{34EC9441-81ED-83AA-8DFF-B7AC5F229692}"/>
                  </a:ext>
                </a:extLst>
              </p:cNvPr>
              <p:cNvSpPr/>
              <p:nvPr/>
            </p:nvSpPr>
            <p:spPr>
              <a:xfrm>
                <a:off x="7490232" y="4622631"/>
                <a:ext cx="162092" cy="162092"/>
              </a:xfrm>
              <a:custGeom>
                <a:avLst/>
                <a:gdLst>
                  <a:gd name="csX0" fmla="*/ 81046 w 162092"/>
                  <a:gd name="csY0" fmla="*/ 162092 h 162092"/>
                  <a:gd name="csX1" fmla="*/ 0 w 162092"/>
                  <a:gd name="csY1" fmla="*/ 81046 h 162092"/>
                  <a:gd name="csX2" fmla="*/ 81046 w 162092"/>
                  <a:gd name="csY2" fmla="*/ 0 h 162092"/>
                  <a:gd name="csX3" fmla="*/ 162092 w 162092"/>
                  <a:gd name="csY3" fmla="*/ 81046 h 162092"/>
                  <a:gd name="csX4" fmla="*/ 81046 w 162092"/>
                  <a:gd name="csY4" fmla="*/ 162092 h 162092"/>
                  <a:gd name="csX5" fmla="*/ 81046 w 162092"/>
                  <a:gd name="csY5" fmla="*/ 14718 h 162092"/>
                  <a:gd name="csX6" fmla="*/ 14698 w 162092"/>
                  <a:gd name="csY6" fmla="*/ 81065 h 162092"/>
                  <a:gd name="csX7" fmla="*/ 81046 w 162092"/>
                  <a:gd name="csY7" fmla="*/ 147413 h 162092"/>
                  <a:gd name="csX8" fmla="*/ 147394 w 162092"/>
                  <a:gd name="csY8" fmla="*/ 81065 h 162092"/>
                  <a:gd name="csX9" fmla="*/ 81046 w 162092"/>
                  <a:gd name="csY9" fmla="*/ 14718 h 162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2092" h="162092">
                    <a:moveTo>
                      <a:pt x="81046" y="162092"/>
                    </a:moveTo>
                    <a:cubicBezTo>
                      <a:pt x="36363" y="162092"/>
                      <a:pt x="0" y="125749"/>
                      <a:pt x="0" y="81046"/>
                    </a:cubicBezTo>
                    <a:cubicBezTo>
                      <a:pt x="0" y="36343"/>
                      <a:pt x="36343" y="0"/>
                      <a:pt x="81046" y="0"/>
                    </a:cubicBezTo>
                    <a:cubicBezTo>
                      <a:pt x="125749" y="0"/>
                      <a:pt x="162092" y="36363"/>
                      <a:pt x="162092" y="81046"/>
                    </a:cubicBezTo>
                    <a:cubicBezTo>
                      <a:pt x="162092" y="125729"/>
                      <a:pt x="125749" y="162092"/>
                      <a:pt x="81046" y="162092"/>
                    </a:cubicBezTo>
                    <a:close/>
                    <a:moveTo>
                      <a:pt x="81046" y="14718"/>
                    </a:moveTo>
                    <a:cubicBezTo>
                      <a:pt x="44468" y="14718"/>
                      <a:pt x="14698" y="44487"/>
                      <a:pt x="14698" y="81065"/>
                    </a:cubicBezTo>
                    <a:cubicBezTo>
                      <a:pt x="14698" y="117644"/>
                      <a:pt x="44448" y="147413"/>
                      <a:pt x="81046" y="147413"/>
                    </a:cubicBezTo>
                    <a:cubicBezTo>
                      <a:pt x="117645" y="147413"/>
                      <a:pt x="147394" y="117664"/>
                      <a:pt x="147394" y="81065"/>
                    </a:cubicBezTo>
                    <a:cubicBezTo>
                      <a:pt x="147394" y="44467"/>
                      <a:pt x="117645" y="14718"/>
                      <a:pt x="81046" y="14718"/>
                    </a:cubicBezTo>
                    <a:close/>
                  </a:path>
                </a:pathLst>
              </a:custGeom>
              <a:grpFill/>
              <a:ln w="1960" cap="flat">
                <a:noFill/>
                <a:prstDash val="solid"/>
                <a:miter/>
              </a:ln>
            </p:spPr>
            <p:txBody>
              <a:bodyPr/>
              <a:lstStyle/>
              <a:p>
                <a:endParaRPr lang="en-US"/>
              </a:p>
            </p:txBody>
          </p:sp>
          <p:sp>
            <p:nvSpPr>
              <p:cNvPr id="111" name="Freeform: Shape 110">
                <a:extLst>
                  <a:ext uri="{FF2B5EF4-FFF2-40B4-BE49-F238E27FC236}">
                    <a16:creationId xmlns:a16="http://schemas.microsoft.com/office/drawing/2014/main" id="{0586EB8B-7273-BBAB-0A70-1913B31892CB}"/>
                  </a:ext>
                </a:extLst>
              </p:cNvPr>
              <p:cNvSpPr/>
              <p:nvPr/>
            </p:nvSpPr>
            <p:spPr>
              <a:xfrm>
                <a:off x="7587448" y="4671808"/>
                <a:ext cx="21958" cy="21959"/>
              </a:xfrm>
              <a:custGeom>
                <a:avLst/>
                <a:gdLst>
                  <a:gd name="csX0" fmla="*/ 10970 w 21958"/>
                  <a:gd name="csY0" fmla="*/ 21959 h 21959"/>
                  <a:gd name="csX1" fmla="*/ 0 w 21958"/>
                  <a:gd name="csY1" fmla="*/ 10990 h 21959"/>
                  <a:gd name="csX2" fmla="*/ 10970 w 21958"/>
                  <a:gd name="csY2" fmla="*/ 0 h 21959"/>
                  <a:gd name="csX3" fmla="*/ 21959 w 21958"/>
                  <a:gd name="csY3" fmla="*/ 10990 h 21959"/>
                  <a:gd name="csX4" fmla="*/ 10970 w 21958"/>
                  <a:gd name="csY4" fmla="*/ 21959 h 21959"/>
                </a:gdLst>
                <a:ahLst/>
                <a:cxnLst>
                  <a:cxn ang="0">
                    <a:pos x="csX0" y="csY0"/>
                  </a:cxn>
                  <a:cxn ang="0">
                    <a:pos x="csX1" y="csY1"/>
                  </a:cxn>
                  <a:cxn ang="0">
                    <a:pos x="csX2" y="csY2"/>
                  </a:cxn>
                  <a:cxn ang="0">
                    <a:pos x="csX3" y="csY3"/>
                  </a:cxn>
                  <a:cxn ang="0">
                    <a:pos x="csX4" y="csY4"/>
                  </a:cxn>
                </a:cxnLst>
                <a:rect l="l" t="t" r="r" b="b"/>
                <a:pathLst>
                  <a:path w="21958" h="21959">
                    <a:moveTo>
                      <a:pt x="10970" y="21959"/>
                    </a:moveTo>
                    <a:cubicBezTo>
                      <a:pt x="4906" y="21959"/>
                      <a:pt x="0" y="17034"/>
                      <a:pt x="0" y="10990"/>
                    </a:cubicBezTo>
                    <a:cubicBezTo>
                      <a:pt x="0" y="4945"/>
                      <a:pt x="4926" y="0"/>
                      <a:pt x="10970" y="0"/>
                    </a:cubicBezTo>
                    <a:cubicBezTo>
                      <a:pt x="17014" y="0"/>
                      <a:pt x="21959" y="4926"/>
                      <a:pt x="21959" y="10990"/>
                    </a:cubicBezTo>
                    <a:cubicBezTo>
                      <a:pt x="21959" y="17053"/>
                      <a:pt x="17033" y="21959"/>
                      <a:pt x="10970" y="21959"/>
                    </a:cubicBezTo>
                    <a:close/>
                  </a:path>
                </a:pathLst>
              </a:custGeom>
              <a:grpFill/>
              <a:ln w="1960" cap="flat">
                <a:noFill/>
                <a:prstDash val="solid"/>
                <a:miter/>
              </a:ln>
            </p:spPr>
            <p:txBody>
              <a:bodyPr/>
              <a:lstStyle/>
              <a:p>
                <a:endParaRPr lang="en-US"/>
              </a:p>
            </p:txBody>
          </p:sp>
          <p:sp>
            <p:nvSpPr>
              <p:cNvPr id="112" name="Freeform: Shape 111">
                <a:extLst>
                  <a:ext uri="{FF2B5EF4-FFF2-40B4-BE49-F238E27FC236}">
                    <a16:creationId xmlns:a16="http://schemas.microsoft.com/office/drawing/2014/main" id="{0237F43E-D84B-FDED-2964-365B5AA17386}"/>
                  </a:ext>
                </a:extLst>
              </p:cNvPr>
              <p:cNvSpPr/>
              <p:nvPr/>
            </p:nvSpPr>
            <p:spPr>
              <a:xfrm>
                <a:off x="7533169" y="4671808"/>
                <a:ext cx="21939" cy="21959"/>
              </a:xfrm>
              <a:custGeom>
                <a:avLst/>
                <a:gdLst>
                  <a:gd name="csX0" fmla="*/ 10970 w 21939"/>
                  <a:gd name="csY0" fmla="*/ 21959 h 21959"/>
                  <a:gd name="csX1" fmla="*/ 0 w 21939"/>
                  <a:gd name="csY1" fmla="*/ 10990 h 21959"/>
                  <a:gd name="csX2" fmla="*/ 10970 w 21939"/>
                  <a:gd name="csY2" fmla="*/ 0 h 21959"/>
                  <a:gd name="csX3" fmla="*/ 21939 w 21939"/>
                  <a:gd name="csY3" fmla="*/ 10990 h 21959"/>
                  <a:gd name="csX4" fmla="*/ 10970 w 21939"/>
                  <a:gd name="csY4" fmla="*/ 21959 h 21959"/>
                </a:gdLst>
                <a:ahLst/>
                <a:cxnLst>
                  <a:cxn ang="0">
                    <a:pos x="csX0" y="csY0"/>
                  </a:cxn>
                  <a:cxn ang="0">
                    <a:pos x="csX1" y="csY1"/>
                  </a:cxn>
                  <a:cxn ang="0">
                    <a:pos x="csX2" y="csY2"/>
                  </a:cxn>
                  <a:cxn ang="0">
                    <a:pos x="csX3" y="csY3"/>
                  </a:cxn>
                  <a:cxn ang="0">
                    <a:pos x="csX4" y="csY4"/>
                  </a:cxn>
                </a:cxnLst>
                <a:rect l="l" t="t" r="r" b="b"/>
                <a:pathLst>
                  <a:path w="21939" h="21959">
                    <a:moveTo>
                      <a:pt x="10970" y="21959"/>
                    </a:moveTo>
                    <a:cubicBezTo>
                      <a:pt x="4906" y="21959"/>
                      <a:pt x="0" y="17034"/>
                      <a:pt x="0" y="10990"/>
                    </a:cubicBezTo>
                    <a:cubicBezTo>
                      <a:pt x="0" y="4945"/>
                      <a:pt x="4926" y="0"/>
                      <a:pt x="10970" y="0"/>
                    </a:cubicBezTo>
                    <a:cubicBezTo>
                      <a:pt x="17014" y="0"/>
                      <a:pt x="21939" y="4926"/>
                      <a:pt x="21939" y="10990"/>
                    </a:cubicBezTo>
                    <a:cubicBezTo>
                      <a:pt x="21939" y="17053"/>
                      <a:pt x="17014" y="21959"/>
                      <a:pt x="10970" y="21959"/>
                    </a:cubicBezTo>
                    <a:close/>
                  </a:path>
                </a:pathLst>
              </a:custGeom>
              <a:grpFill/>
              <a:ln w="1960" cap="flat">
                <a:noFill/>
                <a:prstDash val="solid"/>
                <a:miter/>
              </a:ln>
            </p:spPr>
            <p:txBody>
              <a:bodyPr/>
              <a:lstStyle/>
              <a:p>
                <a:endParaRPr lang="en-US"/>
              </a:p>
            </p:txBody>
          </p:sp>
          <p:sp>
            <p:nvSpPr>
              <p:cNvPr id="113" name="Freeform: Shape 112">
                <a:extLst>
                  <a:ext uri="{FF2B5EF4-FFF2-40B4-BE49-F238E27FC236}">
                    <a16:creationId xmlns:a16="http://schemas.microsoft.com/office/drawing/2014/main" id="{BEC587E1-E0D7-870D-FFDE-3A853196E42E}"/>
                  </a:ext>
                </a:extLst>
              </p:cNvPr>
              <p:cNvSpPr/>
              <p:nvPr/>
            </p:nvSpPr>
            <p:spPr>
              <a:xfrm>
                <a:off x="7531894" y="4721653"/>
                <a:ext cx="78730" cy="27296"/>
              </a:xfrm>
              <a:custGeom>
                <a:avLst/>
                <a:gdLst>
                  <a:gd name="csX0" fmla="*/ 62364 w 78730"/>
                  <a:gd name="csY0" fmla="*/ 0 h 27296"/>
                  <a:gd name="csX1" fmla="*/ 39365 w 78730"/>
                  <a:gd name="csY1" fmla="*/ 12598 h 27296"/>
                  <a:gd name="csX2" fmla="*/ 16366 w 78730"/>
                  <a:gd name="csY2" fmla="*/ 0 h 27296"/>
                  <a:gd name="csX3" fmla="*/ 0 w 78730"/>
                  <a:gd name="csY3" fmla="*/ 0 h 27296"/>
                  <a:gd name="csX4" fmla="*/ 39365 w 78730"/>
                  <a:gd name="csY4" fmla="*/ 27296 h 27296"/>
                  <a:gd name="csX5" fmla="*/ 78730 w 78730"/>
                  <a:gd name="csY5" fmla="*/ 0 h 27296"/>
                  <a:gd name="csX6" fmla="*/ 62364 w 78730"/>
                  <a:gd name="csY6" fmla="*/ 0 h 272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730" h="27296">
                    <a:moveTo>
                      <a:pt x="62364" y="0"/>
                    </a:moveTo>
                    <a:cubicBezTo>
                      <a:pt x="57478" y="7555"/>
                      <a:pt x="49020" y="12598"/>
                      <a:pt x="39365" y="12598"/>
                    </a:cubicBezTo>
                    <a:cubicBezTo>
                      <a:pt x="29710" y="12598"/>
                      <a:pt x="21253" y="7555"/>
                      <a:pt x="16366" y="0"/>
                    </a:cubicBezTo>
                    <a:lnTo>
                      <a:pt x="0" y="0"/>
                    </a:lnTo>
                    <a:cubicBezTo>
                      <a:pt x="6005" y="15915"/>
                      <a:pt x="21370" y="27296"/>
                      <a:pt x="39365" y="27296"/>
                    </a:cubicBezTo>
                    <a:cubicBezTo>
                      <a:pt x="57360" y="27296"/>
                      <a:pt x="72706" y="15915"/>
                      <a:pt x="78730" y="0"/>
                    </a:cubicBezTo>
                    <a:lnTo>
                      <a:pt x="62364" y="0"/>
                    </a:lnTo>
                    <a:close/>
                  </a:path>
                </a:pathLst>
              </a:custGeom>
              <a:grpFill/>
              <a:ln w="1960" cap="flat">
                <a:noFill/>
                <a:prstDash val="solid"/>
                <a:miter/>
              </a:ln>
            </p:spPr>
            <p:txBody>
              <a:bodyPr/>
              <a:lstStyle/>
              <a:p>
                <a:endParaRPr lang="en-US"/>
              </a:p>
            </p:txBody>
          </p:sp>
        </p:grpSp>
        <p:grpSp>
          <p:nvGrpSpPr>
            <p:cNvPr id="92" name="Graphic 8">
              <a:extLst>
                <a:ext uri="{FF2B5EF4-FFF2-40B4-BE49-F238E27FC236}">
                  <a16:creationId xmlns:a16="http://schemas.microsoft.com/office/drawing/2014/main" id="{C15C5926-C03A-E8BC-C9B6-52AF44FE6CE1}"/>
                </a:ext>
              </a:extLst>
            </p:cNvPr>
            <p:cNvGrpSpPr/>
            <p:nvPr/>
          </p:nvGrpSpPr>
          <p:grpSpPr>
            <a:xfrm>
              <a:off x="8246123" y="5922136"/>
              <a:ext cx="162178" cy="142389"/>
              <a:chOff x="8462006" y="4632482"/>
              <a:chExt cx="162178" cy="142389"/>
            </a:xfrm>
            <a:solidFill>
              <a:schemeClr val="accent4"/>
            </a:solidFill>
          </p:grpSpPr>
          <p:sp>
            <p:nvSpPr>
              <p:cNvPr id="108" name="Freeform: Shape 107">
                <a:extLst>
                  <a:ext uri="{FF2B5EF4-FFF2-40B4-BE49-F238E27FC236}">
                    <a16:creationId xmlns:a16="http://schemas.microsoft.com/office/drawing/2014/main" id="{63D51961-1B33-2906-B0A0-85E7BFBC9617}"/>
                  </a:ext>
                </a:extLst>
              </p:cNvPr>
              <p:cNvSpPr/>
              <p:nvPr/>
            </p:nvSpPr>
            <p:spPr>
              <a:xfrm>
                <a:off x="8502338" y="4671396"/>
                <a:ext cx="81639" cy="67859"/>
              </a:xfrm>
              <a:custGeom>
                <a:avLst/>
                <a:gdLst>
                  <a:gd name="csX0" fmla="*/ 75168 w 81639"/>
                  <a:gd name="csY0" fmla="*/ 67839 h 67859"/>
                  <a:gd name="csX1" fmla="*/ 6485 w 81639"/>
                  <a:gd name="csY1" fmla="*/ 67839 h 67859"/>
                  <a:gd name="csX2" fmla="*/ 814 w 81639"/>
                  <a:gd name="csY2" fmla="*/ 64504 h 67859"/>
                  <a:gd name="csX3" fmla="*/ 971 w 81639"/>
                  <a:gd name="csY3" fmla="*/ 57929 h 67859"/>
                  <a:gd name="csX4" fmla="*/ 35155 w 81639"/>
                  <a:gd name="csY4" fmla="*/ 3061 h 67859"/>
                  <a:gd name="csX5" fmla="*/ 40650 w 81639"/>
                  <a:gd name="csY5" fmla="*/ 0 h 67859"/>
                  <a:gd name="csX6" fmla="*/ 40650 w 81639"/>
                  <a:gd name="csY6" fmla="*/ 0 h 67859"/>
                  <a:gd name="csX7" fmla="*/ 46145 w 81639"/>
                  <a:gd name="csY7" fmla="*/ 3042 h 67859"/>
                  <a:gd name="csX8" fmla="*/ 80643 w 81639"/>
                  <a:gd name="csY8" fmla="*/ 57910 h 67859"/>
                  <a:gd name="csX9" fmla="*/ 80820 w 81639"/>
                  <a:gd name="csY9" fmla="*/ 64504 h 67859"/>
                  <a:gd name="csX10" fmla="*/ 75149 w 81639"/>
                  <a:gd name="csY10" fmla="*/ 67859 h 67859"/>
                  <a:gd name="csX11" fmla="*/ 18161 w 81639"/>
                  <a:gd name="csY11" fmla="*/ 54868 h 67859"/>
                  <a:gd name="csX12" fmla="*/ 63433 w 81639"/>
                  <a:gd name="csY12" fmla="*/ 54868 h 67859"/>
                  <a:gd name="csX13" fmla="*/ 40689 w 81639"/>
                  <a:gd name="csY13" fmla="*/ 18702 h 67859"/>
                  <a:gd name="csX14" fmla="*/ 18161 w 81639"/>
                  <a:gd name="csY14" fmla="*/ 54868 h 6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1639" h="67859">
                    <a:moveTo>
                      <a:pt x="75168" y="67839"/>
                    </a:moveTo>
                    <a:lnTo>
                      <a:pt x="6485" y="67839"/>
                    </a:lnTo>
                    <a:cubicBezTo>
                      <a:pt x="4130" y="67839"/>
                      <a:pt x="1952" y="66564"/>
                      <a:pt x="814" y="64504"/>
                    </a:cubicBezTo>
                    <a:cubicBezTo>
                      <a:pt x="-324" y="62443"/>
                      <a:pt x="-266" y="59931"/>
                      <a:pt x="971" y="57929"/>
                    </a:cubicBezTo>
                    <a:lnTo>
                      <a:pt x="35155" y="3061"/>
                    </a:lnTo>
                    <a:cubicBezTo>
                      <a:pt x="36333" y="1158"/>
                      <a:pt x="38413" y="0"/>
                      <a:pt x="40650" y="0"/>
                    </a:cubicBezTo>
                    <a:lnTo>
                      <a:pt x="40650" y="0"/>
                    </a:lnTo>
                    <a:cubicBezTo>
                      <a:pt x="42887" y="0"/>
                      <a:pt x="44948" y="1138"/>
                      <a:pt x="46145" y="3042"/>
                    </a:cubicBezTo>
                    <a:lnTo>
                      <a:pt x="80643" y="57910"/>
                    </a:lnTo>
                    <a:cubicBezTo>
                      <a:pt x="81899" y="59911"/>
                      <a:pt x="81978" y="62423"/>
                      <a:pt x="80820" y="64504"/>
                    </a:cubicBezTo>
                    <a:cubicBezTo>
                      <a:pt x="79682" y="66564"/>
                      <a:pt x="77503" y="67859"/>
                      <a:pt x="75149" y="67859"/>
                    </a:cubicBezTo>
                    <a:close/>
                    <a:moveTo>
                      <a:pt x="18161" y="54868"/>
                    </a:moveTo>
                    <a:lnTo>
                      <a:pt x="63433" y="54868"/>
                    </a:lnTo>
                    <a:lnTo>
                      <a:pt x="40689" y="18702"/>
                    </a:lnTo>
                    <a:lnTo>
                      <a:pt x="18161" y="54868"/>
                    </a:lnTo>
                    <a:close/>
                  </a:path>
                </a:pathLst>
              </a:custGeom>
              <a:grpFill/>
              <a:ln w="1960" cap="flat">
                <a:noFill/>
                <a:prstDash val="solid"/>
                <a:miter/>
              </a:ln>
            </p:spPr>
            <p:txBody>
              <a:bodyPr/>
              <a:lstStyle/>
              <a:p>
                <a:endParaRPr lang="en-US"/>
              </a:p>
            </p:txBody>
          </p:sp>
          <p:sp>
            <p:nvSpPr>
              <p:cNvPr id="109" name="Freeform: Shape 108">
                <a:extLst>
                  <a:ext uri="{FF2B5EF4-FFF2-40B4-BE49-F238E27FC236}">
                    <a16:creationId xmlns:a16="http://schemas.microsoft.com/office/drawing/2014/main" id="{ADFF575A-95E9-6AB1-C945-5C9E0E4EBAA5}"/>
                  </a:ext>
                </a:extLst>
              </p:cNvPr>
              <p:cNvSpPr/>
              <p:nvPr/>
            </p:nvSpPr>
            <p:spPr>
              <a:xfrm>
                <a:off x="8462006" y="4632482"/>
                <a:ext cx="162178" cy="142389"/>
              </a:xfrm>
              <a:custGeom>
                <a:avLst/>
                <a:gdLst>
                  <a:gd name="csX0" fmla="*/ 130513 w 162178"/>
                  <a:gd name="csY0" fmla="*/ 142390 h 142389"/>
                  <a:gd name="csX1" fmla="*/ 31472 w 162178"/>
                  <a:gd name="csY1" fmla="*/ 142390 h 142389"/>
                  <a:gd name="csX2" fmla="*/ 26036 w 162178"/>
                  <a:gd name="csY2" fmla="*/ 139446 h 142389"/>
                  <a:gd name="csX3" fmla="*/ 1055 w 162178"/>
                  <a:gd name="csY3" fmla="*/ 101102 h 142389"/>
                  <a:gd name="csX4" fmla="*/ 977 w 162178"/>
                  <a:gd name="csY4" fmla="*/ 94135 h 142389"/>
                  <a:gd name="csX5" fmla="*/ 57709 w 162178"/>
                  <a:gd name="csY5" fmla="*/ 3061 h 142389"/>
                  <a:gd name="csX6" fmla="*/ 63204 w 162178"/>
                  <a:gd name="csY6" fmla="*/ 0 h 142389"/>
                  <a:gd name="csX7" fmla="*/ 98644 w 162178"/>
                  <a:gd name="csY7" fmla="*/ 0 h 142389"/>
                  <a:gd name="csX8" fmla="*/ 104139 w 162178"/>
                  <a:gd name="csY8" fmla="*/ 3041 h 142389"/>
                  <a:gd name="csX9" fmla="*/ 161185 w 162178"/>
                  <a:gd name="csY9" fmla="*/ 93782 h 142389"/>
                  <a:gd name="csX10" fmla="*/ 161126 w 162178"/>
                  <a:gd name="csY10" fmla="*/ 100768 h 142389"/>
                  <a:gd name="csX11" fmla="*/ 135929 w 162178"/>
                  <a:gd name="csY11" fmla="*/ 139446 h 142389"/>
                  <a:gd name="csX12" fmla="*/ 130494 w 162178"/>
                  <a:gd name="csY12" fmla="*/ 142390 h 142389"/>
                  <a:gd name="csX13" fmla="*/ 34985 w 162178"/>
                  <a:gd name="csY13" fmla="*/ 129438 h 142389"/>
                  <a:gd name="csX14" fmla="*/ 127001 w 162178"/>
                  <a:gd name="csY14" fmla="*/ 129438 h 142389"/>
                  <a:gd name="csX15" fmla="*/ 147998 w 162178"/>
                  <a:gd name="csY15" fmla="*/ 97177 h 142389"/>
                  <a:gd name="csX16" fmla="*/ 95053 w 162178"/>
                  <a:gd name="csY16" fmla="*/ 12991 h 142389"/>
                  <a:gd name="csX17" fmla="*/ 66795 w 162178"/>
                  <a:gd name="csY17" fmla="*/ 12991 h 142389"/>
                  <a:gd name="csX18" fmla="*/ 14164 w 162178"/>
                  <a:gd name="csY18" fmla="*/ 97491 h 142389"/>
                  <a:gd name="csX19" fmla="*/ 34965 w 162178"/>
                  <a:gd name="csY19" fmla="*/ 129438 h 1423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62178" h="142389">
                    <a:moveTo>
                      <a:pt x="130513" y="142390"/>
                    </a:moveTo>
                    <a:lnTo>
                      <a:pt x="31472" y="142390"/>
                    </a:lnTo>
                    <a:cubicBezTo>
                      <a:pt x="29274" y="142390"/>
                      <a:pt x="27233" y="141291"/>
                      <a:pt x="26036" y="139446"/>
                    </a:cubicBezTo>
                    <a:lnTo>
                      <a:pt x="1055" y="101102"/>
                    </a:lnTo>
                    <a:cubicBezTo>
                      <a:pt x="-318" y="98982"/>
                      <a:pt x="-358" y="96274"/>
                      <a:pt x="977" y="94135"/>
                    </a:cubicBezTo>
                    <a:lnTo>
                      <a:pt x="57709" y="3061"/>
                    </a:lnTo>
                    <a:cubicBezTo>
                      <a:pt x="58887" y="1157"/>
                      <a:pt x="60967" y="0"/>
                      <a:pt x="63204" y="0"/>
                    </a:cubicBezTo>
                    <a:lnTo>
                      <a:pt x="98644" y="0"/>
                    </a:lnTo>
                    <a:cubicBezTo>
                      <a:pt x="100881" y="0"/>
                      <a:pt x="102942" y="1138"/>
                      <a:pt x="104139" y="3041"/>
                    </a:cubicBezTo>
                    <a:lnTo>
                      <a:pt x="161185" y="93782"/>
                    </a:lnTo>
                    <a:cubicBezTo>
                      <a:pt x="162539" y="95921"/>
                      <a:pt x="162500" y="98649"/>
                      <a:pt x="161126" y="100768"/>
                    </a:cubicBezTo>
                    <a:lnTo>
                      <a:pt x="135929" y="139446"/>
                    </a:lnTo>
                    <a:cubicBezTo>
                      <a:pt x="134732" y="141291"/>
                      <a:pt x="132692" y="142390"/>
                      <a:pt x="130494" y="142390"/>
                    </a:cubicBezTo>
                    <a:close/>
                    <a:moveTo>
                      <a:pt x="34985" y="129438"/>
                    </a:moveTo>
                    <a:lnTo>
                      <a:pt x="127001" y="129438"/>
                    </a:lnTo>
                    <a:lnTo>
                      <a:pt x="147998" y="97177"/>
                    </a:lnTo>
                    <a:lnTo>
                      <a:pt x="95053" y="12991"/>
                    </a:lnTo>
                    <a:lnTo>
                      <a:pt x="66795" y="12991"/>
                    </a:lnTo>
                    <a:lnTo>
                      <a:pt x="14164" y="97491"/>
                    </a:lnTo>
                    <a:lnTo>
                      <a:pt x="34965" y="129438"/>
                    </a:lnTo>
                    <a:close/>
                  </a:path>
                </a:pathLst>
              </a:custGeom>
              <a:grpFill/>
              <a:ln w="1960" cap="flat">
                <a:noFill/>
                <a:prstDash val="solid"/>
                <a:miter/>
              </a:ln>
            </p:spPr>
            <p:txBody>
              <a:bodyPr/>
              <a:lstStyle/>
              <a:p>
                <a:endParaRPr lang="en-US"/>
              </a:p>
            </p:txBody>
          </p:sp>
        </p:grpSp>
        <p:grpSp>
          <p:nvGrpSpPr>
            <p:cNvPr id="93" name="Graphic 8">
              <a:extLst>
                <a:ext uri="{FF2B5EF4-FFF2-40B4-BE49-F238E27FC236}">
                  <a16:creationId xmlns:a16="http://schemas.microsoft.com/office/drawing/2014/main" id="{C8FC6949-416B-312C-A36E-C4BE00ECBA76}"/>
                </a:ext>
              </a:extLst>
            </p:cNvPr>
            <p:cNvGrpSpPr/>
            <p:nvPr/>
          </p:nvGrpSpPr>
          <p:grpSpPr>
            <a:xfrm>
              <a:off x="7923562" y="5925374"/>
              <a:ext cx="140682" cy="140682"/>
              <a:chOff x="8139445" y="4635720"/>
              <a:chExt cx="140682" cy="140682"/>
            </a:xfrm>
            <a:solidFill>
              <a:schemeClr val="accent4"/>
            </a:solidFill>
          </p:grpSpPr>
          <p:sp>
            <p:nvSpPr>
              <p:cNvPr id="106" name="Freeform: Shape 105">
                <a:extLst>
                  <a:ext uri="{FF2B5EF4-FFF2-40B4-BE49-F238E27FC236}">
                    <a16:creationId xmlns:a16="http://schemas.microsoft.com/office/drawing/2014/main" id="{5FF5F000-ABCF-3CB2-C3EF-9820C267BDE2}"/>
                  </a:ext>
                </a:extLst>
              </p:cNvPr>
              <p:cNvSpPr/>
              <p:nvPr/>
            </p:nvSpPr>
            <p:spPr>
              <a:xfrm>
                <a:off x="8139445" y="4635720"/>
                <a:ext cx="140682" cy="140682"/>
              </a:xfrm>
              <a:custGeom>
                <a:avLst/>
                <a:gdLst>
                  <a:gd name="csX0" fmla="*/ 133343 w 140682"/>
                  <a:gd name="csY0" fmla="*/ 0 h 140682"/>
                  <a:gd name="csX1" fmla="*/ 7339 w 140682"/>
                  <a:gd name="csY1" fmla="*/ 0 h 140682"/>
                  <a:gd name="csX2" fmla="*/ 0 w 140682"/>
                  <a:gd name="csY2" fmla="*/ 7339 h 140682"/>
                  <a:gd name="csX3" fmla="*/ 0 w 140682"/>
                  <a:gd name="csY3" fmla="*/ 133343 h 140682"/>
                  <a:gd name="csX4" fmla="*/ 7339 w 140682"/>
                  <a:gd name="csY4" fmla="*/ 140683 h 140682"/>
                  <a:gd name="csX5" fmla="*/ 133343 w 140682"/>
                  <a:gd name="csY5" fmla="*/ 140683 h 140682"/>
                  <a:gd name="csX6" fmla="*/ 140683 w 140682"/>
                  <a:gd name="csY6" fmla="*/ 133343 h 140682"/>
                  <a:gd name="csX7" fmla="*/ 140683 w 140682"/>
                  <a:gd name="csY7" fmla="*/ 7339 h 140682"/>
                  <a:gd name="csX8" fmla="*/ 133343 w 140682"/>
                  <a:gd name="csY8" fmla="*/ 0 h 140682"/>
                  <a:gd name="csX9" fmla="*/ 126004 w 140682"/>
                  <a:gd name="csY9" fmla="*/ 126004 h 140682"/>
                  <a:gd name="csX10" fmla="*/ 14698 w 140682"/>
                  <a:gd name="csY10" fmla="*/ 126004 h 140682"/>
                  <a:gd name="csX11" fmla="*/ 14698 w 140682"/>
                  <a:gd name="csY11" fmla="*/ 14698 h 140682"/>
                  <a:gd name="csX12" fmla="*/ 126004 w 140682"/>
                  <a:gd name="csY12" fmla="*/ 14698 h 140682"/>
                  <a:gd name="csX13" fmla="*/ 126004 w 140682"/>
                  <a:gd name="csY13" fmla="*/ 126004 h 1406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0682" h="140682">
                    <a:moveTo>
                      <a:pt x="133343" y="0"/>
                    </a:moveTo>
                    <a:lnTo>
                      <a:pt x="7339" y="0"/>
                    </a:lnTo>
                    <a:cubicBezTo>
                      <a:pt x="3277" y="0"/>
                      <a:pt x="0" y="3277"/>
                      <a:pt x="0" y="7339"/>
                    </a:cubicBezTo>
                    <a:lnTo>
                      <a:pt x="0" y="133343"/>
                    </a:lnTo>
                    <a:cubicBezTo>
                      <a:pt x="0" y="137406"/>
                      <a:pt x="3277" y="140683"/>
                      <a:pt x="7339" y="140683"/>
                    </a:cubicBezTo>
                    <a:lnTo>
                      <a:pt x="133343" y="140683"/>
                    </a:lnTo>
                    <a:cubicBezTo>
                      <a:pt x="137405" y="140683"/>
                      <a:pt x="140683" y="137406"/>
                      <a:pt x="140683" y="133343"/>
                    </a:cubicBezTo>
                    <a:lnTo>
                      <a:pt x="140683" y="7339"/>
                    </a:lnTo>
                    <a:cubicBezTo>
                      <a:pt x="140683" y="3277"/>
                      <a:pt x="137405" y="0"/>
                      <a:pt x="133343" y="0"/>
                    </a:cubicBezTo>
                    <a:close/>
                    <a:moveTo>
                      <a:pt x="126004" y="126004"/>
                    </a:moveTo>
                    <a:lnTo>
                      <a:pt x="14698" y="126004"/>
                    </a:lnTo>
                    <a:lnTo>
                      <a:pt x="14698" y="14698"/>
                    </a:lnTo>
                    <a:lnTo>
                      <a:pt x="126004" y="14698"/>
                    </a:lnTo>
                    <a:lnTo>
                      <a:pt x="126004" y="126004"/>
                    </a:lnTo>
                    <a:close/>
                  </a:path>
                </a:pathLst>
              </a:custGeom>
              <a:grpFill/>
              <a:ln w="1960" cap="flat">
                <a:noFill/>
                <a:prstDash val="solid"/>
                <a:miter/>
              </a:ln>
            </p:spPr>
            <p:txBody>
              <a:bodyPr/>
              <a:lstStyle/>
              <a:p>
                <a:endParaRPr lang="en-US"/>
              </a:p>
            </p:txBody>
          </p:sp>
          <p:sp>
            <p:nvSpPr>
              <p:cNvPr id="107" name="Freeform: Shape 106">
                <a:extLst>
                  <a:ext uri="{FF2B5EF4-FFF2-40B4-BE49-F238E27FC236}">
                    <a16:creationId xmlns:a16="http://schemas.microsoft.com/office/drawing/2014/main" id="{5E4E3718-F186-6EAB-58C0-4F296EC394FA}"/>
                  </a:ext>
                </a:extLst>
              </p:cNvPr>
              <p:cNvSpPr/>
              <p:nvPr/>
            </p:nvSpPr>
            <p:spPr>
              <a:xfrm>
                <a:off x="8165918" y="4709682"/>
                <a:ext cx="87796" cy="36147"/>
              </a:xfrm>
              <a:custGeom>
                <a:avLst/>
                <a:gdLst>
                  <a:gd name="csX0" fmla="*/ 87797 w 87796"/>
                  <a:gd name="csY0" fmla="*/ 36147 h 36147"/>
                  <a:gd name="csX1" fmla="*/ 59009 w 87796"/>
                  <a:gd name="csY1" fmla="*/ 0 h 36147"/>
                  <a:gd name="csX2" fmla="*/ 37069 w 87796"/>
                  <a:gd name="csY2" fmla="*/ 27532 h 36147"/>
                  <a:gd name="csX3" fmla="*/ 21115 w 87796"/>
                  <a:gd name="csY3" fmla="*/ 8870 h 36147"/>
                  <a:gd name="csX4" fmla="*/ 0 w 87796"/>
                  <a:gd name="csY4" fmla="*/ 36147 h 36147"/>
                  <a:gd name="csX5" fmla="*/ 87797 w 87796"/>
                  <a:gd name="csY5" fmla="*/ 36147 h 36147"/>
                  <a:gd name="csX6" fmla="*/ 87797 w 87796"/>
                  <a:gd name="csY6" fmla="*/ 36147 h 361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796" h="36147">
                    <a:moveTo>
                      <a:pt x="87797" y="36147"/>
                    </a:moveTo>
                    <a:lnTo>
                      <a:pt x="59009" y="0"/>
                    </a:lnTo>
                    <a:lnTo>
                      <a:pt x="37069" y="27532"/>
                    </a:lnTo>
                    <a:lnTo>
                      <a:pt x="21115" y="8870"/>
                    </a:lnTo>
                    <a:lnTo>
                      <a:pt x="0" y="36147"/>
                    </a:lnTo>
                    <a:lnTo>
                      <a:pt x="87797" y="36147"/>
                    </a:lnTo>
                    <a:lnTo>
                      <a:pt x="87797" y="36147"/>
                    </a:lnTo>
                    <a:close/>
                  </a:path>
                </a:pathLst>
              </a:custGeom>
              <a:grpFill/>
              <a:ln w="1960" cap="flat">
                <a:noFill/>
                <a:prstDash val="solid"/>
                <a:miter/>
              </a:ln>
            </p:spPr>
            <p:txBody>
              <a:bodyPr/>
              <a:lstStyle/>
              <a:p>
                <a:endParaRPr lang="en-US"/>
              </a:p>
            </p:txBody>
          </p:sp>
        </p:grpSp>
        <p:grpSp>
          <p:nvGrpSpPr>
            <p:cNvPr id="94" name="Graphic 8">
              <a:extLst>
                <a:ext uri="{FF2B5EF4-FFF2-40B4-BE49-F238E27FC236}">
                  <a16:creationId xmlns:a16="http://schemas.microsoft.com/office/drawing/2014/main" id="{988E8CAB-E361-38ED-11D8-63CC16F942ED}"/>
                </a:ext>
              </a:extLst>
            </p:cNvPr>
            <p:cNvGrpSpPr/>
            <p:nvPr/>
          </p:nvGrpSpPr>
          <p:grpSpPr>
            <a:xfrm>
              <a:off x="8590221" y="5895722"/>
              <a:ext cx="144175" cy="180656"/>
              <a:chOff x="8806104" y="4606068"/>
              <a:chExt cx="144175" cy="180656"/>
            </a:xfrm>
            <a:solidFill>
              <a:schemeClr val="accent4"/>
            </a:solidFill>
          </p:grpSpPr>
          <p:sp>
            <p:nvSpPr>
              <p:cNvPr id="103" name="Freeform: Shape 102">
                <a:extLst>
                  <a:ext uri="{FF2B5EF4-FFF2-40B4-BE49-F238E27FC236}">
                    <a16:creationId xmlns:a16="http://schemas.microsoft.com/office/drawing/2014/main" id="{0644CF8B-487E-11B2-EE6C-2EC89AF12EA0}"/>
                  </a:ext>
                </a:extLst>
              </p:cNvPr>
              <p:cNvSpPr/>
              <p:nvPr/>
            </p:nvSpPr>
            <p:spPr>
              <a:xfrm>
                <a:off x="8829417" y="4606068"/>
                <a:ext cx="80575" cy="67211"/>
              </a:xfrm>
              <a:custGeom>
                <a:avLst/>
                <a:gdLst>
                  <a:gd name="csX0" fmla="*/ 80575 w 80575"/>
                  <a:gd name="csY0" fmla="*/ 67211 h 67211"/>
                  <a:gd name="csX1" fmla="*/ 65877 w 80575"/>
                  <a:gd name="csY1" fmla="*/ 67211 h 67211"/>
                  <a:gd name="csX2" fmla="*/ 65877 w 80575"/>
                  <a:gd name="csY2" fmla="*/ 40288 h 67211"/>
                  <a:gd name="csX3" fmla="*/ 40288 w 80575"/>
                  <a:gd name="csY3" fmla="*/ 14698 h 67211"/>
                  <a:gd name="csX4" fmla="*/ 14698 w 80575"/>
                  <a:gd name="csY4" fmla="*/ 40288 h 67211"/>
                  <a:gd name="csX5" fmla="*/ 14698 w 80575"/>
                  <a:gd name="csY5" fmla="*/ 67211 h 67211"/>
                  <a:gd name="csX6" fmla="*/ 0 w 80575"/>
                  <a:gd name="csY6" fmla="*/ 67211 h 67211"/>
                  <a:gd name="csX7" fmla="*/ 0 w 80575"/>
                  <a:gd name="csY7" fmla="*/ 40288 h 67211"/>
                  <a:gd name="csX8" fmla="*/ 40288 w 80575"/>
                  <a:gd name="csY8" fmla="*/ 0 h 67211"/>
                  <a:gd name="csX9" fmla="*/ 80575 w 80575"/>
                  <a:gd name="csY9" fmla="*/ 40288 h 67211"/>
                  <a:gd name="csX10" fmla="*/ 80575 w 80575"/>
                  <a:gd name="csY10" fmla="*/ 67211 h 67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575" h="67211">
                    <a:moveTo>
                      <a:pt x="80575" y="67211"/>
                    </a:moveTo>
                    <a:lnTo>
                      <a:pt x="65877" y="67211"/>
                    </a:lnTo>
                    <a:lnTo>
                      <a:pt x="65877" y="40288"/>
                    </a:lnTo>
                    <a:cubicBezTo>
                      <a:pt x="65877" y="26178"/>
                      <a:pt x="54397" y="14698"/>
                      <a:pt x="40288" y="14698"/>
                    </a:cubicBezTo>
                    <a:cubicBezTo>
                      <a:pt x="26178" y="14698"/>
                      <a:pt x="14698" y="26178"/>
                      <a:pt x="14698" y="40288"/>
                    </a:cubicBezTo>
                    <a:lnTo>
                      <a:pt x="14698" y="67211"/>
                    </a:lnTo>
                    <a:lnTo>
                      <a:pt x="0" y="67211"/>
                    </a:lnTo>
                    <a:lnTo>
                      <a:pt x="0" y="40288"/>
                    </a:lnTo>
                    <a:cubicBezTo>
                      <a:pt x="0" y="18074"/>
                      <a:pt x="18073" y="0"/>
                      <a:pt x="40288" y="0"/>
                    </a:cubicBezTo>
                    <a:cubicBezTo>
                      <a:pt x="62502" y="0"/>
                      <a:pt x="80575" y="18074"/>
                      <a:pt x="80575" y="40288"/>
                    </a:cubicBezTo>
                    <a:lnTo>
                      <a:pt x="80575" y="67211"/>
                    </a:lnTo>
                    <a:close/>
                  </a:path>
                </a:pathLst>
              </a:custGeom>
              <a:grpFill/>
              <a:ln w="1960" cap="flat">
                <a:noFill/>
                <a:prstDash val="solid"/>
                <a:miter/>
              </a:ln>
            </p:spPr>
            <p:txBody>
              <a:bodyPr/>
              <a:lstStyle/>
              <a:p>
                <a:endParaRPr lang="en-US"/>
              </a:p>
            </p:txBody>
          </p:sp>
          <p:sp>
            <p:nvSpPr>
              <p:cNvPr id="104" name="Freeform: Shape 103">
                <a:extLst>
                  <a:ext uri="{FF2B5EF4-FFF2-40B4-BE49-F238E27FC236}">
                    <a16:creationId xmlns:a16="http://schemas.microsoft.com/office/drawing/2014/main" id="{4FF956E5-BDC9-0F5B-9FAE-71600C675A82}"/>
                  </a:ext>
                </a:extLst>
              </p:cNvPr>
              <p:cNvSpPr/>
              <p:nvPr/>
            </p:nvSpPr>
            <p:spPr>
              <a:xfrm>
                <a:off x="8806104" y="4665940"/>
                <a:ext cx="127220" cy="110815"/>
              </a:xfrm>
              <a:custGeom>
                <a:avLst/>
                <a:gdLst>
                  <a:gd name="csX0" fmla="*/ 48745 w 127220"/>
                  <a:gd name="csY0" fmla="*/ 96117 h 110815"/>
                  <a:gd name="csX1" fmla="*/ 14679 w 127220"/>
                  <a:gd name="csY1" fmla="*/ 96117 h 110815"/>
                  <a:gd name="csX2" fmla="*/ 14679 w 127220"/>
                  <a:gd name="csY2" fmla="*/ 14679 h 110815"/>
                  <a:gd name="csX3" fmla="*/ 112523 w 127220"/>
                  <a:gd name="csY3" fmla="*/ 14679 h 110815"/>
                  <a:gd name="csX4" fmla="*/ 112523 w 127220"/>
                  <a:gd name="csY4" fmla="*/ 23824 h 110815"/>
                  <a:gd name="csX5" fmla="*/ 127221 w 127220"/>
                  <a:gd name="csY5" fmla="*/ 28160 h 110815"/>
                  <a:gd name="csX6" fmla="*/ 127221 w 127220"/>
                  <a:gd name="csY6" fmla="*/ 7339 h 110815"/>
                  <a:gd name="csX7" fmla="*/ 119882 w 127220"/>
                  <a:gd name="csY7" fmla="*/ 0 h 110815"/>
                  <a:gd name="csX8" fmla="*/ 7339 w 127220"/>
                  <a:gd name="csY8" fmla="*/ 0 h 110815"/>
                  <a:gd name="csX9" fmla="*/ 0 w 127220"/>
                  <a:gd name="csY9" fmla="*/ 7339 h 110815"/>
                  <a:gd name="csX10" fmla="*/ 0 w 127220"/>
                  <a:gd name="csY10" fmla="*/ 103476 h 110815"/>
                  <a:gd name="csX11" fmla="*/ 7339 w 127220"/>
                  <a:gd name="csY11" fmla="*/ 110816 h 110815"/>
                  <a:gd name="csX12" fmla="*/ 55359 w 127220"/>
                  <a:gd name="csY12" fmla="*/ 110816 h 110815"/>
                  <a:gd name="csX13" fmla="*/ 48745 w 127220"/>
                  <a:gd name="csY13" fmla="*/ 96117 h 1108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7220" h="110815">
                    <a:moveTo>
                      <a:pt x="48745" y="96117"/>
                    </a:moveTo>
                    <a:lnTo>
                      <a:pt x="14679" y="96117"/>
                    </a:lnTo>
                    <a:lnTo>
                      <a:pt x="14679" y="14679"/>
                    </a:lnTo>
                    <a:lnTo>
                      <a:pt x="112523" y="14679"/>
                    </a:lnTo>
                    <a:lnTo>
                      <a:pt x="112523" y="23824"/>
                    </a:lnTo>
                    <a:cubicBezTo>
                      <a:pt x="117684" y="24628"/>
                      <a:pt x="122609" y="26080"/>
                      <a:pt x="127221" y="28160"/>
                    </a:cubicBezTo>
                    <a:lnTo>
                      <a:pt x="127221" y="7339"/>
                    </a:lnTo>
                    <a:cubicBezTo>
                      <a:pt x="127221" y="3277"/>
                      <a:pt x="123944" y="0"/>
                      <a:pt x="119882" y="0"/>
                    </a:cubicBezTo>
                    <a:lnTo>
                      <a:pt x="7339" y="0"/>
                    </a:lnTo>
                    <a:cubicBezTo>
                      <a:pt x="3277" y="0"/>
                      <a:pt x="0" y="3277"/>
                      <a:pt x="0" y="7339"/>
                    </a:cubicBezTo>
                    <a:lnTo>
                      <a:pt x="0" y="103476"/>
                    </a:lnTo>
                    <a:cubicBezTo>
                      <a:pt x="0" y="107538"/>
                      <a:pt x="3277" y="110816"/>
                      <a:pt x="7339" y="110816"/>
                    </a:cubicBezTo>
                    <a:lnTo>
                      <a:pt x="55359" y="110816"/>
                    </a:lnTo>
                    <a:cubicBezTo>
                      <a:pt x="52513" y="106302"/>
                      <a:pt x="50256" y="101377"/>
                      <a:pt x="48745" y="96117"/>
                    </a:cubicBezTo>
                    <a:close/>
                  </a:path>
                </a:pathLst>
              </a:custGeom>
              <a:grpFill/>
              <a:ln w="1960" cap="flat">
                <a:noFill/>
                <a:prstDash val="solid"/>
                <a:miter/>
              </a:ln>
            </p:spPr>
            <p:txBody>
              <a:bodyPr/>
              <a:lstStyle/>
              <a:p>
                <a:endParaRPr lang="en-US"/>
              </a:p>
            </p:txBody>
          </p:sp>
          <p:sp>
            <p:nvSpPr>
              <p:cNvPr id="105" name="Freeform: Shape 104">
                <a:extLst>
                  <a:ext uri="{FF2B5EF4-FFF2-40B4-BE49-F238E27FC236}">
                    <a16:creationId xmlns:a16="http://schemas.microsoft.com/office/drawing/2014/main" id="{52C92C23-989F-4A65-7F4B-186D9F573B3D}"/>
                  </a:ext>
                </a:extLst>
              </p:cNvPr>
              <p:cNvSpPr/>
              <p:nvPr/>
            </p:nvSpPr>
            <p:spPr>
              <a:xfrm>
                <a:off x="8869351" y="4705796"/>
                <a:ext cx="80928" cy="80928"/>
              </a:xfrm>
              <a:custGeom>
                <a:avLst/>
                <a:gdLst>
                  <a:gd name="csX0" fmla="*/ 40464 w 80928"/>
                  <a:gd name="csY0" fmla="*/ 0 h 80928"/>
                  <a:gd name="csX1" fmla="*/ 0 w 80928"/>
                  <a:gd name="csY1" fmla="*/ 40464 h 80928"/>
                  <a:gd name="csX2" fmla="*/ 40464 w 80928"/>
                  <a:gd name="csY2" fmla="*/ 80928 h 80928"/>
                  <a:gd name="csX3" fmla="*/ 80928 w 80928"/>
                  <a:gd name="csY3" fmla="*/ 40464 h 80928"/>
                  <a:gd name="csX4" fmla="*/ 40464 w 80928"/>
                  <a:gd name="csY4" fmla="*/ 0 h 80928"/>
                  <a:gd name="csX5" fmla="*/ 49079 w 80928"/>
                  <a:gd name="csY5" fmla="*/ 59695 h 80928"/>
                  <a:gd name="csX6" fmla="*/ 34577 w 80928"/>
                  <a:gd name="csY6" fmla="*/ 45194 h 80928"/>
                  <a:gd name="csX7" fmla="*/ 34577 w 80928"/>
                  <a:gd name="csY7" fmla="*/ 18878 h 80928"/>
                  <a:gd name="csX8" fmla="*/ 45606 w 80928"/>
                  <a:gd name="csY8" fmla="*/ 18878 h 80928"/>
                  <a:gd name="csX9" fmla="*/ 45606 w 80928"/>
                  <a:gd name="csY9" fmla="*/ 41230 h 80928"/>
                  <a:gd name="csX10" fmla="*/ 56399 w 80928"/>
                  <a:gd name="csY10" fmla="*/ 52023 h 80928"/>
                  <a:gd name="csX11" fmla="*/ 49099 w 80928"/>
                  <a:gd name="csY11" fmla="*/ 59715 h 80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0928" h="80928">
                    <a:moveTo>
                      <a:pt x="40464" y="0"/>
                    </a:moveTo>
                    <a:cubicBezTo>
                      <a:pt x="18113" y="0"/>
                      <a:pt x="0" y="18113"/>
                      <a:pt x="0" y="40464"/>
                    </a:cubicBezTo>
                    <a:cubicBezTo>
                      <a:pt x="0" y="62816"/>
                      <a:pt x="18113" y="80928"/>
                      <a:pt x="40464" y="80928"/>
                    </a:cubicBezTo>
                    <a:cubicBezTo>
                      <a:pt x="62816" y="80928"/>
                      <a:pt x="80928" y="62816"/>
                      <a:pt x="80928" y="40464"/>
                    </a:cubicBezTo>
                    <a:cubicBezTo>
                      <a:pt x="80928" y="18113"/>
                      <a:pt x="62816" y="0"/>
                      <a:pt x="40464" y="0"/>
                    </a:cubicBezTo>
                    <a:close/>
                    <a:moveTo>
                      <a:pt x="49079" y="59695"/>
                    </a:moveTo>
                    <a:lnTo>
                      <a:pt x="34577" y="45194"/>
                    </a:lnTo>
                    <a:lnTo>
                      <a:pt x="34577" y="18878"/>
                    </a:lnTo>
                    <a:lnTo>
                      <a:pt x="45606" y="18878"/>
                    </a:lnTo>
                    <a:lnTo>
                      <a:pt x="45606" y="41230"/>
                    </a:lnTo>
                    <a:lnTo>
                      <a:pt x="56399" y="52023"/>
                    </a:lnTo>
                    <a:lnTo>
                      <a:pt x="49099" y="59715"/>
                    </a:lnTo>
                    <a:close/>
                  </a:path>
                </a:pathLst>
              </a:custGeom>
              <a:grpFill/>
              <a:ln w="1960" cap="flat">
                <a:noFill/>
                <a:prstDash val="solid"/>
                <a:miter/>
              </a:ln>
            </p:spPr>
            <p:txBody>
              <a:bodyPr/>
              <a:lstStyle/>
              <a:p>
                <a:endParaRPr lang="en-US"/>
              </a:p>
            </p:txBody>
          </p:sp>
        </p:grpSp>
        <p:grpSp>
          <p:nvGrpSpPr>
            <p:cNvPr id="95" name="Graphic 8">
              <a:extLst>
                <a:ext uri="{FF2B5EF4-FFF2-40B4-BE49-F238E27FC236}">
                  <a16:creationId xmlns:a16="http://schemas.microsoft.com/office/drawing/2014/main" id="{A4D66C99-BC89-5DD1-BCCD-F0F3C7E5D11C}"/>
                </a:ext>
              </a:extLst>
            </p:cNvPr>
            <p:cNvGrpSpPr/>
            <p:nvPr/>
          </p:nvGrpSpPr>
          <p:grpSpPr>
            <a:xfrm>
              <a:off x="8924885" y="5926905"/>
              <a:ext cx="139083" cy="140741"/>
              <a:chOff x="9140768" y="4637251"/>
              <a:chExt cx="139083" cy="140741"/>
            </a:xfrm>
            <a:solidFill>
              <a:schemeClr val="accent4"/>
            </a:solidFill>
          </p:grpSpPr>
          <p:sp>
            <p:nvSpPr>
              <p:cNvPr id="100" name="Freeform: Shape 99">
                <a:extLst>
                  <a:ext uri="{FF2B5EF4-FFF2-40B4-BE49-F238E27FC236}">
                    <a16:creationId xmlns:a16="http://schemas.microsoft.com/office/drawing/2014/main" id="{28CECA30-CBE3-AD3D-BBB7-3C4F59352873}"/>
                  </a:ext>
                </a:extLst>
              </p:cNvPr>
              <p:cNvSpPr/>
              <p:nvPr/>
            </p:nvSpPr>
            <p:spPr>
              <a:xfrm>
                <a:off x="9140768" y="4638909"/>
                <a:ext cx="139083" cy="139083"/>
              </a:xfrm>
              <a:custGeom>
                <a:avLst/>
                <a:gdLst>
                  <a:gd name="csX0" fmla="*/ 105752 w 139083"/>
                  <a:gd name="csY0" fmla="*/ 3797 h 139083"/>
                  <a:gd name="csX1" fmla="*/ 0 w 139083"/>
                  <a:gd name="csY1" fmla="*/ 109550 h 139083"/>
                  <a:gd name="csX2" fmla="*/ 0 w 139083"/>
                  <a:gd name="csY2" fmla="*/ 139083 h 139083"/>
                  <a:gd name="csX3" fmla="*/ 29534 w 139083"/>
                  <a:gd name="csY3" fmla="*/ 139083 h 139083"/>
                  <a:gd name="csX4" fmla="*/ 135286 w 139083"/>
                  <a:gd name="csY4" fmla="*/ 33331 h 139083"/>
                  <a:gd name="csX5" fmla="*/ 135286 w 139083"/>
                  <a:gd name="csY5" fmla="*/ 15022 h 139083"/>
                  <a:gd name="csX6" fmla="*/ 124061 w 139083"/>
                  <a:gd name="csY6" fmla="*/ 3797 h 139083"/>
                  <a:gd name="csX7" fmla="*/ 105752 w 139083"/>
                  <a:gd name="csY7" fmla="*/ 3797 h 139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9083" h="139083">
                    <a:moveTo>
                      <a:pt x="105752" y="3797"/>
                    </a:moveTo>
                    <a:lnTo>
                      <a:pt x="0" y="109550"/>
                    </a:lnTo>
                    <a:lnTo>
                      <a:pt x="0" y="139083"/>
                    </a:lnTo>
                    <a:lnTo>
                      <a:pt x="29534" y="139083"/>
                    </a:lnTo>
                    <a:lnTo>
                      <a:pt x="135286" y="33331"/>
                    </a:lnTo>
                    <a:cubicBezTo>
                      <a:pt x="140349" y="28268"/>
                      <a:pt x="140349" y="20065"/>
                      <a:pt x="135286" y="15022"/>
                    </a:cubicBezTo>
                    <a:lnTo>
                      <a:pt x="124061" y="3797"/>
                    </a:lnTo>
                    <a:cubicBezTo>
                      <a:pt x="118998" y="-1266"/>
                      <a:pt x="110796" y="-1266"/>
                      <a:pt x="105752" y="3797"/>
                    </a:cubicBezTo>
                    <a:close/>
                  </a:path>
                </a:pathLst>
              </a:custGeom>
              <a:grpFill/>
              <a:ln w="1960" cap="flat">
                <a:noFill/>
                <a:prstDash val="solid"/>
                <a:miter/>
              </a:ln>
            </p:spPr>
            <p:txBody>
              <a:bodyPr/>
              <a:lstStyle/>
              <a:p>
                <a:endParaRPr lang="en-US"/>
              </a:p>
            </p:txBody>
          </p:sp>
          <p:sp>
            <p:nvSpPr>
              <p:cNvPr id="101" name="Freeform: Shape 100">
                <a:extLst>
                  <a:ext uri="{FF2B5EF4-FFF2-40B4-BE49-F238E27FC236}">
                    <a16:creationId xmlns:a16="http://schemas.microsoft.com/office/drawing/2014/main" id="{19B2FD28-2BEB-6F4E-9498-61A7E2664AC5}"/>
                  </a:ext>
                </a:extLst>
              </p:cNvPr>
              <p:cNvSpPr/>
              <p:nvPr/>
            </p:nvSpPr>
            <p:spPr>
              <a:xfrm>
                <a:off x="9156310" y="4706346"/>
                <a:ext cx="56104" cy="56104"/>
              </a:xfrm>
              <a:custGeom>
                <a:avLst/>
                <a:gdLst>
                  <a:gd name="csX0" fmla="*/ 56104 w 56104"/>
                  <a:gd name="csY0" fmla="*/ 11225 h 56104"/>
                  <a:gd name="csX1" fmla="*/ 11225 w 56104"/>
                  <a:gd name="csY1" fmla="*/ 56105 h 56104"/>
                  <a:gd name="csX2" fmla="*/ 11225 w 56104"/>
                  <a:gd name="csY2" fmla="*/ 56105 h 56104"/>
                  <a:gd name="csX3" fmla="*/ 0 w 56104"/>
                  <a:gd name="csY3" fmla="*/ 56105 h 56104"/>
                  <a:gd name="csX4" fmla="*/ 0 w 56104"/>
                  <a:gd name="csY4" fmla="*/ 44880 h 56104"/>
                  <a:gd name="csX5" fmla="*/ 44880 w 56104"/>
                  <a:gd name="csY5" fmla="*/ 0 h 56104"/>
                  <a:gd name="csX6" fmla="*/ 56104 w 56104"/>
                  <a:gd name="csY6" fmla="*/ 11225 h 56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104" h="56104">
                    <a:moveTo>
                      <a:pt x="56104" y="11225"/>
                    </a:moveTo>
                    <a:lnTo>
                      <a:pt x="11225" y="56105"/>
                    </a:lnTo>
                    <a:lnTo>
                      <a:pt x="11225" y="56105"/>
                    </a:lnTo>
                    <a:lnTo>
                      <a:pt x="0" y="56105"/>
                    </a:lnTo>
                    <a:lnTo>
                      <a:pt x="0" y="44880"/>
                    </a:lnTo>
                    <a:lnTo>
                      <a:pt x="44880" y="0"/>
                    </a:lnTo>
                    <a:lnTo>
                      <a:pt x="56104" y="11225"/>
                    </a:lnTo>
                    <a:close/>
                  </a:path>
                </a:pathLst>
              </a:custGeom>
              <a:grpFill/>
              <a:ln w="1960" cap="flat">
                <a:noFill/>
                <a:prstDash val="solid"/>
                <a:miter/>
              </a:ln>
            </p:spPr>
            <p:txBody>
              <a:bodyPr/>
              <a:lstStyle/>
              <a:p>
                <a:endParaRPr lang="en-US"/>
              </a:p>
            </p:txBody>
          </p:sp>
          <p:sp>
            <p:nvSpPr>
              <p:cNvPr id="102" name="Freeform: Shape 101">
                <a:extLst>
                  <a:ext uri="{FF2B5EF4-FFF2-40B4-BE49-F238E27FC236}">
                    <a16:creationId xmlns:a16="http://schemas.microsoft.com/office/drawing/2014/main" id="{8FABC8E5-BDEC-6EB8-AC88-09387D9F7C20}"/>
                  </a:ext>
                </a:extLst>
              </p:cNvPr>
              <p:cNvSpPr/>
              <p:nvPr/>
            </p:nvSpPr>
            <p:spPr>
              <a:xfrm>
                <a:off x="9173166" y="4637251"/>
                <a:ext cx="70292" cy="49471"/>
              </a:xfrm>
              <a:custGeom>
                <a:avLst/>
                <a:gdLst>
                  <a:gd name="csX0" fmla="*/ 8419 w 70292"/>
                  <a:gd name="csY0" fmla="*/ 49471 h 49471"/>
                  <a:gd name="csX1" fmla="*/ 0 w 70292"/>
                  <a:gd name="csY1" fmla="*/ 41053 h 49471"/>
                  <a:gd name="csX2" fmla="*/ 36520 w 70292"/>
                  <a:gd name="csY2" fmla="*/ 4533 h 49471"/>
                  <a:gd name="csX3" fmla="*/ 58420 w 70292"/>
                  <a:gd name="csY3" fmla="*/ 4533 h 49471"/>
                  <a:gd name="csX4" fmla="*/ 70292 w 70292"/>
                  <a:gd name="csY4" fmla="*/ 16405 h 49471"/>
                  <a:gd name="csX5" fmla="*/ 61874 w 70292"/>
                  <a:gd name="csY5" fmla="*/ 24824 h 49471"/>
                  <a:gd name="csX6" fmla="*/ 50002 w 70292"/>
                  <a:gd name="csY6" fmla="*/ 12951 h 49471"/>
                  <a:gd name="csX7" fmla="*/ 44938 w 70292"/>
                  <a:gd name="csY7" fmla="*/ 12951 h 49471"/>
                  <a:gd name="csX8" fmla="*/ 8419 w 70292"/>
                  <a:gd name="csY8" fmla="*/ 49471 h 494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292" h="49471">
                    <a:moveTo>
                      <a:pt x="8419" y="49471"/>
                    </a:moveTo>
                    <a:lnTo>
                      <a:pt x="0" y="41053"/>
                    </a:lnTo>
                    <a:lnTo>
                      <a:pt x="36520" y="4533"/>
                    </a:lnTo>
                    <a:cubicBezTo>
                      <a:pt x="42544" y="-1511"/>
                      <a:pt x="52376" y="-1511"/>
                      <a:pt x="58420" y="4533"/>
                    </a:cubicBezTo>
                    <a:lnTo>
                      <a:pt x="70292" y="16405"/>
                    </a:lnTo>
                    <a:lnTo>
                      <a:pt x="61874" y="24824"/>
                    </a:lnTo>
                    <a:lnTo>
                      <a:pt x="50002" y="12951"/>
                    </a:lnTo>
                    <a:cubicBezTo>
                      <a:pt x="48608" y="11578"/>
                      <a:pt x="46351" y="11558"/>
                      <a:pt x="44938" y="12951"/>
                    </a:cubicBezTo>
                    <a:lnTo>
                      <a:pt x="8419" y="49471"/>
                    </a:lnTo>
                    <a:close/>
                  </a:path>
                </a:pathLst>
              </a:custGeom>
              <a:grpFill/>
              <a:ln w="1960" cap="flat">
                <a:noFill/>
                <a:prstDash val="solid"/>
                <a:miter/>
              </a:ln>
            </p:spPr>
            <p:txBody>
              <a:bodyPr/>
              <a:lstStyle/>
              <a:p>
                <a:endParaRPr lang="en-US"/>
              </a:p>
            </p:txBody>
          </p:sp>
        </p:grpSp>
        <p:grpSp>
          <p:nvGrpSpPr>
            <p:cNvPr id="96" name="Graphic 8">
              <a:extLst>
                <a:ext uri="{FF2B5EF4-FFF2-40B4-BE49-F238E27FC236}">
                  <a16:creationId xmlns:a16="http://schemas.microsoft.com/office/drawing/2014/main" id="{BF65C9D1-7AD6-2D11-F34E-08F41E2936C4}"/>
                </a:ext>
              </a:extLst>
            </p:cNvPr>
            <p:cNvGrpSpPr/>
            <p:nvPr/>
          </p:nvGrpSpPr>
          <p:grpSpPr>
            <a:xfrm>
              <a:off x="9302038" y="5937121"/>
              <a:ext cx="33595" cy="126906"/>
              <a:chOff x="9517921" y="4647467"/>
              <a:chExt cx="33595" cy="126906"/>
            </a:xfrm>
            <a:solidFill>
              <a:schemeClr val="accent4"/>
            </a:solidFill>
          </p:grpSpPr>
          <p:sp>
            <p:nvSpPr>
              <p:cNvPr id="97" name="Oval 96">
                <a:extLst>
                  <a:ext uri="{FF2B5EF4-FFF2-40B4-BE49-F238E27FC236}">
                    <a16:creationId xmlns:a16="http://schemas.microsoft.com/office/drawing/2014/main" id="{6B7577BE-D5F4-DE00-5A7D-5558740894BA}"/>
                  </a:ext>
                </a:extLst>
              </p:cNvPr>
              <p:cNvSpPr/>
              <p:nvPr/>
            </p:nvSpPr>
            <p:spPr>
              <a:xfrm rot="-2700000">
                <a:off x="9518078" y="4647467"/>
                <a:ext cx="33438" cy="33438"/>
              </a:xfrm>
              <a:prstGeom prst="ellipse">
                <a:avLst/>
              </a:prstGeom>
              <a:grpFill/>
              <a:ln w="1960" cap="flat">
                <a:noFill/>
                <a:prstDash val="solid"/>
                <a:miter/>
              </a:ln>
            </p:spPr>
            <p:txBody>
              <a:bodyPr/>
              <a:lstStyle/>
              <a:p>
                <a:endParaRPr lang="en-US"/>
              </a:p>
            </p:txBody>
          </p:sp>
          <p:sp>
            <p:nvSpPr>
              <p:cNvPr id="98" name="Oval 97">
                <a:extLst>
                  <a:ext uri="{FF2B5EF4-FFF2-40B4-BE49-F238E27FC236}">
                    <a16:creationId xmlns:a16="http://schemas.microsoft.com/office/drawing/2014/main" id="{6A428A75-64EB-BB21-20F1-0BFCC575BB3E}"/>
                  </a:ext>
                </a:extLst>
              </p:cNvPr>
              <p:cNvSpPr/>
              <p:nvPr/>
            </p:nvSpPr>
            <p:spPr>
              <a:xfrm rot="-796800">
                <a:off x="9517930" y="4694339"/>
                <a:ext cx="33438" cy="33438"/>
              </a:xfrm>
              <a:prstGeom prst="ellipse">
                <a:avLst/>
              </a:prstGeom>
              <a:grpFill/>
              <a:ln w="1960" cap="flat">
                <a:noFill/>
                <a:prstDash val="solid"/>
                <a:miter/>
              </a:ln>
            </p:spPr>
            <p:txBody>
              <a:bodyPr/>
              <a:lstStyle/>
              <a:p>
                <a:endParaRPr lang="en-US"/>
              </a:p>
            </p:txBody>
          </p:sp>
          <p:sp>
            <p:nvSpPr>
              <p:cNvPr id="99" name="Oval 98">
                <a:extLst>
                  <a:ext uri="{FF2B5EF4-FFF2-40B4-BE49-F238E27FC236}">
                    <a16:creationId xmlns:a16="http://schemas.microsoft.com/office/drawing/2014/main" id="{65A779E6-B469-77AE-8DBB-9B8C907FBB5C}"/>
                  </a:ext>
                </a:extLst>
              </p:cNvPr>
              <p:cNvSpPr/>
              <p:nvPr/>
            </p:nvSpPr>
            <p:spPr>
              <a:xfrm rot="-796800">
                <a:off x="9517921" y="4740935"/>
                <a:ext cx="33438" cy="33438"/>
              </a:xfrm>
              <a:prstGeom prst="ellipse">
                <a:avLst/>
              </a:prstGeom>
              <a:grpFill/>
              <a:ln w="1960" cap="flat">
                <a:noFill/>
                <a:prstDash val="solid"/>
                <a:miter/>
              </a:ln>
            </p:spPr>
            <p:txBody>
              <a:bodyPr/>
              <a:lstStyle/>
              <a:p>
                <a:endParaRPr lang="en-US"/>
              </a:p>
            </p:txBody>
          </p:sp>
        </p:grpSp>
      </p:grpSp>
      <p:grpSp>
        <p:nvGrpSpPr>
          <p:cNvPr id="129" name="Graphic 8">
            <a:extLst>
              <a:ext uri="{FF2B5EF4-FFF2-40B4-BE49-F238E27FC236}">
                <a16:creationId xmlns:a16="http://schemas.microsoft.com/office/drawing/2014/main" id="{A06537BB-2EB8-8892-579C-717FF868D067}"/>
              </a:ext>
            </a:extLst>
          </p:cNvPr>
          <p:cNvGrpSpPr/>
          <p:nvPr/>
        </p:nvGrpSpPr>
        <p:grpSpPr>
          <a:xfrm>
            <a:off x="5684283" y="6036109"/>
            <a:ext cx="95986" cy="114289"/>
            <a:chOff x="11329073" y="4631501"/>
            <a:chExt cx="121235" cy="144352"/>
          </a:xfrm>
          <a:solidFill>
            <a:schemeClr val="accent4"/>
          </a:solidFill>
        </p:grpSpPr>
        <p:sp>
          <p:nvSpPr>
            <p:cNvPr id="130" name="Freeform: Shape 129">
              <a:extLst>
                <a:ext uri="{FF2B5EF4-FFF2-40B4-BE49-F238E27FC236}">
                  <a16:creationId xmlns:a16="http://schemas.microsoft.com/office/drawing/2014/main" id="{24D0AE28-B8D6-2CB3-D803-0DDB4E875BEC}"/>
                </a:ext>
              </a:extLst>
            </p:cNvPr>
            <p:cNvSpPr/>
            <p:nvPr/>
          </p:nvSpPr>
          <p:spPr>
            <a:xfrm>
              <a:off x="11329073" y="4631501"/>
              <a:ext cx="121235" cy="144352"/>
            </a:xfrm>
            <a:custGeom>
              <a:avLst/>
              <a:gdLst>
                <a:gd name="csX0" fmla="*/ 121236 w 121235"/>
                <a:gd name="csY0" fmla="*/ 13226 h 144352"/>
                <a:gd name="csX1" fmla="*/ 80615 w 121235"/>
                <a:gd name="csY1" fmla="*/ 13226 h 144352"/>
                <a:gd name="csX2" fmla="*/ 80615 w 121235"/>
                <a:gd name="csY2" fmla="*/ 0 h 144352"/>
                <a:gd name="csX3" fmla="*/ 40641 w 121235"/>
                <a:gd name="csY3" fmla="*/ 0 h 144352"/>
                <a:gd name="csX4" fmla="*/ 40641 w 121235"/>
                <a:gd name="csY4" fmla="*/ 13226 h 144352"/>
                <a:gd name="csX5" fmla="*/ 0 w 121235"/>
                <a:gd name="csY5" fmla="*/ 13226 h 144352"/>
                <a:gd name="csX6" fmla="*/ 0 w 121235"/>
                <a:gd name="csY6" fmla="*/ 27925 h 144352"/>
                <a:gd name="csX7" fmla="*/ 9969 w 121235"/>
                <a:gd name="csY7" fmla="*/ 27925 h 144352"/>
                <a:gd name="csX8" fmla="*/ 9969 w 121235"/>
                <a:gd name="csY8" fmla="*/ 124748 h 144352"/>
                <a:gd name="csX9" fmla="*/ 29573 w 121235"/>
                <a:gd name="csY9" fmla="*/ 144352 h 144352"/>
                <a:gd name="csX10" fmla="*/ 91643 w 121235"/>
                <a:gd name="csY10" fmla="*/ 144352 h 144352"/>
                <a:gd name="csX11" fmla="*/ 111247 w 121235"/>
                <a:gd name="csY11" fmla="*/ 124748 h 144352"/>
                <a:gd name="csX12" fmla="*/ 111247 w 121235"/>
                <a:gd name="csY12" fmla="*/ 27925 h 144352"/>
                <a:gd name="csX13" fmla="*/ 121216 w 121235"/>
                <a:gd name="csY13" fmla="*/ 27925 h 144352"/>
                <a:gd name="csX14" fmla="*/ 121216 w 121235"/>
                <a:gd name="csY14" fmla="*/ 13226 h 144352"/>
                <a:gd name="csX15" fmla="*/ 96568 w 121235"/>
                <a:gd name="csY15" fmla="*/ 124748 h 144352"/>
                <a:gd name="csX16" fmla="*/ 91663 w 121235"/>
                <a:gd name="csY16" fmla="*/ 129654 h 144352"/>
                <a:gd name="csX17" fmla="*/ 29593 w 121235"/>
                <a:gd name="csY17" fmla="*/ 129654 h 144352"/>
                <a:gd name="csX18" fmla="*/ 24687 w 121235"/>
                <a:gd name="csY18" fmla="*/ 124748 h 144352"/>
                <a:gd name="csX19" fmla="*/ 24687 w 121235"/>
                <a:gd name="csY19" fmla="*/ 27925 h 144352"/>
                <a:gd name="csX20" fmla="*/ 96588 w 121235"/>
                <a:gd name="csY20" fmla="*/ 27925 h 144352"/>
                <a:gd name="csX21" fmla="*/ 96588 w 121235"/>
                <a:gd name="csY21" fmla="*/ 124748 h 1443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21235" h="144352">
                  <a:moveTo>
                    <a:pt x="121236" y="13226"/>
                  </a:moveTo>
                  <a:lnTo>
                    <a:pt x="80615" y="13226"/>
                  </a:lnTo>
                  <a:lnTo>
                    <a:pt x="80615" y="0"/>
                  </a:lnTo>
                  <a:lnTo>
                    <a:pt x="40641" y="0"/>
                  </a:lnTo>
                  <a:lnTo>
                    <a:pt x="40641" y="13226"/>
                  </a:lnTo>
                  <a:lnTo>
                    <a:pt x="0" y="13226"/>
                  </a:lnTo>
                  <a:lnTo>
                    <a:pt x="0" y="27925"/>
                  </a:lnTo>
                  <a:lnTo>
                    <a:pt x="9969" y="27925"/>
                  </a:lnTo>
                  <a:lnTo>
                    <a:pt x="9969" y="124748"/>
                  </a:lnTo>
                  <a:cubicBezTo>
                    <a:pt x="9969" y="135561"/>
                    <a:pt x="18760" y="144352"/>
                    <a:pt x="29573" y="144352"/>
                  </a:cubicBezTo>
                  <a:lnTo>
                    <a:pt x="91643" y="144352"/>
                  </a:lnTo>
                  <a:cubicBezTo>
                    <a:pt x="102456" y="144352"/>
                    <a:pt x="111247" y="135561"/>
                    <a:pt x="111247" y="124748"/>
                  </a:cubicBezTo>
                  <a:lnTo>
                    <a:pt x="111247" y="27925"/>
                  </a:lnTo>
                  <a:lnTo>
                    <a:pt x="121216" y="27925"/>
                  </a:lnTo>
                  <a:lnTo>
                    <a:pt x="121216" y="13226"/>
                  </a:lnTo>
                  <a:close/>
                  <a:moveTo>
                    <a:pt x="96568" y="124748"/>
                  </a:moveTo>
                  <a:cubicBezTo>
                    <a:pt x="96568" y="127456"/>
                    <a:pt x="94371" y="129654"/>
                    <a:pt x="91663" y="129654"/>
                  </a:cubicBezTo>
                  <a:lnTo>
                    <a:pt x="29593" y="129654"/>
                  </a:lnTo>
                  <a:cubicBezTo>
                    <a:pt x="26884" y="129654"/>
                    <a:pt x="24687" y="127456"/>
                    <a:pt x="24687" y="124748"/>
                  </a:cubicBezTo>
                  <a:lnTo>
                    <a:pt x="24687" y="27925"/>
                  </a:lnTo>
                  <a:lnTo>
                    <a:pt x="96588" y="27925"/>
                  </a:lnTo>
                  <a:lnTo>
                    <a:pt x="96588" y="124748"/>
                  </a:lnTo>
                  <a:close/>
                </a:path>
              </a:pathLst>
            </a:custGeom>
            <a:grpFill/>
            <a:ln w="1960" cap="flat">
              <a:noFill/>
              <a:prstDash val="solid"/>
              <a:miter/>
            </a:ln>
          </p:spPr>
          <p:txBody>
            <a:bodyPr/>
            <a:lstStyle/>
            <a:p>
              <a:endParaRPr lang="en-US"/>
            </a:p>
          </p:txBody>
        </p:sp>
        <p:sp>
          <p:nvSpPr>
            <p:cNvPr id="131" name="Rectangle 130">
              <a:extLst>
                <a:ext uri="{FF2B5EF4-FFF2-40B4-BE49-F238E27FC236}">
                  <a16:creationId xmlns:a16="http://schemas.microsoft.com/office/drawing/2014/main" id="{4BCCA46E-375C-73A3-8B49-108734175423}"/>
                </a:ext>
              </a:extLst>
            </p:cNvPr>
            <p:cNvSpPr/>
            <p:nvPr/>
          </p:nvSpPr>
          <p:spPr>
            <a:xfrm>
              <a:off x="11396108" y="4675242"/>
              <a:ext cx="14698" cy="70606"/>
            </a:xfrm>
            <a:prstGeom prst="rect">
              <a:avLst/>
            </a:prstGeom>
            <a:grpFill/>
            <a:ln w="1960" cap="flat">
              <a:noFill/>
              <a:prstDash val="solid"/>
              <a:miter/>
            </a:ln>
          </p:spPr>
          <p:txBody>
            <a:bodyPr/>
            <a:lstStyle/>
            <a:p>
              <a:endParaRPr lang="en-US"/>
            </a:p>
          </p:txBody>
        </p:sp>
        <p:sp>
          <p:nvSpPr>
            <p:cNvPr id="132" name="Rectangle 131">
              <a:extLst>
                <a:ext uri="{FF2B5EF4-FFF2-40B4-BE49-F238E27FC236}">
                  <a16:creationId xmlns:a16="http://schemas.microsoft.com/office/drawing/2014/main" id="{37250662-B2D6-3CB9-E101-6BBD692447F7}"/>
                </a:ext>
              </a:extLst>
            </p:cNvPr>
            <p:cNvSpPr/>
            <p:nvPr/>
          </p:nvSpPr>
          <p:spPr>
            <a:xfrm>
              <a:off x="11368595" y="4675242"/>
              <a:ext cx="14698" cy="70606"/>
            </a:xfrm>
            <a:prstGeom prst="rect">
              <a:avLst/>
            </a:prstGeom>
            <a:grpFill/>
            <a:ln w="1960" cap="flat">
              <a:noFill/>
              <a:prstDash val="solid"/>
              <a:miter/>
            </a:ln>
          </p:spPr>
          <p:txBody>
            <a:bodyPr/>
            <a:lstStyle/>
            <a:p>
              <a:endParaRPr lang="en-US"/>
            </a:p>
          </p:txBody>
        </p:sp>
      </p:grpSp>
      <p:grpSp>
        <p:nvGrpSpPr>
          <p:cNvPr id="80" name="Group 79">
            <a:extLst>
              <a:ext uri="{FF2B5EF4-FFF2-40B4-BE49-F238E27FC236}">
                <a16:creationId xmlns:a16="http://schemas.microsoft.com/office/drawing/2014/main" id="{78D5749F-51B9-5003-3108-B1F5B0958552}"/>
              </a:ext>
            </a:extLst>
          </p:cNvPr>
          <p:cNvGrpSpPr/>
          <p:nvPr/>
        </p:nvGrpSpPr>
        <p:grpSpPr>
          <a:xfrm>
            <a:off x="523462" y="690876"/>
            <a:ext cx="5430089" cy="404916"/>
            <a:chOff x="523462" y="690876"/>
            <a:chExt cx="5430089" cy="404916"/>
          </a:xfrm>
        </p:grpSpPr>
        <p:sp>
          <p:nvSpPr>
            <p:cNvPr id="86" name="Freeform: Shape 85">
              <a:extLst>
                <a:ext uri="{FF2B5EF4-FFF2-40B4-BE49-F238E27FC236}">
                  <a16:creationId xmlns:a16="http://schemas.microsoft.com/office/drawing/2014/main" id="{BE8BA1F2-5A3C-E180-B8D0-F207E11FCD20}"/>
                </a:ext>
              </a:extLst>
            </p:cNvPr>
            <p:cNvSpPr/>
            <p:nvPr/>
          </p:nvSpPr>
          <p:spPr>
            <a:xfrm>
              <a:off x="523462" y="690876"/>
              <a:ext cx="5430089" cy="404916"/>
            </a:xfrm>
            <a:custGeom>
              <a:avLst/>
              <a:gdLst>
                <a:gd name="csX0" fmla="*/ 131499 w 6063449"/>
                <a:gd name="csY0" fmla="*/ 0 h 404916"/>
                <a:gd name="csX1" fmla="*/ 5931951 w 6063449"/>
                <a:gd name="csY1" fmla="*/ 0 h 404916"/>
                <a:gd name="csX2" fmla="*/ 6063450 w 6063449"/>
                <a:gd name="csY2" fmla="*/ 131499 h 404916"/>
                <a:gd name="csX3" fmla="*/ 6063450 w 6063449"/>
                <a:gd name="csY3" fmla="*/ 404917 h 404916"/>
                <a:gd name="csX4" fmla="*/ 0 w 6063449"/>
                <a:gd name="csY4" fmla="*/ 404917 h 404916"/>
                <a:gd name="csX5" fmla="*/ 0 w 6063449"/>
                <a:gd name="csY5" fmla="*/ 131499 h 404916"/>
                <a:gd name="csX6" fmla="*/ 131499 w 6063449"/>
                <a:gd name="csY6" fmla="*/ 0 h 4049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63449" h="404916">
                  <a:moveTo>
                    <a:pt x="131499" y="0"/>
                  </a:moveTo>
                  <a:lnTo>
                    <a:pt x="5931951" y="0"/>
                  </a:lnTo>
                  <a:cubicBezTo>
                    <a:pt x="6004520" y="0"/>
                    <a:pt x="6063450" y="58930"/>
                    <a:pt x="6063450" y="131499"/>
                  </a:cubicBezTo>
                  <a:lnTo>
                    <a:pt x="6063450" y="404917"/>
                  </a:lnTo>
                  <a:lnTo>
                    <a:pt x="0" y="404917"/>
                  </a:lnTo>
                  <a:lnTo>
                    <a:pt x="0" y="131499"/>
                  </a:lnTo>
                  <a:cubicBezTo>
                    <a:pt x="0" y="58930"/>
                    <a:pt x="58930" y="0"/>
                    <a:pt x="131499" y="0"/>
                  </a:cubicBezTo>
                  <a:close/>
                </a:path>
              </a:pathLst>
            </a:custGeom>
            <a:solidFill>
              <a:schemeClr val="accent3"/>
            </a:solidFill>
            <a:ln w="1960" cap="flat">
              <a:noFill/>
              <a:prstDash val="solid"/>
              <a:miter/>
            </a:ln>
          </p:spPr>
          <p:txBody>
            <a:bodyPr/>
            <a:lstStyle/>
            <a:p>
              <a:endParaRPr lang="en-US"/>
            </a:p>
          </p:txBody>
        </p:sp>
        <p:grpSp>
          <p:nvGrpSpPr>
            <p:cNvPr id="120" name="Graphic 8">
              <a:extLst>
                <a:ext uri="{FF2B5EF4-FFF2-40B4-BE49-F238E27FC236}">
                  <a16:creationId xmlns:a16="http://schemas.microsoft.com/office/drawing/2014/main" id="{1EAFC6CA-4695-E4B8-7E61-209DE823249E}"/>
                </a:ext>
              </a:extLst>
            </p:cNvPr>
            <p:cNvGrpSpPr/>
            <p:nvPr/>
          </p:nvGrpSpPr>
          <p:grpSpPr>
            <a:xfrm>
              <a:off x="5306814" y="833390"/>
              <a:ext cx="505585" cy="121353"/>
              <a:chOff x="11004967" y="682262"/>
              <a:chExt cx="505585" cy="121353"/>
            </a:xfrm>
            <a:solidFill>
              <a:srgbClr val="FFFFFF"/>
            </a:solidFill>
          </p:grpSpPr>
          <p:sp>
            <p:nvSpPr>
              <p:cNvPr id="121" name="Rectangle 120">
                <a:extLst>
                  <a:ext uri="{FF2B5EF4-FFF2-40B4-BE49-F238E27FC236}">
                    <a16:creationId xmlns:a16="http://schemas.microsoft.com/office/drawing/2014/main" id="{F68E405F-B524-4F38-5187-9F8164AF4A66}"/>
                  </a:ext>
                </a:extLst>
              </p:cNvPr>
              <p:cNvSpPr/>
              <p:nvPr/>
            </p:nvSpPr>
            <p:spPr>
              <a:xfrm>
                <a:off x="11004967" y="774352"/>
                <a:ext cx="81615" cy="18367"/>
              </a:xfrm>
              <a:prstGeom prst="rect">
                <a:avLst/>
              </a:prstGeom>
              <a:solidFill>
                <a:srgbClr val="FFFFFF"/>
              </a:solidFill>
              <a:ln w="1960" cap="flat">
                <a:noFill/>
                <a:prstDash val="solid"/>
                <a:miter/>
              </a:ln>
            </p:spPr>
            <p:txBody>
              <a:bodyPr/>
              <a:lstStyle/>
              <a:p>
                <a:endParaRPr lang="en-US"/>
              </a:p>
            </p:txBody>
          </p:sp>
          <p:grpSp>
            <p:nvGrpSpPr>
              <p:cNvPr id="122" name="Graphic 8">
                <a:extLst>
                  <a:ext uri="{FF2B5EF4-FFF2-40B4-BE49-F238E27FC236}">
                    <a16:creationId xmlns:a16="http://schemas.microsoft.com/office/drawing/2014/main" id="{0969102B-1CAC-BCC9-0622-C2478FFFF3E5}"/>
                  </a:ext>
                </a:extLst>
              </p:cNvPr>
              <p:cNvGrpSpPr/>
              <p:nvPr/>
            </p:nvGrpSpPr>
            <p:grpSpPr>
              <a:xfrm>
                <a:off x="11187395" y="691736"/>
                <a:ext cx="122628" cy="101474"/>
                <a:chOff x="11187395" y="691736"/>
                <a:chExt cx="122628" cy="101474"/>
              </a:xfrm>
              <a:solidFill>
                <a:srgbClr val="FFFFFF"/>
              </a:solidFill>
            </p:grpSpPr>
            <p:sp>
              <p:nvSpPr>
                <p:cNvPr id="126" name="Freeform: Shape 125">
                  <a:extLst>
                    <a:ext uri="{FF2B5EF4-FFF2-40B4-BE49-F238E27FC236}">
                      <a16:creationId xmlns:a16="http://schemas.microsoft.com/office/drawing/2014/main" id="{0F21806E-5851-3505-A297-FDC33FA06E81}"/>
                    </a:ext>
                  </a:extLst>
                </p:cNvPr>
                <p:cNvSpPr/>
                <p:nvPr/>
              </p:nvSpPr>
              <p:spPr>
                <a:xfrm>
                  <a:off x="11197986" y="733142"/>
                  <a:ext cx="61422" cy="60068"/>
                </a:xfrm>
                <a:custGeom>
                  <a:avLst/>
                  <a:gdLst>
                    <a:gd name="csX0" fmla="*/ 61422 w 61422"/>
                    <a:gd name="csY0" fmla="*/ 60068 h 60068"/>
                    <a:gd name="csX1" fmla="*/ 0 w 61422"/>
                    <a:gd name="csY1" fmla="*/ 60068 h 60068"/>
                    <a:gd name="csX2" fmla="*/ 0 w 61422"/>
                    <a:gd name="csY2" fmla="*/ 0 h 60068"/>
                    <a:gd name="csX3" fmla="*/ 14698 w 61422"/>
                    <a:gd name="csY3" fmla="*/ 0 h 60068"/>
                    <a:gd name="csX4" fmla="*/ 14698 w 61422"/>
                    <a:gd name="csY4" fmla="*/ 45370 h 60068"/>
                    <a:gd name="csX5" fmla="*/ 61422 w 61422"/>
                    <a:gd name="csY5" fmla="*/ 4537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0" y="60068"/>
                      </a:lnTo>
                      <a:lnTo>
                        <a:pt x="0" y="0"/>
                      </a:lnTo>
                      <a:lnTo>
                        <a:pt x="14698" y="0"/>
                      </a:lnTo>
                      <a:lnTo>
                        <a:pt x="14698" y="45370"/>
                      </a:lnTo>
                      <a:lnTo>
                        <a:pt x="61422" y="45370"/>
                      </a:lnTo>
                      <a:lnTo>
                        <a:pt x="61422" y="60068"/>
                      </a:lnTo>
                      <a:close/>
                    </a:path>
                  </a:pathLst>
                </a:custGeom>
                <a:solidFill>
                  <a:srgbClr val="FFFFFF"/>
                </a:solidFill>
                <a:ln w="1960" cap="flat">
                  <a:noFill/>
                  <a:prstDash val="solid"/>
                  <a:miter/>
                </a:ln>
              </p:spPr>
              <p:txBody>
                <a:bodyPr/>
                <a:lstStyle/>
                <a:p>
                  <a:endParaRPr lang="en-US"/>
                </a:p>
              </p:txBody>
            </p:sp>
            <p:sp>
              <p:nvSpPr>
                <p:cNvPr id="127" name="Freeform: Shape 126">
                  <a:extLst>
                    <a:ext uri="{FF2B5EF4-FFF2-40B4-BE49-F238E27FC236}">
                      <a16:creationId xmlns:a16="http://schemas.microsoft.com/office/drawing/2014/main" id="{ACF8DA9A-7D10-BFAA-A1ED-22C59DC3BAE9}"/>
                    </a:ext>
                  </a:extLst>
                </p:cNvPr>
                <p:cNvSpPr/>
                <p:nvPr/>
              </p:nvSpPr>
              <p:spPr>
                <a:xfrm>
                  <a:off x="11237920" y="691736"/>
                  <a:ext cx="61422" cy="60068"/>
                </a:xfrm>
                <a:custGeom>
                  <a:avLst/>
                  <a:gdLst>
                    <a:gd name="csX0" fmla="*/ 61422 w 61422"/>
                    <a:gd name="csY0" fmla="*/ 60068 h 60068"/>
                    <a:gd name="csX1" fmla="*/ 46724 w 61422"/>
                    <a:gd name="csY1" fmla="*/ 60068 h 60068"/>
                    <a:gd name="csX2" fmla="*/ 46724 w 61422"/>
                    <a:gd name="csY2" fmla="*/ 14698 h 60068"/>
                    <a:gd name="csX3" fmla="*/ 0 w 61422"/>
                    <a:gd name="csY3" fmla="*/ 14698 h 60068"/>
                    <a:gd name="csX4" fmla="*/ 0 w 61422"/>
                    <a:gd name="csY4" fmla="*/ 0 h 60068"/>
                    <a:gd name="csX5" fmla="*/ 61422 w 61422"/>
                    <a:gd name="csY5" fmla="*/ 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46724" y="60068"/>
                      </a:lnTo>
                      <a:lnTo>
                        <a:pt x="46724" y="14698"/>
                      </a:lnTo>
                      <a:lnTo>
                        <a:pt x="0" y="14698"/>
                      </a:lnTo>
                      <a:lnTo>
                        <a:pt x="0" y="0"/>
                      </a:lnTo>
                      <a:lnTo>
                        <a:pt x="61422" y="0"/>
                      </a:lnTo>
                      <a:lnTo>
                        <a:pt x="61422" y="60068"/>
                      </a:lnTo>
                      <a:close/>
                    </a:path>
                  </a:pathLst>
                </a:custGeom>
                <a:solidFill>
                  <a:srgbClr val="FFFFFF"/>
                </a:solidFill>
                <a:ln w="1960" cap="flat">
                  <a:noFill/>
                  <a:prstDash val="solid"/>
                  <a:miter/>
                </a:ln>
              </p:spPr>
              <p:txBody>
                <a:bodyPr/>
                <a:lstStyle/>
                <a:p>
                  <a:endParaRPr lang="en-US"/>
                </a:p>
              </p:txBody>
            </p:sp>
            <p:sp>
              <p:nvSpPr>
                <p:cNvPr id="128" name="Rectangle 127">
                  <a:extLst>
                    <a:ext uri="{FF2B5EF4-FFF2-40B4-BE49-F238E27FC236}">
                      <a16:creationId xmlns:a16="http://schemas.microsoft.com/office/drawing/2014/main" id="{36F1F7EA-6D10-14AC-C3B7-3991F39408E8}"/>
                    </a:ext>
                  </a:extLst>
                </p:cNvPr>
                <p:cNvSpPr/>
                <p:nvPr/>
              </p:nvSpPr>
              <p:spPr>
                <a:xfrm rot="-2700000">
                  <a:off x="11187395" y="733316"/>
                  <a:ext cx="122628" cy="18367"/>
                </a:xfrm>
                <a:prstGeom prst="rect">
                  <a:avLst/>
                </a:prstGeom>
                <a:solidFill>
                  <a:srgbClr val="FFFFFF"/>
                </a:solidFill>
                <a:ln w="1960" cap="flat">
                  <a:noFill/>
                  <a:prstDash val="solid"/>
                  <a:miter/>
                </a:ln>
              </p:spPr>
              <p:txBody>
                <a:bodyPr/>
                <a:lstStyle/>
                <a:p>
                  <a:endParaRPr lang="en-US"/>
                </a:p>
              </p:txBody>
            </p:sp>
          </p:grpSp>
          <p:grpSp>
            <p:nvGrpSpPr>
              <p:cNvPr id="123" name="Graphic 8">
                <a:extLst>
                  <a:ext uri="{FF2B5EF4-FFF2-40B4-BE49-F238E27FC236}">
                    <a16:creationId xmlns:a16="http://schemas.microsoft.com/office/drawing/2014/main" id="{588EA96F-C573-2281-798B-740362780F64}"/>
                  </a:ext>
                </a:extLst>
              </p:cNvPr>
              <p:cNvGrpSpPr/>
              <p:nvPr/>
            </p:nvGrpSpPr>
            <p:grpSpPr>
              <a:xfrm>
                <a:off x="11389199" y="682262"/>
                <a:ext cx="121353" cy="121353"/>
                <a:chOff x="11389199" y="682262"/>
                <a:chExt cx="121353" cy="121353"/>
              </a:xfrm>
              <a:solidFill>
                <a:srgbClr val="FFFFFF"/>
              </a:solidFill>
            </p:grpSpPr>
            <p:sp>
              <p:nvSpPr>
                <p:cNvPr id="124" name="Rectangle 123">
                  <a:extLst>
                    <a:ext uri="{FF2B5EF4-FFF2-40B4-BE49-F238E27FC236}">
                      <a16:creationId xmlns:a16="http://schemas.microsoft.com/office/drawing/2014/main" id="{525DD7E4-634D-7FDC-C75D-CB9779E0DF6A}"/>
                    </a:ext>
                  </a:extLst>
                </p:cNvPr>
                <p:cNvSpPr/>
                <p:nvPr/>
              </p:nvSpPr>
              <p:spPr>
                <a:xfrm rot="-2700000">
                  <a:off x="11389199" y="733755"/>
                  <a:ext cx="121353" cy="18367"/>
                </a:xfrm>
                <a:prstGeom prst="rect">
                  <a:avLst/>
                </a:prstGeom>
                <a:solidFill>
                  <a:srgbClr val="FFFFFF"/>
                </a:solidFill>
                <a:ln w="1960" cap="flat">
                  <a:noFill/>
                  <a:prstDash val="solid"/>
                  <a:miter/>
                </a:ln>
              </p:spPr>
              <p:txBody>
                <a:bodyPr/>
                <a:lstStyle/>
                <a:p>
                  <a:endParaRPr lang="en-US"/>
                </a:p>
              </p:txBody>
            </p:sp>
            <p:sp>
              <p:nvSpPr>
                <p:cNvPr id="125" name="Rectangle 124">
                  <a:extLst>
                    <a:ext uri="{FF2B5EF4-FFF2-40B4-BE49-F238E27FC236}">
                      <a16:creationId xmlns:a16="http://schemas.microsoft.com/office/drawing/2014/main" id="{5DBC07FF-45E5-5D6D-76FA-6B6A1B08794A}"/>
                    </a:ext>
                  </a:extLst>
                </p:cNvPr>
                <p:cNvSpPr/>
                <p:nvPr/>
              </p:nvSpPr>
              <p:spPr>
                <a:xfrm rot="-2700000">
                  <a:off x="11440692" y="682262"/>
                  <a:ext cx="18367" cy="121353"/>
                </a:xfrm>
                <a:prstGeom prst="rect">
                  <a:avLst/>
                </a:prstGeom>
                <a:solidFill>
                  <a:srgbClr val="FFFFFF"/>
                </a:solidFill>
                <a:ln w="1960" cap="flat">
                  <a:noFill/>
                  <a:prstDash val="solid"/>
                  <a:miter/>
                </a:ln>
              </p:spPr>
              <p:txBody>
                <a:bodyPr/>
                <a:lstStyle/>
                <a:p>
                  <a:endParaRPr lang="en-US"/>
                </a:p>
              </p:txBody>
            </p:sp>
          </p:grpSp>
        </p:grpSp>
        <p:grpSp>
          <p:nvGrpSpPr>
            <p:cNvPr id="133" name="Graphic 8">
              <a:extLst>
                <a:ext uri="{FF2B5EF4-FFF2-40B4-BE49-F238E27FC236}">
                  <a16:creationId xmlns:a16="http://schemas.microsoft.com/office/drawing/2014/main" id="{4861AB8F-83EE-A119-AD86-01239EF8FD5F}"/>
                </a:ext>
              </a:extLst>
            </p:cNvPr>
            <p:cNvGrpSpPr/>
            <p:nvPr/>
          </p:nvGrpSpPr>
          <p:grpSpPr>
            <a:xfrm>
              <a:off x="657126" y="838427"/>
              <a:ext cx="886837" cy="131184"/>
              <a:chOff x="5767324" y="687301"/>
              <a:chExt cx="886837" cy="131184"/>
            </a:xfrm>
            <a:solidFill>
              <a:srgbClr val="FFFFFF"/>
            </a:solidFill>
          </p:grpSpPr>
          <p:sp>
            <p:nvSpPr>
              <p:cNvPr id="134" name="Freeform: Shape 133">
                <a:extLst>
                  <a:ext uri="{FF2B5EF4-FFF2-40B4-BE49-F238E27FC236}">
                    <a16:creationId xmlns:a16="http://schemas.microsoft.com/office/drawing/2014/main" id="{65195BF6-B819-E6E8-78FA-0C51DCD15813}"/>
                  </a:ext>
                </a:extLst>
              </p:cNvPr>
              <p:cNvSpPr/>
              <p:nvPr/>
            </p:nvSpPr>
            <p:spPr>
              <a:xfrm>
                <a:off x="5767324" y="687301"/>
                <a:ext cx="79005" cy="100277"/>
              </a:xfrm>
              <a:custGeom>
                <a:avLst/>
                <a:gdLst>
                  <a:gd name="csX0" fmla="*/ 0 w 79005"/>
                  <a:gd name="csY0" fmla="*/ 0 h 100277"/>
                  <a:gd name="csX1" fmla="*/ 16013 w 79005"/>
                  <a:gd name="csY1" fmla="*/ 0 h 100277"/>
                  <a:gd name="csX2" fmla="*/ 66034 w 79005"/>
                  <a:gd name="csY2" fmla="*/ 81027 h 100277"/>
                  <a:gd name="csX3" fmla="*/ 66034 w 79005"/>
                  <a:gd name="csY3" fmla="*/ 0 h 100277"/>
                  <a:gd name="csX4" fmla="*/ 79005 w 79005"/>
                  <a:gd name="csY4" fmla="*/ 0 h 100277"/>
                  <a:gd name="csX5" fmla="*/ 79005 w 79005"/>
                  <a:gd name="csY5" fmla="*/ 100277 h 100277"/>
                  <a:gd name="csX6" fmla="*/ 63738 w 79005"/>
                  <a:gd name="csY6" fmla="*/ 100277 h 100277"/>
                  <a:gd name="csX7" fmla="*/ 12991 w 79005"/>
                  <a:gd name="csY7" fmla="*/ 19349 h 100277"/>
                  <a:gd name="csX8" fmla="*/ 12991 w 79005"/>
                  <a:gd name="csY8" fmla="*/ 100277 h 100277"/>
                  <a:gd name="csX9" fmla="*/ 20 w 79005"/>
                  <a:gd name="csY9" fmla="*/ 100277 h 100277"/>
                  <a:gd name="csX10" fmla="*/ 20 w 79005"/>
                  <a:gd name="csY10" fmla="*/ 0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9005" h="100277">
                    <a:moveTo>
                      <a:pt x="0" y="0"/>
                    </a:moveTo>
                    <a:lnTo>
                      <a:pt x="16013" y="0"/>
                    </a:lnTo>
                    <a:lnTo>
                      <a:pt x="66034" y="81027"/>
                    </a:lnTo>
                    <a:lnTo>
                      <a:pt x="66034" y="0"/>
                    </a:lnTo>
                    <a:lnTo>
                      <a:pt x="79005" y="0"/>
                    </a:lnTo>
                    <a:lnTo>
                      <a:pt x="79005" y="100277"/>
                    </a:lnTo>
                    <a:lnTo>
                      <a:pt x="63738" y="100277"/>
                    </a:lnTo>
                    <a:lnTo>
                      <a:pt x="12991" y="19349"/>
                    </a:lnTo>
                    <a:lnTo>
                      <a:pt x="12991" y="100277"/>
                    </a:lnTo>
                    <a:lnTo>
                      <a:pt x="20" y="100277"/>
                    </a:lnTo>
                    <a:lnTo>
                      <a:pt x="20" y="0"/>
                    </a:lnTo>
                    <a:close/>
                  </a:path>
                </a:pathLst>
              </a:custGeom>
              <a:solidFill>
                <a:srgbClr val="FFFFFF"/>
              </a:solidFill>
              <a:ln w="1960" cap="flat">
                <a:noFill/>
                <a:prstDash val="solid"/>
                <a:miter/>
              </a:ln>
            </p:spPr>
            <p:txBody>
              <a:bodyPr/>
              <a:lstStyle/>
              <a:p>
                <a:endParaRPr lang="en-US"/>
              </a:p>
            </p:txBody>
          </p:sp>
          <p:sp>
            <p:nvSpPr>
              <p:cNvPr id="135" name="Freeform: Shape 134">
                <a:extLst>
                  <a:ext uri="{FF2B5EF4-FFF2-40B4-BE49-F238E27FC236}">
                    <a16:creationId xmlns:a16="http://schemas.microsoft.com/office/drawing/2014/main" id="{B8D0EB1D-9178-5831-54EE-905171547097}"/>
                  </a:ext>
                </a:extLst>
              </p:cNvPr>
              <p:cNvSpPr/>
              <p:nvPr/>
            </p:nvSpPr>
            <p:spPr>
              <a:xfrm>
                <a:off x="5866680"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49 w 66367"/>
                  <a:gd name="csY19" fmla="*/ 32360 h 77356"/>
                  <a:gd name="csX20" fmla="*/ 50296 w 66367"/>
                  <a:gd name="csY20" fmla="*/ 19585 h 77356"/>
                  <a:gd name="csX21" fmla="*/ 33576 w 66367"/>
                  <a:gd name="csY21" fmla="*/ 10715 h 77356"/>
                  <a:gd name="csX22" fmla="*/ 19486 w 66367"/>
                  <a:gd name="csY22" fmla="*/ 16818 h 77356"/>
                  <a:gd name="csX23" fmla="*/ 13462 w 66367"/>
                  <a:gd name="csY23" fmla="*/ 32340 h 77356"/>
                  <a:gd name="csX24" fmla="*/ 53749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5"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49" y="32360"/>
                    </a:moveTo>
                    <a:cubicBezTo>
                      <a:pt x="53259" y="27042"/>
                      <a:pt x="52101" y="22783"/>
                      <a:pt x="50296" y="19585"/>
                    </a:cubicBezTo>
                    <a:cubicBezTo>
                      <a:pt x="46960" y="13678"/>
                      <a:pt x="41387" y="10715"/>
                      <a:pt x="33576" y="10715"/>
                    </a:cubicBezTo>
                    <a:cubicBezTo>
                      <a:pt x="27983" y="10715"/>
                      <a:pt x="23293" y="12755"/>
                      <a:pt x="19486" y="16818"/>
                    </a:cubicBezTo>
                    <a:cubicBezTo>
                      <a:pt x="15699" y="20899"/>
                      <a:pt x="13678" y="26060"/>
                      <a:pt x="13462" y="32340"/>
                    </a:cubicBezTo>
                    <a:lnTo>
                      <a:pt x="53749" y="32340"/>
                    </a:lnTo>
                    <a:close/>
                  </a:path>
                </a:pathLst>
              </a:custGeom>
              <a:solidFill>
                <a:srgbClr val="FFFFFF"/>
              </a:solidFill>
              <a:ln w="1960" cap="flat">
                <a:noFill/>
                <a:prstDash val="solid"/>
                <a:miter/>
              </a:ln>
            </p:spPr>
            <p:txBody>
              <a:bodyPr/>
              <a:lstStyle/>
              <a:p>
                <a:endParaRPr lang="en-US"/>
              </a:p>
            </p:txBody>
          </p:sp>
          <p:sp>
            <p:nvSpPr>
              <p:cNvPr id="136" name="Freeform: Shape 135">
                <a:extLst>
                  <a:ext uri="{FF2B5EF4-FFF2-40B4-BE49-F238E27FC236}">
                    <a16:creationId xmlns:a16="http://schemas.microsoft.com/office/drawing/2014/main" id="{71A4B9BA-D06F-BDDE-29D9-8768A5DD0EE8}"/>
                  </a:ext>
                </a:extLst>
              </p:cNvPr>
              <p:cNvSpPr/>
              <p:nvPr/>
            </p:nvSpPr>
            <p:spPr>
              <a:xfrm>
                <a:off x="5943664" y="714480"/>
                <a:ext cx="97157" cy="73118"/>
              </a:xfrm>
              <a:custGeom>
                <a:avLst/>
                <a:gdLst>
                  <a:gd name="csX0" fmla="*/ 13442 w 97157"/>
                  <a:gd name="csY0" fmla="*/ 0 h 73118"/>
                  <a:gd name="csX1" fmla="*/ 27513 w 97157"/>
                  <a:gd name="csY1" fmla="*/ 57615 h 73118"/>
                  <a:gd name="csX2" fmla="*/ 41779 w 97157"/>
                  <a:gd name="csY2" fmla="*/ 0 h 73118"/>
                  <a:gd name="csX3" fmla="*/ 55574 w 97157"/>
                  <a:gd name="csY3" fmla="*/ 0 h 73118"/>
                  <a:gd name="csX4" fmla="*/ 69919 w 97157"/>
                  <a:gd name="csY4" fmla="*/ 57282 h 73118"/>
                  <a:gd name="csX5" fmla="*/ 84873 w 97157"/>
                  <a:gd name="csY5" fmla="*/ 0 h 73118"/>
                  <a:gd name="csX6" fmla="*/ 97157 w 97157"/>
                  <a:gd name="csY6" fmla="*/ 0 h 73118"/>
                  <a:gd name="csX7" fmla="*/ 75924 w 97157"/>
                  <a:gd name="csY7" fmla="*/ 73118 h 73118"/>
                  <a:gd name="csX8" fmla="*/ 63149 w 97157"/>
                  <a:gd name="csY8" fmla="*/ 73118 h 73118"/>
                  <a:gd name="csX9" fmla="*/ 48274 w 97157"/>
                  <a:gd name="csY9" fmla="*/ 16523 h 73118"/>
                  <a:gd name="csX10" fmla="*/ 33871 w 97157"/>
                  <a:gd name="csY10" fmla="*/ 73118 h 73118"/>
                  <a:gd name="csX11" fmla="*/ 21096 w 97157"/>
                  <a:gd name="csY11" fmla="*/ 73118 h 73118"/>
                  <a:gd name="csX12" fmla="*/ 0 w 97157"/>
                  <a:gd name="csY12" fmla="*/ 0 h 73118"/>
                  <a:gd name="csX13" fmla="*/ 13442 w 97157"/>
                  <a:gd name="csY13" fmla="*/ 0 h 73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7157" h="73118">
                    <a:moveTo>
                      <a:pt x="13442" y="0"/>
                    </a:moveTo>
                    <a:lnTo>
                      <a:pt x="27513" y="57615"/>
                    </a:lnTo>
                    <a:lnTo>
                      <a:pt x="41779" y="0"/>
                    </a:lnTo>
                    <a:lnTo>
                      <a:pt x="55574" y="0"/>
                    </a:lnTo>
                    <a:lnTo>
                      <a:pt x="69919" y="57282"/>
                    </a:lnTo>
                    <a:lnTo>
                      <a:pt x="84873" y="0"/>
                    </a:lnTo>
                    <a:lnTo>
                      <a:pt x="97157" y="0"/>
                    </a:lnTo>
                    <a:lnTo>
                      <a:pt x="75924" y="73118"/>
                    </a:lnTo>
                    <a:lnTo>
                      <a:pt x="63149" y="73118"/>
                    </a:lnTo>
                    <a:lnTo>
                      <a:pt x="48274" y="16523"/>
                    </a:lnTo>
                    <a:lnTo>
                      <a:pt x="33871" y="73118"/>
                    </a:lnTo>
                    <a:lnTo>
                      <a:pt x="21096" y="73118"/>
                    </a:lnTo>
                    <a:lnTo>
                      <a:pt x="0" y="0"/>
                    </a:lnTo>
                    <a:lnTo>
                      <a:pt x="13442" y="0"/>
                    </a:lnTo>
                    <a:close/>
                  </a:path>
                </a:pathLst>
              </a:custGeom>
              <a:solidFill>
                <a:srgbClr val="FFFFFF"/>
              </a:solidFill>
              <a:ln w="1960" cap="flat">
                <a:noFill/>
                <a:prstDash val="solid"/>
                <a:miter/>
              </a:ln>
            </p:spPr>
            <p:txBody>
              <a:bodyPr/>
              <a:lstStyle/>
              <a:p>
                <a:endParaRPr lang="en-US"/>
              </a:p>
            </p:txBody>
          </p:sp>
          <p:sp>
            <p:nvSpPr>
              <p:cNvPr id="137" name="Freeform: Shape 136">
                <a:extLst>
                  <a:ext uri="{FF2B5EF4-FFF2-40B4-BE49-F238E27FC236}">
                    <a16:creationId xmlns:a16="http://schemas.microsoft.com/office/drawing/2014/main" id="{EA66F94B-B04D-7316-B645-1CB4E5940D0E}"/>
                  </a:ext>
                </a:extLst>
              </p:cNvPr>
              <p:cNvSpPr/>
              <p:nvPr/>
            </p:nvSpPr>
            <p:spPr>
              <a:xfrm>
                <a:off x="6091215" y="712851"/>
                <a:ext cx="98393" cy="74746"/>
              </a:xfrm>
              <a:custGeom>
                <a:avLst/>
                <a:gdLst>
                  <a:gd name="csX0" fmla="*/ 0 w 98393"/>
                  <a:gd name="csY0" fmla="*/ 1629 h 74746"/>
                  <a:gd name="csX1" fmla="*/ 12147 w 98393"/>
                  <a:gd name="csY1" fmla="*/ 1629 h 74746"/>
                  <a:gd name="csX2" fmla="*/ 12147 w 98393"/>
                  <a:gd name="csY2" fmla="*/ 12010 h 74746"/>
                  <a:gd name="csX3" fmla="*/ 20075 w 98393"/>
                  <a:gd name="csY3" fmla="*/ 4160 h 74746"/>
                  <a:gd name="csX4" fmla="*/ 33871 w 98393"/>
                  <a:gd name="csY4" fmla="*/ 0 h 74746"/>
                  <a:gd name="csX5" fmla="*/ 47941 w 98393"/>
                  <a:gd name="csY5" fmla="*/ 4298 h 74746"/>
                  <a:gd name="csX6" fmla="*/ 53396 w 98393"/>
                  <a:gd name="csY6" fmla="*/ 11539 h 74746"/>
                  <a:gd name="csX7" fmla="*/ 63032 w 98393"/>
                  <a:gd name="csY7" fmla="*/ 2826 h 74746"/>
                  <a:gd name="csX8" fmla="*/ 75453 w 98393"/>
                  <a:gd name="csY8" fmla="*/ 0 h 74746"/>
                  <a:gd name="csX9" fmla="*/ 95529 w 98393"/>
                  <a:gd name="csY9" fmla="*/ 10656 h 74746"/>
                  <a:gd name="csX10" fmla="*/ 98394 w 98393"/>
                  <a:gd name="csY10" fmla="*/ 26080 h 74746"/>
                  <a:gd name="csX11" fmla="*/ 98394 w 98393"/>
                  <a:gd name="csY11" fmla="*/ 74747 h 74746"/>
                  <a:gd name="csX12" fmla="*/ 85619 w 98393"/>
                  <a:gd name="csY12" fmla="*/ 74747 h 74746"/>
                  <a:gd name="csX13" fmla="*/ 85619 w 98393"/>
                  <a:gd name="csY13" fmla="*/ 23961 h 74746"/>
                  <a:gd name="csX14" fmla="*/ 81969 w 98393"/>
                  <a:gd name="csY14" fmla="*/ 13933 h 74746"/>
                  <a:gd name="csX15" fmla="*/ 73059 w 98393"/>
                  <a:gd name="csY15" fmla="*/ 11205 h 74746"/>
                  <a:gd name="csX16" fmla="*/ 60598 w 98393"/>
                  <a:gd name="csY16" fmla="*/ 16052 h 74746"/>
                  <a:gd name="csX17" fmla="*/ 55378 w 98393"/>
                  <a:gd name="csY17" fmla="*/ 32222 h 74746"/>
                  <a:gd name="csX18" fmla="*/ 55378 w 98393"/>
                  <a:gd name="csY18" fmla="*/ 74747 h 74746"/>
                  <a:gd name="csX19" fmla="*/ 42878 w 98393"/>
                  <a:gd name="csY19" fmla="*/ 74747 h 74746"/>
                  <a:gd name="csX20" fmla="*/ 42878 w 98393"/>
                  <a:gd name="csY20" fmla="*/ 27022 h 74746"/>
                  <a:gd name="csX21" fmla="*/ 41112 w 98393"/>
                  <a:gd name="csY21" fmla="*/ 16170 h 74746"/>
                  <a:gd name="csX22" fmla="*/ 30672 w 98393"/>
                  <a:gd name="csY22" fmla="*/ 11048 h 74746"/>
                  <a:gd name="csX23" fmla="*/ 18015 w 98393"/>
                  <a:gd name="csY23" fmla="*/ 16445 h 74746"/>
                  <a:gd name="csX24" fmla="*/ 12324 w 98393"/>
                  <a:gd name="csY24" fmla="*/ 35970 h 74746"/>
                  <a:gd name="csX25" fmla="*/ 12324 w 98393"/>
                  <a:gd name="csY25" fmla="*/ 74747 h 74746"/>
                  <a:gd name="csX26" fmla="*/ 39 w 98393"/>
                  <a:gd name="csY26" fmla="*/ 74747 h 74746"/>
                  <a:gd name="csX27" fmla="*/ 39 w 98393"/>
                  <a:gd name="csY27" fmla="*/ 1629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8393" h="74746">
                    <a:moveTo>
                      <a:pt x="0" y="1629"/>
                    </a:moveTo>
                    <a:lnTo>
                      <a:pt x="12147" y="1629"/>
                    </a:lnTo>
                    <a:lnTo>
                      <a:pt x="12147" y="12010"/>
                    </a:lnTo>
                    <a:cubicBezTo>
                      <a:pt x="15051" y="8419"/>
                      <a:pt x="17701" y="5789"/>
                      <a:pt x="20075" y="4160"/>
                    </a:cubicBezTo>
                    <a:cubicBezTo>
                      <a:pt x="24118" y="1393"/>
                      <a:pt x="28729" y="0"/>
                      <a:pt x="33871" y="0"/>
                    </a:cubicBezTo>
                    <a:cubicBezTo>
                      <a:pt x="39699" y="0"/>
                      <a:pt x="44389" y="1433"/>
                      <a:pt x="47941" y="4298"/>
                    </a:cubicBezTo>
                    <a:cubicBezTo>
                      <a:pt x="49943" y="5926"/>
                      <a:pt x="51768" y="8340"/>
                      <a:pt x="53396" y="11539"/>
                    </a:cubicBezTo>
                    <a:cubicBezTo>
                      <a:pt x="56124" y="7634"/>
                      <a:pt x="59342" y="4729"/>
                      <a:pt x="63032" y="2826"/>
                    </a:cubicBezTo>
                    <a:cubicBezTo>
                      <a:pt x="66721" y="942"/>
                      <a:pt x="70861" y="0"/>
                      <a:pt x="75453" y="0"/>
                    </a:cubicBezTo>
                    <a:cubicBezTo>
                      <a:pt x="85285" y="0"/>
                      <a:pt x="91977" y="3552"/>
                      <a:pt x="95529" y="10656"/>
                    </a:cubicBezTo>
                    <a:cubicBezTo>
                      <a:pt x="97432" y="14482"/>
                      <a:pt x="98394" y="19624"/>
                      <a:pt x="98394" y="26080"/>
                    </a:cubicBezTo>
                    <a:lnTo>
                      <a:pt x="98394" y="74747"/>
                    </a:lnTo>
                    <a:lnTo>
                      <a:pt x="85619" y="74747"/>
                    </a:lnTo>
                    <a:lnTo>
                      <a:pt x="85619" y="23961"/>
                    </a:lnTo>
                    <a:cubicBezTo>
                      <a:pt x="85619" y="19094"/>
                      <a:pt x="84402" y="15738"/>
                      <a:pt x="81969" y="13933"/>
                    </a:cubicBezTo>
                    <a:cubicBezTo>
                      <a:pt x="79535" y="12108"/>
                      <a:pt x="76572" y="11205"/>
                      <a:pt x="73059" y="11205"/>
                    </a:cubicBezTo>
                    <a:cubicBezTo>
                      <a:pt x="68232" y="11205"/>
                      <a:pt x="64091" y="12814"/>
                      <a:pt x="60598" y="16052"/>
                    </a:cubicBezTo>
                    <a:cubicBezTo>
                      <a:pt x="57125" y="19290"/>
                      <a:pt x="55378" y="24687"/>
                      <a:pt x="55378" y="32222"/>
                    </a:cubicBezTo>
                    <a:lnTo>
                      <a:pt x="55378" y="74747"/>
                    </a:lnTo>
                    <a:lnTo>
                      <a:pt x="42878" y="74747"/>
                    </a:lnTo>
                    <a:lnTo>
                      <a:pt x="42878" y="27022"/>
                    </a:lnTo>
                    <a:cubicBezTo>
                      <a:pt x="42878" y="22057"/>
                      <a:pt x="42289" y="18446"/>
                      <a:pt x="41112" y="16170"/>
                    </a:cubicBezTo>
                    <a:cubicBezTo>
                      <a:pt x="39248" y="12755"/>
                      <a:pt x="35755" y="11048"/>
                      <a:pt x="30672" y="11048"/>
                    </a:cubicBezTo>
                    <a:cubicBezTo>
                      <a:pt x="26021" y="11048"/>
                      <a:pt x="21802" y="12854"/>
                      <a:pt x="18015" y="16445"/>
                    </a:cubicBezTo>
                    <a:cubicBezTo>
                      <a:pt x="14208" y="20036"/>
                      <a:pt x="12324" y="26551"/>
                      <a:pt x="12324" y="35970"/>
                    </a:cubicBezTo>
                    <a:lnTo>
                      <a:pt x="12324" y="74747"/>
                    </a:lnTo>
                    <a:lnTo>
                      <a:pt x="39" y="74747"/>
                    </a:lnTo>
                    <a:lnTo>
                      <a:pt x="39" y="1629"/>
                    </a:lnTo>
                    <a:close/>
                  </a:path>
                </a:pathLst>
              </a:custGeom>
              <a:solidFill>
                <a:srgbClr val="FFFFFF"/>
              </a:solidFill>
              <a:ln w="1960" cap="flat">
                <a:noFill/>
                <a:prstDash val="solid"/>
                <a:miter/>
              </a:ln>
            </p:spPr>
            <p:txBody>
              <a:bodyPr/>
              <a:lstStyle/>
              <a:p>
                <a:endParaRPr lang="en-US"/>
              </a:p>
            </p:txBody>
          </p:sp>
          <p:sp>
            <p:nvSpPr>
              <p:cNvPr id="138" name="Freeform: Shape 137">
                <a:extLst>
                  <a:ext uri="{FF2B5EF4-FFF2-40B4-BE49-F238E27FC236}">
                    <a16:creationId xmlns:a16="http://schemas.microsoft.com/office/drawing/2014/main" id="{94D9B313-102E-7E71-1312-B3594D174E30}"/>
                  </a:ext>
                </a:extLst>
              </p:cNvPr>
              <p:cNvSpPr/>
              <p:nvPr/>
            </p:nvSpPr>
            <p:spPr>
              <a:xfrm>
                <a:off x="6204915"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5 h 77356"/>
                  <a:gd name="csX21" fmla="*/ 33557 w 66367"/>
                  <a:gd name="csY21" fmla="*/ 10715 h 77356"/>
                  <a:gd name="csX22" fmla="*/ 19467 w 66367"/>
                  <a:gd name="csY22" fmla="*/ 16818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6"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30" y="32360"/>
                    </a:moveTo>
                    <a:cubicBezTo>
                      <a:pt x="53239" y="27042"/>
                      <a:pt x="52081" y="22783"/>
                      <a:pt x="50276" y="19585"/>
                    </a:cubicBezTo>
                    <a:cubicBezTo>
                      <a:pt x="46940" y="13678"/>
                      <a:pt x="41367" y="10715"/>
                      <a:pt x="33557" y="10715"/>
                    </a:cubicBezTo>
                    <a:cubicBezTo>
                      <a:pt x="27964" y="10715"/>
                      <a:pt x="23274" y="12755"/>
                      <a:pt x="19467" y="16818"/>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139" name="Freeform: Shape 138">
                <a:extLst>
                  <a:ext uri="{FF2B5EF4-FFF2-40B4-BE49-F238E27FC236}">
                    <a16:creationId xmlns:a16="http://schemas.microsoft.com/office/drawing/2014/main" id="{30B05FFD-CAC3-63E3-F99D-6CEA59BE85A9}"/>
                  </a:ext>
                </a:extLst>
              </p:cNvPr>
              <p:cNvSpPr/>
              <p:nvPr/>
            </p:nvSpPr>
            <p:spPr>
              <a:xfrm>
                <a:off x="6283763"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3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5" y="62482"/>
                      <a:pt x="48942" y="59421"/>
                      <a:pt x="48942" y="55280"/>
                    </a:cubicBezTo>
                    <a:cubicBezTo>
                      <a:pt x="48942" y="52140"/>
                      <a:pt x="47529" y="49746"/>
                      <a:pt x="44703" y="48117"/>
                    </a:cubicBezTo>
                    <a:cubicBezTo>
                      <a:pt x="42898" y="47117"/>
                      <a:pt x="39346" y="45959"/>
                      <a:pt x="34028" y="44644"/>
                    </a:cubicBezTo>
                    <a:lnTo>
                      <a:pt x="24098" y="42191"/>
                    </a:lnTo>
                    <a:cubicBezTo>
                      <a:pt x="17759"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3" y="52101"/>
                    </a:lnTo>
                    <a:close/>
                  </a:path>
                </a:pathLst>
              </a:custGeom>
              <a:solidFill>
                <a:srgbClr val="FFFFFF"/>
              </a:solidFill>
              <a:ln w="1960" cap="flat">
                <a:noFill/>
                <a:prstDash val="solid"/>
                <a:miter/>
              </a:ln>
            </p:spPr>
            <p:txBody>
              <a:bodyPr/>
              <a:lstStyle/>
              <a:p>
                <a:endParaRPr lang="en-US"/>
              </a:p>
            </p:txBody>
          </p:sp>
          <p:sp>
            <p:nvSpPr>
              <p:cNvPr id="140" name="Freeform: Shape 139">
                <a:extLst>
                  <a:ext uri="{FF2B5EF4-FFF2-40B4-BE49-F238E27FC236}">
                    <a16:creationId xmlns:a16="http://schemas.microsoft.com/office/drawing/2014/main" id="{9A1067CC-513A-5BCE-D8A2-B6627DBFAA62}"/>
                  </a:ext>
                </a:extLst>
              </p:cNvPr>
              <p:cNvSpPr/>
              <p:nvPr/>
            </p:nvSpPr>
            <p:spPr>
              <a:xfrm>
                <a:off x="6356449"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4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6" y="62482"/>
                      <a:pt x="48942" y="59421"/>
                      <a:pt x="48942" y="55280"/>
                    </a:cubicBezTo>
                    <a:cubicBezTo>
                      <a:pt x="48942" y="52140"/>
                      <a:pt x="47529" y="49746"/>
                      <a:pt x="44703" y="48117"/>
                    </a:cubicBezTo>
                    <a:cubicBezTo>
                      <a:pt x="42898" y="47117"/>
                      <a:pt x="39346" y="45959"/>
                      <a:pt x="34028" y="44644"/>
                    </a:cubicBezTo>
                    <a:lnTo>
                      <a:pt x="24098" y="42191"/>
                    </a:lnTo>
                    <a:cubicBezTo>
                      <a:pt x="17760"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4" y="52101"/>
                    </a:lnTo>
                    <a:close/>
                  </a:path>
                </a:pathLst>
              </a:custGeom>
              <a:solidFill>
                <a:srgbClr val="FFFFFF"/>
              </a:solidFill>
              <a:ln w="1960" cap="flat">
                <a:noFill/>
                <a:prstDash val="solid"/>
                <a:miter/>
              </a:ln>
            </p:spPr>
            <p:txBody>
              <a:bodyPr/>
              <a:lstStyle/>
              <a:p>
                <a:endParaRPr lang="en-US"/>
              </a:p>
            </p:txBody>
          </p:sp>
          <p:sp>
            <p:nvSpPr>
              <p:cNvPr id="141" name="Freeform: Shape 140">
                <a:extLst>
                  <a:ext uri="{FF2B5EF4-FFF2-40B4-BE49-F238E27FC236}">
                    <a16:creationId xmlns:a16="http://schemas.microsoft.com/office/drawing/2014/main" id="{D914D067-8068-7B17-6235-A2C2873507DB}"/>
                  </a:ext>
                </a:extLst>
              </p:cNvPr>
              <p:cNvSpPr/>
              <p:nvPr/>
            </p:nvSpPr>
            <p:spPr>
              <a:xfrm>
                <a:off x="6430254" y="712713"/>
                <a:ext cx="69193" cy="77337"/>
              </a:xfrm>
              <a:custGeom>
                <a:avLst/>
                <a:gdLst>
                  <a:gd name="csX0" fmla="*/ 42584 w 69193"/>
                  <a:gd name="csY0" fmla="*/ 30633 h 77337"/>
                  <a:gd name="csX1" fmla="*/ 48255 w 69193"/>
                  <a:gd name="csY1" fmla="*/ 27081 h 77337"/>
                  <a:gd name="csX2" fmla="*/ 49079 w 69193"/>
                  <a:gd name="csY2" fmla="*/ 22351 h 77337"/>
                  <a:gd name="csX3" fmla="*/ 44624 w 69193"/>
                  <a:gd name="csY3" fmla="*/ 13207 h 77337"/>
                  <a:gd name="csX4" fmla="*/ 31849 w 69193"/>
                  <a:gd name="csY4" fmla="*/ 10361 h 77337"/>
                  <a:gd name="csX5" fmla="*/ 18230 w 69193"/>
                  <a:gd name="csY5" fmla="*/ 15581 h 77337"/>
                  <a:gd name="csX6" fmla="*/ 15307 w 69193"/>
                  <a:gd name="csY6" fmla="*/ 24157 h 77337"/>
                  <a:gd name="csX7" fmla="*/ 3846 w 69193"/>
                  <a:gd name="csY7" fmla="*/ 24157 h 77337"/>
                  <a:gd name="csX8" fmla="*/ 12598 w 69193"/>
                  <a:gd name="csY8" fmla="*/ 5298 h 77337"/>
                  <a:gd name="csX9" fmla="*/ 32144 w 69193"/>
                  <a:gd name="csY9" fmla="*/ 0 h 77337"/>
                  <a:gd name="csX10" fmla="*/ 53082 w 69193"/>
                  <a:gd name="csY10" fmla="*/ 4906 h 77337"/>
                  <a:gd name="csX11" fmla="*/ 61069 w 69193"/>
                  <a:gd name="csY11" fmla="*/ 20193 h 77337"/>
                  <a:gd name="csX12" fmla="*/ 61069 w 69193"/>
                  <a:gd name="csY12" fmla="*/ 62325 h 77337"/>
                  <a:gd name="csX13" fmla="*/ 61854 w 69193"/>
                  <a:gd name="csY13" fmla="*/ 65406 h 77337"/>
                  <a:gd name="csX14" fmla="*/ 65171 w 69193"/>
                  <a:gd name="csY14" fmla="*/ 66564 h 77337"/>
                  <a:gd name="csX15" fmla="*/ 67015 w 69193"/>
                  <a:gd name="csY15" fmla="*/ 66466 h 77337"/>
                  <a:gd name="csX16" fmla="*/ 69193 w 69193"/>
                  <a:gd name="csY16" fmla="*/ 66152 h 77337"/>
                  <a:gd name="csX17" fmla="*/ 69193 w 69193"/>
                  <a:gd name="csY17" fmla="*/ 75238 h 77337"/>
                  <a:gd name="csX18" fmla="*/ 64817 w 69193"/>
                  <a:gd name="csY18" fmla="*/ 76258 h 77337"/>
                  <a:gd name="csX19" fmla="*/ 60716 w 69193"/>
                  <a:gd name="csY19" fmla="*/ 76454 h 77337"/>
                  <a:gd name="csX20" fmla="*/ 51493 w 69193"/>
                  <a:gd name="csY20" fmla="*/ 71941 h 77337"/>
                  <a:gd name="csX21" fmla="*/ 49373 w 69193"/>
                  <a:gd name="csY21" fmla="*/ 65190 h 77337"/>
                  <a:gd name="csX22" fmla="*/ 38580 w 69193"/>
                  <a:gd name="csY22" fmla="*/ 73726 h 77337"/>
                  <a:gd name="csX23" fmla="*/ 23078 w 69193"/>
                  <a:gd name="csY23" fmla="*/ 77337 h 77337"/>
                  <a:gd name="csX24" fmla="*/ 6456 w 69193"/>
                  <a:gd name="csY24" fmla="*/ 71175 h 77337"/>
                  <a:gd name="csX25" fmla="*/ 0 w 69193"/>
                  <a:gd name="csY25" fmla="*/ 55732 h 77337"/>
                  <a:gd name="csX26" fmla="*/ 6358 w 69193"/>
                  <a:gd name="csY26" fmla="*/ 39974 h 77337"/>
                  <a:gd name="csX27" fmla="*/ 23019 w 69193"/>
                  <a:gd name="csY27" fmla="*/ 33086 h 77337"/>
                  <a:gd name="csX28" fmla="*/ 42623 w 69193"/>
                  <a:gd name="csY28" fmla="*/ 30633 h 77337"/>
                  <a:gd name="csX29" fmla="*/ 16700 w 69193"/>
                  <a:gd name="csY29" fmla="*/ 63816 h 77337"/>
                  <a:gd name="csX30" fmla="*/ 25923 w 69193"/>
                  <a:gd name="csY30" fmla="*/ 66878 h 77337"/>
                  <a:gd name="csX31" fmla="*/ 38482 w 69193"/>
                  <a:gd name="csY31" fmla="*/ 63875 h 77337"/>
                  <a:gd name="csX32" fmla="*/ 48726 w 69193"/>
                  <a:gd name="csY32" fmla="*/ 47588 h 77337"/>
                  <a:gd name="csX33" fmla="*/ 48726 w 69193"/>
                  <a:gd name="csY33" fmla="*/ 37697 h 77337"/>
                  <a:gd name="csX34" fmla="*/ 42937 w 69193"/>
                  <a:gd name="csY34" fmla="*/ 40091 h 77337"/>
                  <a:gd name="csX35" fmla="*/ 35990 w 69193"/>
                  <a:gd name="csY35" fmla="*/ 41465 h 77337"/>
                  <a:gd name="csX36" fmla="*/ 28572 w 69193"/>
                  <a:gd name="csY36" fmla="*/ 42427 h 77337"/>
                  <a:gd name="csX37" fmla="*/ 18525 w 69193"/>
                  <a:gd name="csY37" fmla="*/ 45213 h 77337"/>
                  <a:gd name="csX38" fmla="*/ 12834 w 69193"/>
                  <a:gd name="csY38" fmla="*/ 55437 h 77337"/>
                  <a:gd name="csX39" fmla="*/ 16719 w 69193"/>
                  <a:gd name="csY39" fmla="*/ 63816 h 773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69193" h="77337">
                    <a:moveTo>
                      <a:pt x="42584" y="30633"/>
                    </a:moveTo>
                    <a:cubicBezTo>
                      <a:pt x="45409" y="30279"/>
                      <a:pt x="47293" y="29082"/>
                      <a:pt x="48255" y="27081"/>
                    </a:cubicBezTo>
                    <a:cubicBezTo>
                      <a:pt x="48804" y="25982"/>
                      <a:pt x="49079" y="24412"/>
                      <a:pt x="49079" y="22351"/>
                    </a:cubicBezTo>
                    <a:cubicBezTo>
                      <a:pt x="49079" y="18152"/>
                      <a:pt x="47588" y="15091"/>
                      <a:pt x="44624" y="13207"/>
                    </a:cubicBezTo>
                    <a:cubicBezTo>
                      <a:pt x="41642" y="11303"/>
                      <a:pt x="37383" y="10361"/>
                      <a:pt x="31849" y="10361"/>
                    </a:cubicBezTo>
                    <a:cubicBezTo>
                      <a:pt x="25452" y="10361"/>
                      <a:pt x="20899" y="12108"/>
                      <a:pt x="18230" y="15581"/>
                    </a:cubicBezTo>
                    <a:cubicBezTo>
                      <a:pt x="16739" y="17504"/>
                      <a:pt x="15758" y="20369"/>
                      <a:pt x="15307" y="24157"/>
                    </a:cubicBezTo>
                    <a:lnTo>
                      <a:pt x="3846" y="24157"/>
                    </a:lnTo>
                    <a:cubicBezTo>
                      <a:pt x="4082" y="15110"/>
                      <a:pt x="6986" y="8831"/>
                      <a:pt x="12598" y="5298"/>
                    </a:cubicBezTo>
                    <a:cubicBezTo>
                      <a:pt x="18211" y="1766"/>
                      <a:pt x="24726" y="0"/>
                      <a:pt x="32144" y="0"/>
                    </a:cubicBezTo>
                    <a:cubicBezTo>
                      <a:pt x="40739" y="0"/>
                      <a:pt x="47705" y="1648"/>
                      <a:pt x="53082" y="4906"/>
                    </a:cubicBezTo>
                    <a:cubicBezTo>
                      <a:pt x="58400" y="8183"/>
                      <a:pt x="61069" y="13285"/>
                      <a:pt x="61069" y="20193"/>
                    </a:cubicBezTo>
                    <a:lnTo>
                      <a:pt x="61069" y="62325"/>
                    </a:lnTo>
                    <a:cubicBezTo>
                      <a:pt x="61069" y="63601"/>
                      <a:pt x="61324" y="64621"/>
                      <a:pt x="61854" y="65406"/>
                    </a:cubicBezTo>
                    <a:cubicBezTo>
                      <a:pt x="62384" y="66171"/>
                      <a:pt x="63483" y="66564"/>
                      <a:pt x="65171" y="66564"/>
                    </a:cubicBezTo>
                    <a:cubicBezTo>
                      <a:pt x="65720" y="66564"/>
                      <a:pt x="66328" y="66525"/>
                      <a:pt x="67015" y="66466"/>
                    </a:cubicBezTo>
                    <a:cubicBezTo>
                      <a:pt x="67702" y="66407"/>
                      <a:pt x="68428" y="66289"/>
                      <a:pt x="69193" y="66152"/>
                    </a:cubicBezTo>
                    <a:lnTo>
                      <a:pt x="69193" y="75238"/>
                    </a:lnTo>
                    <a:cubicBezTo>
                      <a:pt x="67290" y="75787"/>
                      <a:pt x="65818" y="76121"/>
                      <a:pt x="64817" y="76258"/>
                    </a:cubicBezTo>
                    <a:cubicBezTo>
                      <a:pt x="63816" y="76395"/>
                      <a:pt x="62443" y="76454"/>
                      <a:pt x="60716" y="76454"/>
                    </a:cubicBezTo>
                    <a:cubicBezTo>
                      <a:pt x="56477" y="76454"/>
                      <a:pt x="53416" y="74943"/>
                      <a:pt x="51493" y="71941"/>
                    </a:cubicBezTo>
                    <a:cubicBezTo>
                      <a:pt x="50492" y="70351"/>
                      <a:pt x="49785" y="68094"/>
                      <a:pt x="49373" y="65190"/>
                    </a:cubicBezTo>
                    <a:cubicBezTo>
                      <a:pt x="46862" y="68467"/>
                      <a:pt x="43270" y="71313"/>
                      <a:pt x="38580" y="73726"/>
                    </a:cubicBezTo>
                    <a:cubicBezTo>
                      <a:pt x="33890" y="76140"/>
                      <a:pt x="28729" y="77337"/>
                      <a:pt x="23078" y="77337"/>
                    </a:cubicBezTo>
                    <a:cubicBezTo>
                      <a:pt x="16288" y="77337"/>
                      <a:pt x="10754" y="75277"/>
                      <a:pt x="6456" y="71175"/>
                    </a:cubicBezTo>
                    <a:cubicBezTo>
                      <a:pt x="2159" y="67054"/>
                      <a:pt x="0" y="61913"/>
                      <a:pt x="0" y="55732"/>
                    </a:cubicBezTo>
                    <a:cubicBezTo>
                      <a:pt x="0" y="48961"/>
                      <a:pt x="2119" y="43702"/>
                      <a:pt x="6358" y="39974"/>
                    </a:cubicBezTo>
                    <a:cubicBezTo>
                      <a:pt x="10597" y="36245"/>
                      <a:pt x="16150" y="33949"/>
                      <a:pt x="23019" y="33086"/>
                    </a:cubicBezTo>
                    <a:lnTo>
                      <a:pt x="42623" y="30633"/>
                    </a:lnTo>
                    <a:close/>
                    <a:moveTo>
                      <a:pt x="16700" y="63816"/>
                    </a:moveTo>
                    <a:cubicBezTo>
                      <a:pt x="19290" y="65857"/>
                      <a:pt x="22371" y="66878"/>
                      <a:pt x="25923" y="66878"/>
                    </a:cubicBezTo>
                    <a:cubicBezTo>
                      <a:pt x="30240" y="66878"/>
                      <a:pt x="34440" y="65877"/>
                      <a:pt x="38482" y="63875"/>
                    </a:cubicBezTo>
                    <a:cubicBezTo>
                      <a:pt x="45311" y="60559"/>
                      <a:pt x="48726" y="55123"/>
                      <a:pt x="48726" y="47588"/>
                    </a:cubicBezTo>
                    <a:lnTo>
                      <a:pt x="48726" y="37697"/>
                    </a:lnTo>
                    <a:cubicBezTo>
                      <a:pt x="47234" y="38659"/>
                      <a:pt x="45292" y="39463"/>
                      <a:pt x="42937" y="40091"/>
                    </a:cubicBezTo>
                    <a:cubicBezTo>
                      <a:pt x="40582" y="40739"/>
                      <a:pt x="38266" y="41190"/>
                      <a:pt x="35990" y="41465"/>
                    </a:cubicBezTo>
                    <a:lnTo>
                      <a:pt x="28572" y="42427"/>
                    </a:lnTo>
                    <a:cubicBezTo>
                      <a:pt x="24118" y="43015"/>
                      <a:pt x="20782" y="43957"/>
                      <a:pt x="18525" y="45213"/>
                    </a:cubicBezTo>
                    <a:cubicBezTo>
                      <a:pt x="14718" y="47352"/>
                      <a:pt x="12834" y="50747"/>
                      <a:pt x="12834" y="55437"/>
                    </a:cubicBezTo>
                    <a:cubicBezTo>
                      <a:pt x="12834" y="58969"/>
                      <a:pt x="14129" y="61776"/>
                      <a:pt x="16719" y="63816"/>
                    </a:cubicBezTo>
                    <a:close/>
                  </a:path>
                </a:pathLst>
              </a:custGeom>
              <a:solidFill>
                <a:srgbClr val="FFFFFF"/>
              </a:solidFill>
              <a:ln w="1960" cap="flat">
                <a:noFill/>
                <a:prstDash val="solid"/>
                <a:miter/>
              </a:ln>
            </p:spPr>
            <p:txBody>
              <a:bodyPr/>
              <a:lstStyle/>
              <a:p>
                <a:endParaRPr lang="en-US"/>
              </a:p>
            </p:txBody>
          </p:sp>
          <p:sp>
            <p:nvSpPr>
              <p:cNvPr id="142" name="Freeform: Shape 141">
                <a:extLst>
                  <a:ext uri="{FF2B5EF4-FFF2-40B4-BE49-F238E27FC236}">
                    <a16:creationId xmlns:a16="http://schemas.microsoft.com/office/drawing/2014/main" id="{E1DDCB02-AEE0-1327-8C94-C793AC360380}"/>
                  </a:ext>
                </a:extLst>
              </p:cNvPr>
              <p:cNvSpPr/>
              <p:nvPr/>
            </p:nvSpPr>
            <p:spPr>
              <a:xfrm>
                <a:off x="6507945" y="713125"/>
                <a:ext cx="63894" cy="105359"/>
              </a:xfrm>
              <a:custGeom>
                <a:avLst/>
                <a:gdLst>
                  <a:gd name="csX0" fmla="*/ 45508 w 63894"/>
                  <a:gd name="csY0" fmla="*/ 4278 h 105359"/>
                  <a:gd name="csX1" fmla="*/ 52572 w 63894"/>
                  <a:gd name="csY1" fmla="*/ 11244 h 105359"/>
                  <a:gd name="csX2" fmla="*/ 52572 w 63894"/>
                  <a:gd name="csY2" fmla="*/ 2021 h 105359"/>
                  <a:gd name="csX3" fmla="*/ 63895 w 63894"/>
                  <a:gd name="csY3" fmla="*/ 2021 h 105359"/>
                  <a:gd name="csX4" fmla="*/ 63895 w 63894"/>
                  <a:gd name="csY4" fmla="*/ 68507 h 105359"/>
                  <a:gd name="csX5" fmla="*/ 59813 w 63894"/>
                  <a:gd name="csY5" fmla="*/ 90485 h 105359"/>
                  <a:gd name="csX6" fmla="*/ 31025 w 63894"/>
                  <a:gd name="csY6" fmla="*/ 105360 h 105359"/>
                  <a:gd name="csX7" fmla="*/ 11225 w 63894"/>
                  <a:gd name="csY7" fmla="*/ 100062 h 105359"/>
                  <a:gd name="csX8" fmla="*/ 2237 w 63894"/>
                  <a:gd name="csY8" fmla="*/ 83499 h 105359"/>
                  <a:gd name="csX9" fmla="*/ 14737 w 63894"/>
                  <a:gd name="csY9" fmla="*/ 83499 h 105359"/>
                  <a:gd name="csX10" fmla="*/ 18270 w 63894"/>
                  <a:gd name="csY10" fmla="*/ 91074 h 105359"/>
                  <a:gd name="csX11" fmla="*/ 31300 w 63894"/>
                  <a:gd name="csY11" fmla="*/ 95175 h 105359"/>
                  <a:gd name="csX12" fmla="*/ 49707 w 63894"/>
                  <a:gd name="csY12" fmla="*/ 85206 h 105359"/>
                  <a:gd name="csX13" fmla="*/ 52081 w 63894"/>
                  <a:gd name="csY13" fmla="*/ 64248 h 105359"/>
                  <a:gd name="csX14" fmla="*/ 43251 w 63894"/>
                  <a:gd name="csY14" fmla="*/ 72569 h 105359"/>
                  <a:gd name="csX15" fmla="*/ 29573 w 63894"/>
                  <a:gd name="csY15" fmla="*/ 75296 h 105359"/>
                  <a:gd name="csX16" fmla="*/ 8870 w 63894"/>
                  <a:gd name="csY16" fmla="*/ 66858 h 105359"/>
                  <a:gd name="csX17" fmla="*/ 0 w 63894"/>
                  <a:gd name="csY17" fmla="*/ 38973 h 105359"/>
                  <a:gd name="csX18" fmla="*/ 8948 w 63894"/>
                  <a:gd name="csY18" fmla="*/ 10302 h 105359"/>
                  <a:gd name="csX19" fmla="*/ 30535 w 63894"/>
                  <a:gd name="csY19" fmla="*/ 0 h 105359"/>
                  <a:gd name="csX20" fmla="*/ 45488 w 63894"/>
                  <a:gd name="csY20" fmla="*/ 4239 h 105359"/>
                  <a:gd name="csX21" fmla="*/ 47019 w 63894"/>
                  <a:gd name="csY21" fmla="*/ 17465 h 105359"/>
                  <a:gd name="csX22" fmla="*/ 32831 w 63894"/>
                  <a:gd name="csY22" fmla="*/ 10911 h 105359"/>
                  <a:gd name="csX23" fmla="*/ 15169 w 63894"/>
                  <a:gd name="csY23" fmla="*/ 23058 h 105359"/>
                  <a:gd name="csX24" fmla="*/ 12657 w 63894"/>
                  <a:gd name="csY24" fmla="*/ 40052 h 105359"/>
                  <a:gd name="csX25" fmla="*/ 17642 w 63894"/>
                  <a:gd name="csY25" fmla="*/ 58852 h 105359"/>
                  <a:gd name="csX26" fmla="*/ 31064 w 63894"/>
                  <a:gd name="csY26" fmla="*/ 65308 h 105359"/>
                  <a:gd name="csX27" fmla="*/ 49609 w 63894"/>
                  <a:gd name="csY27" fmla="*/ 53357 h 105359"/>
                  <a:gd name="csX28" fmla="*/ 52592 w 63894"/>
                  <a:gd name="csY28" fmla="*/ 37580 h 105359"/>
                  <a:gd name="csX29" fmla="*/ 47019 w 63894"/>
                  <a:gd name="csY29" fmla="*/ 17446 h 105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3894" h="105359">
                    <a:moveTo>
                      <a:pt x="45508" y="4278"/>
                    </a:moveTo>
                    <a:cubicBezTo>
                      <a:pt x="47823" y="5868"/>
                      <a:pt x="50178" y="8183"/>
                      <a:pt x="52572" y="11244"/>
                    </a:cubicBezTo>
                    <a:lnTo>
                      <a:pt x="52572" y="2021"/>
                    </a:lnTo>
                    <a:lnTo>
                      <a:pt x="63895" y="2021"/>
                    </a:lnTo>
                    <a:lnTo>
                      <a:pt x="63895" y="68507"/>
                    </a:lnTo>
                    <a:cubicBezTo>
                      <a:pt x="63895" y="77789"/>
                      <a:pt x="62541" y="85108"/>
                      <a:pt x="59813" y="90485"/>
                    </a:cubicBezTo>
                    <a:cubicBezTo>
                      <a:pt x="54731" y="100415"/>
                      <a:pt x="45135" y="105360"/>
                      <a:pt x="31025" y="105360"/>
                    </a:cubicBezTo>
                    <a:cubicBezTo>
                      <a:pt x="23176" y="105360"/>
                      <a:pt x="16582" y="103594"/>
                      <a:pt x="11225" y="100062"/>
                    </a:cubicBezTo>
                    <a:cubicBezTo>
                      <a:pt x="5867" y="96529"/>
                      <a:pt x="2885" y="91015"/>
                      <a:pt x="2237" y="83499"/>
                    </a:cubicBezTo>
                    <a:lnTo>
                      <a:pt x="14737" y="83499"/>
                    </a:lnTo>
                    <a:cubicBezTo>
                      <a:pt x="15326" y="86776"/>
                      <a:pt x="16504" y="89308"/>
                      <a:pt x="18270" y="91074"/>
                    </a:cubicBezTo>
                    <a:cubicBezTo>
                      <a:pt x="21037" y="93802"/>
                      <a:pt x="25374" y="95175"/>
                      <a:pt x="31300" y="95175"/>
                    </a:cubicBezTo>
                    <a:cubicBezTo>
                      <a:pt x="40660" y="95175"/>
                      <a:pt x="46803" y="91859"/>
                      <a:pt x="49707" y="85206"/>
                    </a:cubicBezTo>
                    <a:cubicBezTo>
                      <a:pt x="51434" y="81301"/>
                      <a:pt x="52219" y="74315"/>
                      <a:pt x="52081" y="64248"/>
                    </a:cubicBezTo>
                    <a:cubicBezTo>
                      <a:pt x="49629" y="67977"/>
                      <a:pt x="46685" y="70763"/>
                      <a:pt x="43251" y="72569"/>
                    </a:cubicBezTo>
                    <a:cubicBezTo>
                      <a:pt x="39797" y="74394"/>
                      <a:pt x="35244" y="75296"/>
                      <a:pt x="29573" y="75296"/>
                    </a:cubicBezTo>
                    <a:cubicBezTo>
                      <a:pt x="21684" y="75296"/>
                      <a:pt x="14777" y="72490"/>
                      <a:pt x="8870" y="66858"/>
                    </a:cubicBezTo>
                    <a:cubicBezTo>
                      <a:pt x="2963" y="61246"/>
                      <a:pt x="0" y="51944"/>
                      <a:pt x="0" y="38973"/>
                    </a:cubicBezTo>
                    <a:cubicBezTo>
                      <a:pt x="0" y="26728"/>
                      <a:pt x="2983" y="17171"/>
                      <a:pt x="8948" y="10302"/>
                    </a:cubicBezTo>
                    <a:cubicBezTo>
                      <a:pt x="14914" y="3434"/>
                      <a:pt x="22116" y="0"/>
                      <a:pt x="30535" y="0"/>
                    </a:cubicBezTo>
                    <a:cubicBezTo>
                      <a:pt x="36245" y="0"/>
                      <a:pt x="41230" y="1413"/>
                      <a:pt x="45488" y="4239"/>
                    </a:cubicBezTo>
                    <a:close/>
                    <a:moveTo>
                      <a:pt x="47019" y="17465"/>
                    </a:moveTo>
                    <a:cubicBezTo>
                      <a:pt x="43310" y="13089"/>
                      <a:pt x="38580" y="10911"/>
                      <a:pt x="32831" y="10911"/>
                    </a:cubicBezTo>
                    <a:cubicBezTo>
                      <a:pt x="24235" y="10911"/>
                      <a:pt x="18348" y="14953"/>
                      <a:pt x="15169" y="23058"/>
                    </a:cubicBezTo>
                    <a:cubicBezTo>
                      <a:pt x="13501" y="27375"/>
                      <a:pt x="12657" y="33046"/>
                      <a:pt x="12657" y="40052"/>
                    </a:cubicBezTo>
                    <a:cubicBezTo>
                      <a:pt x="12657" y="48294"/>
                      <a:pt x="14325" y="54554"/>
                      <a:pt x="17642" y="58852"/>
                    </a:cubicBezTo>
                    <a:cubicBezTo>
                      <a:pt x="20978" y="63149"/>
                      <a:pt x="25432" y="65308"/>
                      <a:pt x="31064" y="65308"/>
                    </a:cubicBezTo>
                    <a:cubicBezTo>
                      <a:pt x="39856" y="65308"/>
                      <a:pt x="46037" y="61324"/>
                      <a:pt x="49609" y="53357"/>
                    </a:cubicBezTo>
                    <a:cubicBezTo>
                      <a:pt x="51610" y="48844"/>
                      <a:pt x="52592" y="43604"/>
                      <a:pt x="52592" y="37580"/>
                    </a:cubicBezTo>
                    <a:cubicBezTo>
                      <a:pt x="52592" y="28513"/>
                      <a:pt x="50727" y="21802"/>
                      <a:pt x="47019" y="17446"/>
                    </a:cubicBezTo>
                    <a:close/>
                  </a:path>
                </a:pathLst>
              </a:custGeom>
              <a:solidFill>
                <a:srgbClr val="FFFFFF"/>
              </a:solidFill>
              <a:ln w="1960" cap="flat">
                <a:noFill/>
                <a:prstDash val="solid"/>
                <a:miter/>
              </a:ln>
            </p:spPr>
            <p:txBody>
              <a:bodyPr/>
              <a:lstStyle/>
              <a:p>
                <a:endParaRPr lang="en-US"/>
              </a:p>
            </p:txBody>
          </p:sp>
          <p:sp>
            <p:nvSpPr>
              <p:cNvPr id="143" name="Freeform: Shape 142">
                <a:extLst>
                  <a:ext uri="{FF2B5EF4-FFF2-40B4-BE49-F238E27FC236}">
                    <a16:creationId xmlns:a16="http://schemas.microsoft.com/office/drawing/2014/main" id="{73B5D322-D601-D917-7ED6-5C4CDCBCA1DD}"/>
                  </a:ext>
                </a:extLst>
              </p:cNvPr>
              <p:cNvSpPr/>
              <p:nvPr/>
            </p:nvSpPr>
            <p:spPr>
              <a:xfrm>
                <a:off x="6587814" y="712831"/>
                <a:ext cx="66347" cy="77356"/>
              </a:xfrm>
              <a:custGeom>
                <a:avLst/>
                <a:gdLst>
                  <a:gd name="csX0" fmla="*/ 49315 w 66347"/>
                  <a:gd name="csY0" fmla="*/ 3650 h 77356"/>
                  <a:gd name="csX1" fmla="*/ 60382 w 66347"/>
                  <a:gd name="csY1" fmla="*/ 13109 h 77356"/>
                  <a:gd name="csX2" fmla="*/ 65269 w 66347"/>
                  <a:gd name="csY2" fmla="*/ 26021 h 77356"/>
                  <a:gd name="csX3" fmla="*/ 66348 w 66347"/>
                  <a:gd name="csY3" fmla="*/ 42132 h 77356"/>
                  <a:gd name="csX4" fmla="*/ 13168 w 66347"/>
                  <a:gd name="csY4" fmla="*/ 42132 h 77356"/>
                  <a:gd name="csX5" fmla="*/ 18387 w 66347"/>
                  <a:gd name="csY5" fmla="*/ 60029 h 77356"/>
                  <a:gd name="csX6" fmla="*/ 33498 w 66347"/>
                  <a:gd name="csY6" fmla="*/ 66780 h 77356"/>
                  <a:gd name="csX7" fmla="*/ 48745 w 66347"/>
                  <a:gd name="csY7" fmla="*/ 60402 h 77356"/>
                  <a:gd name="csX8" fmla="*/ 53259 w 66347"/>
                  <a:gd name="csY8" fmla="*/ 51826 h 77356"/>
                  <a:gd name="csX9" fmla="*/ 65347 w 66347"/>
                  <a:gd name="csY9" fmla="*/ 51826 h 77356"/>
                  <a:gd name="csX10" fmla="*/ 62168 w 66347"/>
                  <a:gd name="csY10" fmla="*/ 60794 h 77356"/>
                  <a:gd name="csX11" fmla="*/ 56144 w 66347"/>
                  <a:gd name="csY11" fmla="*/ 68879 h 77356"/>
                  <a:gd name="csX12" fmla="*/ 42387 w 66347"/>
                  <a:gd name="csY12" fmla="*/ 76258 h 77356"/>
                  <a:gd name="csX13" fmla="*/ 32419 w 66347"/>
                  <a:gd name="csY13" fmla="*/ 77357 h 77356"/>
                  <a:gd name="csX14" fmla="*/ 9419 w 66347"/>
                  <a:gd name="csY14" fmla="*/ 67427 h 77356"/>
                  <a:gd name="csX15" fmla="*/ 0 w 66347"/>
                  <a:gd name="csY15" fmla="*/ 39601 h 77356"/>
                  <a:gd name="csX16" fmla="*/ 9498 w 66347"/>
                  <a:gd name="csY16" fmla="*/ 10989 h 77356"/>
                  <a:gd name="csX17" fmla="*/ 34322 w 66347"/>
                  <a:gd name="csY17" fmla="*/ 0 h 77356"/>
                  <a:gd name="csX18" fmla="*/ 49315 w 66347"/>
                  <a:gd name="csY18" fmla="*/ 3650 h 77356"/>
                  <a:gd name="csX19" fmla="*/ 53710 w 66347"/>
                  <a:gd name="csY19" fmla="*/ 32360 h 77356"/>
                  <a:gd name="csX20" fmla="*/ 50256 w 66347"/>
                  <a:gd name="csY20" fmla="*/ 19585 h 77356"/>
                  <a:gd name="csX21" fmla="*/ 33537 w 66347"/>
                  <a:gd name="csY21" fmla="*/ 10715 h 77356"/>
                  <a:gd name="csX22" fmla="*/ 19447 w 66347"/>
                  <a:gd name="csY22" fmla="*/ 16818 h 77356"/>
                  <a:gd name="csX23" fmla="*/ 13423 w 66347"/>
                  <a:gd name="csY23" fmla="*/ 32340 h 77356"/>
                  <a:gd name="csX24" fmla="*/ 53710 w 6634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47" h="77356">
                    <a:moveTo>
                      <a:pt x="49315" y="3650"/>
                    </a:moveTo>
                    <a:cubicBezTo>
                      <a:pt x="54162" y="6083"/>
                      <a:pt x="57831" y="9243"/>
                      <a:pt x="60382" y="13109"/>
                    </a:cubicBezTo>
                    <a:cubicBezTo>
                      <a:pt x="62816" y="16798"/>
                      <a:pt x="64445" y="21096"/>
                      <a:pt x="65269" y="26021"/>
                    </a:cubicBezTo>
                    <a:cubicBezTo>
                      <a:pt x="65995" y="29396"/>
                      <a:pt x="66348" y="34754"/>
                      <a:pt x="66348" y="42132"/>
                    </a:cubicBezTo>
                    <a:lnTo>
                      <a:pt x="13168" y="42132"/>
                    </a:lnTo>
                    <a:cubicBezTo>
                      <a:pt x="13403" y="49570"/>
                      <a:pt x="15130" y="55535"/>
                      <a:pt x="18387" y="60029"/>
                    </a:cubicBezTo>
                    <a:cubicBezTo>
                      <a:pt x="21645" y="64523"/>
                      <a:pt x="26669" y="66780"/>
                      <a:pt x="33498" y="66780"/>
                    </a:cubicBezTo>
                    <a:cubicBezTo>
                      <a:pt x="39856" y="66780"/>
                      <a:pt x="44938" y="64660"/>
                      <a:pt x="48745" y="60402"/>
                    </a:cubicBezTo>
                    <a:cubicBezTo>
                      <a:pt x="50865" y="57929"/>
                      <a:pt x="52376" y="55084"/>
                      <a:pt x="53259" y="51826"/>
                    </a:cubicBezTo>
                    <a:lnTo>
                      <a:pt x="65347" y="51826"/>
                    </a:lnTo>
                    <a:cubicBezTo>
                      <a:pt x="65033" y="54515"/>
                      <a:pt x="63974" y="57498"/>
                      <a:pt x="62168" y="60794"/>
                    </a:cubicBezTo>
                    <a:cubicBezTo>
                      <a:pt x="60363" y="64091"/>
                      <a:pt x="58361" y="66799"/>
                      <a:pt x="56144" y="68879"/>
                    </a:cubicBezTo>
                    <a:cubicBezTo>
                      <a:pt x="52435" y="72529"/>
                      <a:pt x="47862" y="74982"/>
                      <a:pt x="42387" y="76258"/>
                    </a:cubicBezTo>
                    <a:cubicBezTo>
                      <a:pt x="39444" y="76984"/>
                      <a:pt x="36127" y="77357"/>
                      <a:pt x="32419" y="77357"/>
                    </a:cubicBezTo>
                    <a:cubicBezTo>
                      <a:pt x="23372" y="77357"/>
                      <a:pt x="15699" y="74040"/>
                      <a:pt x="9419" y="67427"/>
                    </a:cubicBezTo>
                    <a:cubicBezTo>
                      <a:pt x="3140" y="60814"/>
                      <a:pt x="0" y="51532"/>
                      <a:pt x="0" y="39601"/>
                    </a:cubicBezTo>
                    <a:cubicBezTo>
                      <a:pt x="0" y="27670"/>
                      <a:pt x="3159" y="18329"/>
                      <a:pt x="9498" y="10989"/>
                    </a:cubicBezTo>
                    <a:cubicBezTo>
                      <a:pt x="15836" y="3670"/>
                      <a:pt x="24098" y="0"/>
                      <a:pt x="34322" y="0"/>
                    </a:cubicBezTo>
                    <a:cubicBezTo>
                      <a:pt x="39483" y="0"/>
                      <a:pt x="44468" y="1217"/>
                      <a:pt x="49315" y="3650"/>
                    </a:cubicBezTo>
                    <a:close/>
                    <a:moveTo>
                      <a:pt x="53710" y="32360"/>
                    </a:moveTo>
                    <a:cubicBezTo>
                      <a:pt x="53220" y="27042"/>
                      <a:pt x="52062" y="22783"/>
                      <a:pt x="50256" y="19585"/>
                    </a:cubicBezTo>
                    <a:cubicBezTo>
                      <a:pt x="46920" y="13678"/>
                      <a:pt x="41347" y="10715"/>
                      <a:pt x="33537" y="10715"/>
                    </a:cubicBezTo>
                    <a:cubicBezTo>
                      <a:pt x="27944" y="10715"/>
                      <a:pt x="23254" y="12755"/>
                      <a:pt x="19447" y="16818"/>
                    </a:cubicBezTo>
                    <a:cubicBezTo>
                      <a:pt x="15660" y="20899"/>
                      <a:pt x="13639" y="26060"/>
                      <a:pt x="13423" y="32340"/>
                    </a:cubicBezTo>
                    <a:lnTo>
                      <a:pt x="53710" y="32340"/>
                    </a:lnTo>
                    <a:close/>
                  </a:path>
                </a:pathLst>
              </a:custGeom>
              <a:solidFill>
                <a:srgbClr val="FFFFFF"/>
              </a:solidFill>
              <a:ln w="1960" cap="flat">
                <a:noFill/>
                <a:prstDash val="solid"/>
                <a:miter/>
              </a:ln>
            </p:spPr>
            <p:txBody>
              <a:bodyPr/>
              <a:lstStyle/>
              <a:p>
                <a:endParaRPr lang="en-US"/>
              </a:p>
            </p:txBody>
          </p:sp>
        </p:grpSp>
      </p:grpSp>
      <p:grpSp>
        <p:nvGrpSpPr>
          <p:cNvPr id="144" name="Graphic 8">
            <a:extLst>
              <a:ext uri="{FF2B5EF4-FFF2-40B4-BE49-F238E27FC236}">
                <a16:creationId xmlns:a16="http://schemas.microsoft.com/office/drawing/2014/main" id="{5AE5B7C3-B76C-6893-1A47-A15A0BC254FD}"/>
              </a:ext>
            </a:extLst>
          </p:cNvPr>
          <p:cNvGrpSpPr/>
          <p:nvPr/>
        </p:nvGrpSpPr>
        <p:grpSpPr>
          <a:xfrm>
            <a:off x="626604" y="1210009"/>
            <a:ext cx="143528" cy="102867"/>
            <a:chOff x="5758945" y="1090196"/>
            <a:chExt cx="143528" cy="102867"/>
          </a:xfrm>
          <a:solidFill>
            <a:srgbClr val="A6A6A6"/>
          </a:solidFill>
        </p:grpSpPr>
        <p:sp>
          <p:nvSpPr>
            <p:cNvPr id="145" name="Freeform: Shape 144">
              <a:extLst>
                <a:ext uri="{FF2B5EF4-FFF2-40B4-BE49-F238E27FC236}">
                  <a16:creationId xmlns:a16="http://schemas.microsoft.com/office/drawing/2014/main" id="{DC409197-B681-D1BE-5B6F-2BC01AD7B14B}"/>
                </a:ext>
              </a:extLst>
            </p:cNvPr>
            <p:cNvSpPr/>
            <p:nvPr/>
          </p:nvSpPr>
          <p:spPr>
            <a:xfrm>
              <a:off x="5758945" y="1090196"/>
              <a:ext cx="81301" cy="100297"/>
            </a:xfrm>
            <a:custGeom>
              <a:avLst/>
              <a:gdLst>
                <a:gd name="csX0" fmla="*/ 81301 w 81301"/>
                <a:gd name="csY0" fmla="*/ 0 h 100297"/>
                <a:gd name="csX1" fmla="*/ 81301 w 81301"/>
                <a:gd name="csY1" fmla="*/ 11951 h 100297"/>
                <a:gd name="csX2" fmla="*/ 47509 w 81301"/>
                <a:gd name="csY2" fmla="*/ 11951 h 100297"/>
                <a:gd name="csX3" fmla="*/ 47509 w 81301"/>
                <a:gd name="csY3" fmla="*/ 100297 h 100297"/>
                <a:gd name="csX4" fmla="*/ 33792 w 81301"/>
                <a:gd name="csY4" fmla="*/ 100297 h 100297"/>
                <a:gd name="csX5" fmla="*/ 33792 w 81301"/>
                <a:gd name="csY5" fmla="*/ 11951 h 100297"/>
                <a:gd name="csX6" fmla="*/ 0 w 81301"/>
                <a:gd name="csY6" fmla="*/ 11951 h 100297"/>
                <a:gd name="csX7" fmla="*/ 0 w 81301"/>
                <a:gd name="csY7" fmla="*/ 0 h 100297"/>
                <a:gd name="csX8" fmla="*/ 81301 w 81301"/>
                <a:gd name="csY8" fmla="*/ 0 h 100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1301" h="100297">
                  <a:moveTo>
                    <a:pt x="81301" y="0"/>
                  </a:moveTo>
                  <a:lnTo>
                    <a:pt x="81301" y="11951"/>
                  </a:lnTo>
                  <a:lnTo>
                    <a:pt x="47509" y="11951"/>
                  </a:lnTo>
                  <a:lnTo>
                    <a:pt x="47509" y="100297"/>
                  </a:lnTo>
                  <a:lnTo>
                    <a:pt x="33792" y="100297"/>
                  </a:lnTo>
                  <a:lnTo>
                    <a:pt x="33792" y="11951"/>
                  </a:lnTo>
                  <a:lnTo>
                    <a:pt x="0" y="11951"/>
                  </a:lnTo>
                  <a:lnTo>
                    <a:pt x="0" y="0"/>
                  </a:lnTo>
                  <a:lnTo>
                    <a:pt x="81301" y="0"/>
                  </a:lnTo>
                  <a:close/>
                </a:path>
              </a:pathLst>
            </a:custGeom>
            <a:solidFill>
              <a:srgbClr val="A6A6A6"/>
            </a:solidFill>
            <a:ln w="1960" cap="flat">
              <a:noFill/>
              <a:prstDash val="solid"/>
              <a:miter/>
            </a:ln>
          </p:spPr>
          <p:txBody>
            <a:bodyPr/>
            <a:lstStyle/>
            <a:p>
              <a:endParaRPr lang="en-US">
                <a:solidFill>
                  <a:srgbClr val="201C16"/>
                </a:solidFill>
              </a:endParaRPr>
            </a:p>
          </p:txBody>
        </p:sp>
        <p:sp>
          <p:nvSpPr>
            <p:cNvPr id="146" name="Freeform: Shape 145">
              <a:extLst>
                <a:ext uri="{FF2B5EF4-FFF2-40B4-BE49-F238E27FC236}">
                  <a16:creationId xmlns:a16="http://schemas.microsoft.com/office/drawing/2014/main" id="{889C93CD-D529-6663-566F-86CF1AABCAA4}"/>
                </a:ext>
              </a:extLst>
            </p:cNvPr>
            <p:cNvSpPr/>
            <p:nvPr/>
          </p:nvSpPr>
          <p:spPr>
            <a:xfrm>
              <a:off x="5834811" y="1115216"/>
              <a:ext cx="67662" cy="77847"/>
            </a:xfrm>
            <a:custGeom>
              <a:avLst/>
              <a:gdLst>
                <a:gd name="csX0" fmla="*/ 57969 w 67662"/>
                <a:gd name="csY0" fmla="*/ 9439 h 77847"/>
                <a:gd name="csX1" fmla="*/ 67663 w 67662"/>
                <a:gd name="csY1" fmla="*/ 37128 h 77847"/>
                <a:gd name="csX2" fmla="*/ 59126 w 67662"/>
                <a:gd name="csY2" fmla="*/ 66328 h 77847"/>
                <a:gd name="csX3" fmla="*/ 32615 w 67662"/>
                <a:gd name="csY3" fmla="*/ 77848 h 77847"/>
                <a:gd name="csX4" fmla="*/ 8811 w 67662"/>
                <a:gd name="csY4" fmla="*/ 67643 h 77847"/>
                <a:gd name="csX5" fmla="*/ 0 w 67662"/>
                <a:gd name="csY5" fmla="*/ 40248 h 77847"/>
                <a:gd name="csX6" fmla="*/ 9282 w 67662"/>
                <a:gd name="csY6" fmla="*/ 10911 h 77847"/>
                <a:gd name="csX7" fmla="*/ 34224 w 67662"/>
                <a:gd name="csY7" fmla="*/ 0 h 77847"/>
                <a:gd name="csX8" fmla="*/ 57949 w 67662"/>
                <a:gd name="csY8" fmla="*/ 9419 h 77847"/>
                <a:gd name="csX9" fmla="*/ 50335 w 67662"/>
                <a:gd name="csY9" fmla="*/ 58027 h 77847"/>
                <a:gd name="csX10" fmla="*/ 54829 w 67662"/>
                <a:gd name="csY10" fmla="*/ 37462 h 77847"/>
                <a:gd name="csX11" fmla="*/ 51591 w 67662"/>
                <a:gd name="csY11" fmla="*/ 20821 h 77847"/>
                <a:gd name="csX12" fmla="*/ 33910 w 67662"/>
                <a:gd name="csY12" fmla="*/ 10734 h 77847"/>
                <a:gd name="csX13" fmla="*/ 17701 w 67662"/>
                <a:gd name="csY13" fmla="*/ 19329 h 77847"/>
                <a:gd name="csX14" fmla="*/ 12638 w 67662"/>
                <a:gd name="csY14" fmla="*/ 40052 h 77847"/>
                <a:gd name="csX15" fmla="*/ 17701 w 67662"/>
                <a:gd name="csY15" fmla="*/ 59480 h 77847"/>
                <a:gd name="csX16" fmla="*/ 33773 w 67662"/>
                <a:gd name="csY16" fmla="*/ 67251 h 77847"/>
                <a:gd name="csX17" fmla="*/ 50335 w 67662"/>
                <a:gd name="csY17" fmla="*/ 58008 h 778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662" h="77847">
                  <a:moveTo>
                    <a:pt x="57969" y="9439"/>
                  </a:moveTo>
                  <a:cubicBezTo>
                    <a:pt x="64425" y="15719"/>
                    <a:pt x="67663" y="24942"/>
                    <a:pt x="67663" y="37128"/>
                  </a:cubicBezTo>
                  <a:cubicBezTo>
                    <a:pt x="67663" y="49315"/>
                    <a:pt x="64817" y="58636"/>
                    <a:pt x="59126" y="66328"/>
                  </a:cubicBezTo>
                  <a:cubicBezTo>
                    <a:pt x="53436" y="74021"/>
                    <a:pt x="44605" y="77848"/>
                    <a:pt x="32615" y="77848"/>
                  </a:cubicBezTo>
                  <a:cubicBezTo>
                    <a:pt x="22626" y="77848"/>
                    <a:pt x="14698" y="74453"/>
                    <a:pt x="8811" y="67643"/>
                  </a:cubicBezTo>
                  <a:cubicBezTo>
                    <a:pt x="2944" y="60853"/>
                    <a:pt x="0" y="51709"/>
                    <a:pt x="0" y="40248"/>
                  </a:cubicBezTo>
                  <a:cubicBezTo>
                    <a:pt x="0" y="27964"/>
                    <a:pt x="3101" y="18191"/>
                    <a:pt x="9282" y="10911"/>
                  </a:cubicBezTo>
                  <a:cubicBezTo>
                    <a:pt x="15464" y="3630"/>
                    <a:pt x="23784" y="0"/>
                    <a:pt x="34224" y="0"/>
                  </a:cubicBezTo>
                  <a:cubicBezTo>
                    <a:pt x="43584" y="0"/>
                    <a:pt x="51493" y="3140"/>
                    <a:pt x="57949" y="9419"/>
                  </a:cubicBezTo>
                  <a:close/>
                  <a:moveTo>
                    <a:pt x="50335" y="58027"/>
                  </a:moveTo>
                  <a:cubicBezTo>
                    <a:pt x="53337" y="51866"/>
                    <a:pt x="54829" y="45017"/>
                    <a:pt x="54829" y="37462"/>
                  </a:cubicBezTo>
                  <a:cubicBezTo>
                    <a:pt x="54829" y="30652"/>
                    <a:pt x="53749" y="25099"/>
                    <a:pt x="51591" y="20821"/>
                  </a:cubicBezTo>
                  <a:cubicBezTo>
                    <a:pt x="48176" y="14090"/>
                    <a:pt x="42270" y="10734"/>
                    <a:pt x="33910" y="10734"/>
                  </a:cubicBezTo>
                  <a:cubicBezTo>
                    <a:pt x="26492" y="10734"/>
                    <a:pt x="21076" y="13599"/>
                    <a:pt x="17701" y="19329"/>
                  </a:cubicBezTo>
                  <a:cubicBezTo>
                    <a:pt x="14325" y="25060"/>
                    <a:pt x="12638" y="31967"/>
                    <a:pt x="12638" y="40052"/>
                  </a:cubicBezTo>
                  <a:cubicBezTo>
                    <a:pt x="12638" y="48137"/>
                    <a:pt x="14325" y="54299"/>
                    <a:pt x="17701" y="59480"/>
                  </a:cubicBezTo>
                  <a:cubicBezTo>
                    <a:pt x="21076" y="64660"/>
                    <a:pt x="26433" y="67251"/>
                    <a:pt x="33773" y="67251"/>
                  </a:cubicBezTo>
                  <a:cubicBezTo>
                    <a:pt x="41818" y="67251"/>
                    <a:pt x="47352" y="64170"/>
                    <a:pt x="50335" y="58008"/>
                  </a:cubicBezTo>
                  <a:close/>
                </a:path>
              </a:pathLst>
            </a:custGeom>
            <a:solidFill>
              <a:srgbClr val="A6A6A6"/>
            </a:solidFill>
            <a:ln w="1960" cap="flat">
              <a:noFill/>
              <a:prstDash val="solid"/>
              <a:miter/>
            </a:ln>
          </p:spPr>
          <p:txBody>
            <a:bodyPr/>
            <a:lstStyle/>
            <a:p>
              <a:endParaRPr lang="en-US">
                <a:solidFill>
                  <a:srgbClr val="201C16"/>
                </a:solidFill>
              </a:endParaRPr>
            </a:p>
          </p:txBody>
        </p:sp>
      </p:grpSp>
      <p:grpSp>
        <p:nvGrpSpPr>
          <p:cNvPr id="147" name="Group 146">
            <a:extLst>
              <a:ext uri="{FF2B5EF4-FFF2-40B4-BE49-F238E27FC236}">
                <a16:creationId xmlns:a16="http://schemas.microsoft.com/office/drawing/2014/main" id="{E614ACDF-A285-749F-A3AD-6BA389428DD1}"/>
              </a:ext>
            </a:extLst>
          </p:cNvPr>
          <p:cNvGrpSpPr/>
          <p:nvPr/>
        </p:nvGrpSpPr>
        <p:grpSpPr>
          <a:xfrm>
            <a:off x="626604" y="5984323"/>
            <a:ext cx="565020" cy="209516"/>
            <a:chOff x="5750644" y="5721472"/>
            <a:chExt cx="976714" cy="362176"/>
          </a:xfrm>
        </p:grpSpPr>
        <p:sp>
          <p:nvSpPr>
            <p:cNvPr id="148" name="Rectangle 147">
              <a:extLst>
                <a:ext uri="{FF2B5EF4-FFF2-40B4-BE49-F238E27FC236}">
                  <a16:creationId xmlns:a16="http://schemas.microsoft.com/office/drawing/2014/main" id="{FBCAD1E6-2291-293A-0BFF-953B11CA987C}"/>
                </a:ext>
              </a:extLst>
            </p:cNvPr>
            <p:cNvSpPr/>
            <p:nvPr/>
          </p:nvSpPr>
          <p:spPr>
            <a:xfrm>
              <a:off x="5750644" y="5721472"/>
              <a:ext cx="976714" cy="362176"/>
            </a:xfrm>
            <a:prstGeom prst="rect">
              <a:avLst/>
            </a:prstGeom>
            <a:solidFill>
              <a:schemeClr val="accent3"/>
            </a:solidFill>
            <a:ln w="1960" cap="flat">
              <a:noFill/>
              <a:prstDash val="solid"/>
              <a:miter/>
            </a:ln>
          </p:spPr>
          <p:txBody>
            <a:bodyPr/>
            <a:lstStyle/>
            <a:p>
              <a:endParaRPr lang="en-US"/>
            </a:p>
          </p:txBody>
        </p:sp>
        <p:sp>
          <p:nvSpPr>
            <p:cNvPr id="149" name="Rectangle 148">
              <a:extLst>
                <a:ext uri="{FF2B5EF4-FFF2-40B4-BE49-F238E27FC236}">
                  <a16:creationId xmlns:a16="http://schemas.microsoft.com/office/drawing/2014/main" id="{6E68CAA5-AEA3-BE9A-2F4D-75985CB7D075}"/>
                </a:ext>
              </a:extLst>
            </p:cNvPr>
            <p:cNvSpPr/>
            <p:nvPr/>
          </p:nvSpPr>
          <p:spPr>
            <a:xfrm>
              <a:off x="6392930" y="5721472"/>
              <a:ext cx="9576" cy="362176"/>
            </a:xfrm>
            <a:prstGeom prst="rect">
              <a:avLst/>
            </a:prstGeom>
            <a:solidFill>
              <a:srgbClr val="FFFFFF"/>
            </a:solidFill>
            <a:ln w="1960" cap="flat">
              <a:noFill/>
              <a:prstDash val="solid"/>
              <a:miter/>
            </a:ln>
          </p:spPr>
          <p:txBody>
            <a:bodyPr/>
            <a:lstStyle/>
            <a:p>
              <a:endParaRPr lang="en-US"/>
            </a:p>
          </p:txBody>
        </p:sp>
        <p:sp>
          <p:nvSpPr>
            <p:cNvPr id="150" name="Freeform: Shape 149">
              <a:extLst>
                <a:ext uri="{FF2B5EF4-FFF2-40B4-BE49-F238E27FC236}">
                  <a16:creationId xmlns:a16="http://schemas.microsoft.com/office/drawing/2014/main" id="{483BF2FA-A527-735B-8440-015A24567010}"/>
                </a:ext>
              </a:extLst>
            </p:cNvPr>
            <p:cNvSpPr/>
            <p:nvPr/>
          </p:nvSpPr>
          <p:spPr>
            <a:xfrm>
              <a:off x="6516364" y="5885527"/>
              <a:ext cx="76709" cy="42033"/>
            </a:xfrm>
            <a:custGeom>
              <a:avLst/>
              <a:gdLst>
                <a:gd name="csX0" fmla="*/ 38345 w 76709"/>
                <a:gd name="csY0" fmla="*/ 42034 h 42033"/>
                <a:gd name="csX1" fmla="*/ 0 w 76709"/>
                <a:gd name="csY1" fmla="*/ 0 h 42033"/>
                <a:gd name="csX2" fmla="*/ 76709 w 76709"/>
                <a:gd name="csY2" fmla="*/ 0 h 42033"/>
                <a:gd name="csX3" fmla="*/ 38345 w 76709"/>
                <a:gd name="csY3" fmla="*/ 42034 h 42033"/>
              </a:gdLst>
              <a:ahLst/>
              <a:cxnLst>
                <a:cxn ang="0">
                  <a:pos x="csX0" y="csY0"/>
                </a:cxn>
                <a:cxn ang="0">
                  <a:pos x="csX1" y="csY1"/>
                </a:cxn>
                <a:cxn ang="0">
                  <a:pos x="csX2" y="csY2"/>
                </a:cxn>
                <a:cxn ang="0">
                  <a:pos x="csX3" y="csY3"/>
                </a:cxn>
              </a:cxnLst>
              <a:rect l="l" t="t" r="r" b="b"/>
              <a:pathLst>
                <a:path w="76709" h="42033">
                  <a:moveTo>
                    <a:pt x="38345" y="42034"/>
                  </a:moveTo>
                  <a:lnTo>
                    <a:pt x="0" y="0"/>
                  </a:lnTo>
                  <a:lnTo>
                    <a:pt x="76709" y="0"/>
                  </a:lnTo>
                  <a:lnTo>
                    <a:pt x="38345" y="42034"/>
                  </a:lnTo>
                  <a:close/>
                </a:path>
              </a:pathLst>
            </a:custGeom>
            <a:solidFill>
              <a:srgbClr val="FFFFFF"/>
            </a:solidFill>
            <a:ln w="1960" cap="flat">
              <a:noFill/>
              <a:prstDash val="solid"/>
              <a:miter/>
            </a:ln>
          </p:spPr>
          <p:txBody>
            <a:bodyPr/>
            <a:lstStyle/>
            <a:p>
              <a:endParaRPr lang="en-US"/>
            </a:p>
          </p:txBody>
        </p:sp>
        <p:grpSp>
          <p:nvGrpSpPr>
            <p:cNvPr id="151" name="Graphic 8">
              <a:extLst>
                <a:ext uri="{FF2B5EF4-FFF2-40B4-BE49-F238E27FC236}">
                  <a16:creationId xmlns:a16="http://schemas.microsoft.com/office/drawing/2014/main" id="{E2785CF5-122C-4EC4-1D95-0087CF9E95F0}"/>
                </a:ext>
              </a:extLst>
            </p:cNvPr>
            <p:cNvGrpSpPr/>
            <p:nvPr/>
          </p:nvGrpSpPr>
          <p:grpSpPr>
            <a:xfrm>
              <a:off x="5917089" y="5842963"/>
              <a:ext cx="316005" cy="105732"/>
              <a:chOff x="5917089" y="4630461"/>
              <a:chExt cx="316005" cy="105732"/>
            </a:xfrm>
            <a:solidFill>
              <a:srgbClr val="FFFFFF"/>
            </a:solidFill>
          </p:grpSpPr>
          <p:sp>
            <p:nvSpPr>
              <p:cNvPr id="152" name="Freeform: Shape 151">
                <a:extLst>
                  <a:ext uri="{FF2B5EF4-FFF2-40B4-BE49-F238E27FC236}">
                    <a16:creationId xmlns:a16="http://schemas.microsoft.com/office/drawing/2014/main" id="{3334FFFE-32E1-1270-21F1-C79C94722CC4}"/>
                  </a:ext>
                </a:extLst>
              </p:cNvPr>
              <p:cNvSpPr/>
              <p:nvPr/>
            </p:nvSpPr>
            <p:spPr>
              <a:xfrm>
                <a:off x="5917089" y="4630461"/>
                <a:ext cx="77949" cy="105732"/>
              </a:xfrm>
              <a:custGeom>
                <a:avLst/>
                <a:gdLst>
                  <a:gd name="csX0" fmla="*/ 12740 w 77949"/>
                  <a:gd name="csY0" fmla="*/ 70469 h 105732"/>
                  <a:gd name="csX1" fmla="*/ 16625 w 77949"/>
                  <a:gd name="csY1" fmla="*/ 84323 h 105732"/>
                  <a:gd name="csX2" fmla="*/ 39585 w 77949"/>
                  <a:gd name="csY2" fmla="*/ 94292 h 105732"/>
                  <a:gd name="csX3" fmla="*/ 53008 w 77949"/>
                  <a:gd name="csY3" fmla="*/ 92114 h 105732"/>
                  <a:gd name="csX4" fmla="*/ 64723 w 77949"/>
                  <a:gd name="csY4" fmla="*/ 76964 h 105732"/>
                  <a:gd name="csX5" fmla="*/ 59758 w 77949"/>
                  <a:gd name="csY5" fmla="*/ 65288 h 105732"/>
                  <a:gd name="csX6" fmla="*/ 44020 w 77949"/>
                  <a:gd name="csY6" fmla="*/ 59342 h 105732"/>
                  <a:gd name="csX7" fmla="*/ 30853 w 77949"/>
                  <a:gd name="csY7" fmla="*/ 56261 h 105732"/>
                  <a:gd name="csX8" fmla="*/ 12602 w 77949"/>
                  <a:gd name="csY8" fmla="*/ 49648 h 105732"/>
                  <a:gd name="csX9" fmla="*/ 3340 w 77949"/>
                  <a:gd name="csY9" fmla="*/ 30868 h 105732"/>
                  <a:gd name="csX10" fmla="*/ 12445 w 77949"/>
                  <a:gd name="csY10" fmla="*/ 8674 h 105732"/>
                  <a:gd name="csX11" fmla="*/ 38231 w 77949"/>
                  <a:gd name="csY11" fmla="*/ 0 h 105732"/>
                  <a:gd name="csX12" fmla="*/ 64311 w 77949"/>
                  <a:gd name="csY12" fmla="*/ 7614 h 105732"/>
                  <a:gd name="csX13" fmla="*/ 75045 w 77949"/>
                  <a:gd name="csY13" fmla="*/ 31948 h 105732"/>
                  <a:gd name="csX14" fmla="*/ 62270 w 77949"/>
                  <a:gd name="csY14" fmla="*/ 31948 h 105732"/>
                  <a:gd name="csX15" fmla="*/ 58090 w 77949"/>
                  <a:gd name="csY15" fmla="*/ 19584 h 105732"/>
                  <a:gd name="csX16" fmla="*/ 37858 w 77949"/>
                  <a:gd name="csY16" fmla="*/ 11735 h 105732"/>
                  <a:gd name="csX17" fmla="*/ 21296 w 77949"/>
                  <a:gd name="csY17" fmla="*/ 16778 h 105732"/>
                  <a:gd name="csX18" fmla="*/ 16253 w 77949"/>
                  <a:gd name="csY18" fmla="*/ 28513 h 105732"/>
                  <a:gd name="csX19" fmla="*/ 22199 w 77949"/>
                  <a:gd name="csY19" fmla="*/ 39306 h 105732"/>
                  <a:gd name="csX20" fmla="*/ 39860 w 77949"/>
                  <a:gd name="csY20" fmla="*/ 44761 h 105732"/>
                  <a:gd name="csX21" fmla="*/ 53479 w 77949"/>
                  <a:gd name="csY21" fmla="*/ 47980 h 105732"/>
                  <a:gd name="csX22" fmla="*/ 68687 w 77949"/>
                  <a:gd name="csY22" fmla="*/ 54338 h 105732"/>
                  <a:gd name="csX23" fmla="*/ 77950 w 77949"/>
                  <a:gd name="csY23" fmla="*/ 74747 h 105732"/>
                  <a:gd name="csX24" fmla="*/ 66136 w 77949"/>
                  <a:gd name="csY24" fmla="*/ 98570 h 105732"/>
                  <a:gd name="csX25" fmla="*/ 38682 w 77949"/>
                  <a:gd name="csY25" fmla="*/ 105733 h 105732"/>
                  <a:gd name="csX26" fmla="*/ 10130 w 77949"/>
                  <a:gd name="csY26" fmla="*/ 96176 h 105732"/>
                  <a:gd name="csX27" fmla="*/ 4 w 77949"/>
                  <a:gd name="csY27" fmla="*/ 70429 h 105732"/>
                  <a:gd name="csX28" fmla="*/ 12779 w 77949"/>
                  <a:gd name="csY28" fmla="*/ 70429 h 105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7949" h="105732">
                    <a:moveTo>
                      <a:pt x="12740" y="70469"/>
                    </a:moveTo>
                    <a:cubicBezTo>
                      <a:pt x="13054" y="76159"/>
                      <a:pt x="14349" y="80771"/>
                      <a:pt x="16625" y="84323"/>
                    </a:cubicBezTo>
                    <a:cubicBezTo>
                      <a:pt x="20962" y="90976"/>
                      <a:pt x="28615" y="94292"/>
                      <a:pt x="39585" y="94292"/>
                    </a:cubicBezTo>
                    <a:cubicBezTo>
                      <a:pt x="44491" y="94292"/>
                      <a:pt x="48965" y="93566"/>
                      <a:pt x="53008" y="92114"/>
                    </a:cubicBezTo>
                    <a:cubicBezTo>
                      <a:pt x="60818" y="89288"/>
                      <a:pt x="64723" y="84245"/>
                      <a:pt x="64723" y="76964"/>
                    </a:cubicBezTo>
                    <a:cubicBezTo>
                      <a:pt x="64723" y="71509"/>
                      <a:pt x="63075" y="67604"/>
                      <a:pt x="59758" y="65288"/>
                    </a:cubicBezTo>
                    <a:cubicBezTo>
                      <a:pt x="56403" y="63012"/>
                      <a:pt x="51163" y="61030"/>
                      <a:pt x="44020" y="59342"/>
                    </a:cubicBezTo>
                    <a:lnTo>
                      <a:pt x="30853" y="56261"/>
                    </a:lnTo>
                    <a:cubicBezTo>
                      <a:pt x="22257" y="54260"/>
                      <a:pt x="16174" y="52042"/>
                      <a:pt x="12602" y="49648"/>
                    </a:cubicBezTo>
                    <a:cubicBezTo>
                      <a:pt x="6421" y="45468"/>
                      <a:pt x="3340" y="39208"/>
                      <a:pt x="3340" y="30868"/>
                    </a:cubicBezTo>
                    <a:cubicBezTo>
                      <a:pt x="3340" y="21861"/>
                      <a:pt x="6382" y="14462"/>
                      <a:pt x="12445" y="8674"/>
                    </a:cubicBezTo>
                    <a:cubicBezTo>
                      <a:pt x="18509" y="2885"/>
                      <a:pt x="27104" y="0"/>
                      <a:pt x="38231" y="0"/>
                    </a:cubicBezTo>
                    <a:cubicBezTo>
                      <a:pt x="48455" y="0"/>
                      <a:pt x="57148" y="2532"/>
                      <a:pt x="64311" y="7614"/>
                    </a:cubicBezTo>
                    <a:cubicBezTo>
                      <a:pt x="71454" y="12697"/>
                      <a:pt x="75045" y="20801"/>
                      <a:pt x="75045" y="31948"/>
                    </a:cubicBezTo>
                    <a:lnTo>
                      <a:pt x="62270" y="31948"/>
                    </a:lnTo>
                    <a:cubicBezTo>
                      <a:pt x="61623" y="26571"/>
                      <a:pt x="60210" y="22449"/>
                      <a:pt x="58090" y="19584"/>
                    </a:cubicBezTo>
                    <a:cubicBezTo>
                      <a:pt x="54126" y="14345"/>
                      <a:pt x="47376" y="11735"/>
                      <a:pt x="37858" y="11735"/>
                    </a:cubicBezTo>
                    <a:cubicBezTo>
                      <a:pt x="30185" y="11735"/>
                      <a:pt x="24651" y="13422"/>
                      <a:pt x="21296" y="16778"/>
                    </a:cubicBezTo>
                    <a:cubicBezTo>
                      <a:pt x="17940" y="20154"/>
                      <a:pt x="16253" y="24059"/>
                      <a:pt x="16253" y="28513"/>
                    </a:cubicBezTo>
                    <a:cubicBezTo>
                      <a:pt x="16253" y="33419"/>
                      <a:pt x="18234" y="37030"/>
                      <a:pt x="22199" y="39306"/>
                    </a:cubicBezTo>
                    <a:cubicBezTo>
                      <a:pt x="24808" y="40759"/>
                      <a:pt x="30696" y="42583"/>
                      <a:pt x="39860" y="44761"/>
                    </a:cubicBezTo>
                    <a:lnTo>
                      <a:pt x="53479" y="47980"/>
                    </a:lnTo>
                    <a:cubicBezTo>
                      <a:pt x="60053" y="49530"/>
                      <a:pt x="65116" y="51649"/>
                      <a:pt x="68687" y="54338"/>
                    </a:cubicBezTo>
                    <a:cubicBezTo>
                      <a:pt x="74869" y="59028"/>
                      <a:pt x="77950" y="65838"/>
                      <a:pt x="77950" y="74747"/>
                    </a:cubicBezTo>
                    <a:cubicBezTo>
                      <a:pt x="77950" y="85854"/>
                      <a:pt x="74005" y="93802"/>
                      <a:pt x="66136" y="98570"/>
                    </a:cubicBezTo>
                    <a:cubicBezTo>
                      <a:pt x="58247" y="103358"/>
                      <a:pt x="49103" y="105733"/>
                      <a:pt x="38682" y="105733"/>
                    </a:cubicBezTo>
                    <a:cubicBezTo>
                      <a:pt x="26516" y="105733"/>
                      <a:pt x="16998" y="102554"/>
                      <a:pt x="10130" y="96176"/>
                    </a:cubicBezTo>
                    <a:cubicBezTo>
                      <a:pt x="3242" y="89857"/>
                      <a:pt x="-133" y="81281"/>
                      <a:pt x="4" y="70429"/>
                    </a:cubicBezTo>
                    <a:lnTo>
                      <a:pt x="12779" y="70429"/>
                    </a:lnTo>
                    <a:close/>
                  </a:path>
                </a:pathLst>
              </a:custGeom>
              <a:solidFill>
                <a:srgbClr val="FFFFFF"/>
              </a:solidFill>
              <a:ln w="1960" cap="flat">
                <a:noFill/>
                <a:prstDash val="solid"/>
                <a:miter/>
              </a:ln>
            </p:spPr>
            <p:txBody>
              <a:bodyPr/>
              <a:lstStyle/>
              <a:p>
                <a:endParaRPr lang="en-US"/>
              </a:p>
            </p:txBody>
          </p:sp>
          <p:sp>
            <p:nvSpPr>
              <p:cNvPr id="153" name="Freeform: Shape 152">
                <a:extLst>
                  <a:ext uri="{FF2B5EF4-FFF2-40B4-BE49-F238E27FC236}">
                    <a16:creationId xmlns:a16="http://schemas.microsoft.com/office/drawing/2014/main" id="{AC3060B1-52DD-A598-D394-69D73E7D77E7}"/>
                  </a:ext>
                </a:extLst>
              </p:cNvPr>
              <p:cNvSpPr/>
              <p:nvPr/>
            </p:nvSpPr>
            <p:spPr>
              <a:xfrm>
                <a:off x="6011209" y="4658523"/>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79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4 h 77356"/>
                  <a:gd name="csX21" fmla="*/ 33557 w 66367"/>
                  <a:gd name="csY21" fmla="*/ 10715 h 77356"/>
                  <a:gd name="csX22" fmla="*/ 19467 w 66367"/>
                  <a:gd name="csY22" fmla="*/ 16817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69"/>
                      <a:pt x="15150" y="55535"/>
                      <a:pt x="18407" y="60029"/>
                    </a:cubicBezTo>
                    <a:cubicBezTo>
                      <a:pt x="21665" y="64523"/>
                      <a:pt x="26688" y="66779"/>
                      <a:pt x="33517" y="66779"/>
                    </a:cubicBezTo>
                    <a:cubicBezTo>
                      <a:pt x="39876" y="66779"/>
                      <a:pt x="44958" y="64660"/>
                      <a:pt x="48765" y="60402"/>
                    </a:cubicBezTo>
                    <a:cubicBezTo>
                      <a:pt x="50884" y="57929"/>
                      <a:pt x="52395" y="55084"/>
                      <a:pt x="53279" y="51826"/>
                    </a:cubicBezTo>
                    <a:lnTo>
                      <a:pt x="65367" y="51826"/>
                    </a:lnTo>
                    <a:cubicBezTo>
                      <a:pt x="65053" y="54514"/>
                      <a:pt x="63993" y="57497"/>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69"/>
                      <a:pt x="3159" y="18328"/>
                      <a:pt x="9498" y="10989"/>
                    </a:cubicBezTo>
                    <a:cubicBezTo>
                      <a:pt x="15836" y="3669"/>
                      <a:pt x="24098" y="0"/>
                      <a:pt x="34322" y="0"/>
                    </a:cubicBezTo>
                    <a:cubicBezTo>
                      <a:pt x="39483" y="0"/>
                      <a:pt x="44467" y="1216"/>
                      <a:pt x="49315" y="3650"/>
                    </a:cubicBezTo>
                    <a:close/>
                    <a:moveTo>
                      <a:pt x="53730" y="32360"/>
                    </a:moveTo>
                    <a:cubicBezTo>
                      <a:pt x="53239" y="27041"/>
                      <a:pt x="52081" y="22783"/>
                      <a:pt x="50276" y="19584"/>
                    </a:cubicBezTo>
                    <a:cubicBezTo>
                      <a:pt x="46940" y="13678"/>
                      <a:pt x="41367" y="10715"/>
                      <a:pt x="33557" y="10715"/>
                    </a:cubicBezTo>
                    <a:cubicBezTo>
                      <a:pt x="27964" y="10715"/>
                      <a:pt x="23274" y="12755"/>
                      <a:pt x="19467" y="16817"/>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154" name="Freeform: Shape 153">
                <a:extLst>
                  <a:ext uri="{FF2B5EF4-FFF2-40B4-BE49-F238E27FC236}">
                    <a16:creationId xmlns:a16="http://schemas.microsoft.com/office/drawing/2014/main" id="{1BE9A8C8-58DB-27B5-EE8C-90662FA1615E}"/>
                  </a:ext>
                </a:extLst>
              </p:cNvPr>
              <p:cNvSpPr/>
              <p:nvPr/>
            </p:nvSpPr>
            <p:spPr>
              <a:xfrm>
                <a:off x="6094511" y="4658523"/>
                <a:ext cx="59597" cy="74746"/>
              </a:xfrm>
              <a:custGeom>
                <a:avLst/>
                <a:gdLst>
                  <a:gd name="csX0" fmla="*/ 20 w 59597"/>
                  <a:gd name="csY0" fmla="*/ 1648 h 74746"/>
                  <a:gd name="csX1" fmla="*/ 11696 w 59597"/>
                  <a:gd name="csY1" fmla="*/ 1648 h 74746"/>
                  <a:gd name="csX2" fmla="*/ 11696 w 59597"/>
                  <a:gd name="csY2" fmla="*/ 12029 h 74746"/>
                  <a:gd name="csX3" fmla="*/ 22685 w 59597"/>
                  <a:gd name="csY3" fmla="*/ 2806 h 74746"/>
                  <a:gd name="csX4" fmla="*/ 35578 w 59597"/>
                  <a:gd name="csY4" fmla="*/ 0 h 74746"/>
                  <a:gd name="csX5" fmla="*/ 56595 w 59597"/>
                  <a:gd name="csY5" fmla="*/ 10852 h 74746"/>
                  <a:gd name="csX6" fmla="*/ 59597 w 59597"/>
                  <a:gd name="csY6" fmla="*/ 27846 h 74746"/>
                  <a:gd name="csX7" fmla="*/ 59597 w 59597"/>
                  <a:gd name="csY7" fmla="*/ 74747 h 74746"/>
                  <a:gd name="csX8" fmla="*/ 47097 w 59597"/>
                  <a:gd name="csY8" fmla="*/ 74747 h 74746"/>
                  <a:gd name="csX9" fmla="*/ 47097 w 59597"/>
                  <a:gd name="csY9" fmla="*/ 28670 h 74746"/>
                  <a:gd name="csX10" fmla="*/ 45115 w 59597"/>
                  <a:gd name="csY10" fmla="*/ 17877 h 74746"/>
                  <a:gd name="csX11" fmla="*/ 33243 w 59597"/>
                  <a:gd name="csY11" fmla="*/ 11048 h 74746"/>
                  <a:gd name="csX12" fmla="*/ 26080 w 59597"/>
                  <a:gd name="csY12" fmla="*/ 11931 h 74746"/>
                  <a:gd name="csX13" fmla="*/ 17210 w 59597"/>
                  <a:gd name="csY13" fmla="*/ 17936 h 74746"/>
                  <a:gd name="csX14" fmla="*/ 13207 w 59597"/>
                  <a:gd name="csY14" fmla="*/ 25413 h 74746"/>
                  <a:gd name="csX15" fmla="*/ 12284 w 59597"/>
                  <a:gd name="csY15" fmla="*/ 36441 h 74746"/>
                  <a:gd name="csX16" fmla="*/ 12284 w 59597"/>
                  <a:gd name="csY16" fmla="*/ 74747 h 74746"/>
                  <a:gd name="csX17" fmla="*/ 0 w 59597"/>
                  <a:gd name="csY17" fmla="*/ 74747 h 74746"/>
                  <a:gd name="csX18" fmla="*/ 0 w 59597"/>
                  <a:gd name="csY18" fmla="*/ 1628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9597" h="74746">
                    <a:moveTo>
                      <a:pt x="20" y="1648"/>
                    </a:moveTo>
                    <a:lnTo>
                      <a:pt x="11696" y="1648"/>
                    </a:lnTo>
                    <a:lnTo>
                      <a:pt x="11696" y="12029"/>
                    </a:lnTo>
                    <a:cubicBezTo>
                      <a:pt x="15150" y="7751"/>
                      <a:pt x="18819" y="4670"/>
                      <a:pt x="22685" y="2806"/>
                    </a:cubicBezTo>
                    <a:cubicBezTo>
                      <a:pt x="26551" y="942"/>
                      <a:pt x="30849" y="0"/>
                      <a:pt x="35578" y="0"/>
                    </a:cubicBezTo>
                    <a:cubicBezTo>
                      <a:pt x="45959" y="0"/>
                      <a:pt x="52965" y="3610"/>
                      <a:pt x="56595" y="10852"/>
                    </a:cubicBezTo>
                    <a:cubicBezTo>
                      <a:pt x="58597" y="14816"/>
                      <a:pt x="59597" y="20487"/>
                      <a:pt x="59597" y="27846"/>
                    </a:cubicBezTo>
                    <a:lnTo>
                      <a:pt x="59597" y="74747"/>
                    </a:lnTo>
                    <a:lnTo>
                      <a:pt x="47097" y="74747"/>
                    </a:lnTo>
                    <a:lnTo>
                      <a:pt x="47097" y="28670"/>
                    </a:lnTo>
                    <a:cubicBezTo>
                      <a:pt x="47097" y="24215"/>
                      <a:pt x="46430" y="20605"/>
                      <a:pt x="45115" y="17877"/>
                    </a:cubicBezTo>
                    <a:cubicBezTo>
                      <a:pt x="42937" y="13324"/>
                      <a:pt x="38973" y="11048"/>
                      <a:pt x="33243" y="11048"/>
                    </a:cubicBezTo>
                    <a:cubicBezTo>
                      <a:pt x="30338" y="11048"/>
                      <a:pt x="27944" y="11342"/>
                      <a:pt x="26080" y="11931"/>
                    </a:cubicBezTo>
                    <a:cubicBezTo>
                      <a:pt x="22705" y="12932"/>
                      <a:pt x="19761" y="14933"/>
                      <a:pt x="17210" y="17936"/>
                    </a:cubicBezTo>
                    <a:cubicBezTo>
                      <a:pt x="15169" y="20350"/>
                      <a:pt x="13835" y="22842"/>
                      <a:pt x="13207" y="25413"/>
                    </a:cubicBezTo>
                    <a:cubicBezTo>
                      <a:pt x="12598" y="27983"/>
                      <a:pt x="12284" y="31653"/>
                      <a:pt x="12284" y="36441"/>
                    </a:cubicBezTo>
                    <a:lnTo>
                      <a:pt x="12284" y="74747"/>
                    </a:lnTo>
                    <a:lnTo>
                      <a:pt x="0" y="74747"/>
                    </a:lnTo>
                    <a:lnTo>
                      <a:pt x="0" y="1628"/>
                    </a:lnTo>
                    <a:close/>
                  </a:path>
                </a:pathLst>
              </a:custGeom>
              <a:solidFill>
                <a:srgbClr val="FFFFFF"/>
              </a:solidFill>
              <a:ln w="1960" cap="flat">
                <a:noFill/>
                <a:prstDash val="solid"/>
                <a:miter/>
              </a:ln>
            </p:spPr>
            <p:txBody>
              <a:bodyPr/>
              <a:lstStyle/>
              <a:p>
                <a:endParaRPr lang="en-US"/>
              </a:p>
            </p:txBody>
          </p:sp>
          <p:sp>
            <p:nvSpPr>
              <p:cNvPr id="155" name="Freeform: Shape 154">
                <a:extLst>
                  <a:ext uri="{FF2B5EF4-FFF2-40B4-BE49-F238E27FC236}">
                    <a16:creationId xmlns:a16="http://schemas.microsoft.com/office/drawing/2014/main" id="{32BE8C21-419B-7917-88A6-89AB6E06A9C8}"/>
                  </a:ext>
                </a:extLst>
              </p:cNvPr>
              <p:cNvSpPr/>
              <p:nvPr/>
            </p:nvSpPr>
            <p:spPr>
              <a:xfrm>
                <a:off x="6168513" y="4632659"/>
                <a:ext cx="64581" cy="103221"/>
              </a:xfrm>
              <a:custGeom>
                <a:avLst/>
                <a:gdLst>
                  <a:gd name="csX0" fmla="*/ 45350 w 64581"/>
                  <a:gd name="csY0" fmla="*/ 29770 h 103221"/>
                  <a:gd name="csX1" fmla="*/ 52768 w 64581"/>
                  <a:gd name="csY1" fmla="*/ 36932 h 103221"/>
                  <a:gd name="csX2" fmla="*/ 52768 w 64581"/>
                  <a:gd name="csY2" fmla="*/ 0 h 103221"/>
                  <a:gd name="csX3" fmla="*/ 64582 w 64581"/>
                  <a:gd name="csY3" fmla="*/ 0 h 103221"/>
                  <a:gd name="csX4" fmla="*/ 64582 w 64581"/>
                  <a:gd name="csY4" fmla="*/ 100631 h 103221"/>
                  <a:gd name="csX5" fmla="*/ 53514 w 64581"/>
                  <a:gd name="csY5" fmla="*/ 100631 h 103221"/>
                  <a:gd name="csX6" fmla="*/ 53514 w 64581"/>
                  <a:gd name="csY6" fmla="*/ 90466 h 103221"/>
                  <a:gd name="csX7" fmla="*/ 43388 w 64581"/>
                  <a:gd name="csY7" fmla="*/ 100219 h 103221"/>
                  <a:gd name="csX8" fmla="*/ 29985 w 64581"/>
                  <a:gd name="csY8" fmla="*/ 103221 h 103221"/>
                  <a:gd name="csX9" fmla="*/ 8909 w 64581"/>
                  <a:gd name="csY9" fmla="*/ 92938 h 103221"/>
                  <a:gd name="csX10" fmla="*/ 0 w 64581"/>
                  <a:gd name="csY10" fmla="*/ 65603 h 103221"/>
                  <a:gd name="csX11" fmla="*/ 8124 w 64581"/>
                  <a:gd name="csY11" fmla="*/ 37913 h 103221"/>
                  <a:gd name="csX12" fmla="*/ 31339 w 64581"/>
                  <a:gd name="csY12" fmla="*/ 26198 h 103221"/>
                  <a:gd name="csX13" fmla="*/ 45350 w 64581"/>
                  <a:gd name="csY13" fmla="*/ 29750 h 103221"/>
                  <a:gd name="csX14" fmla="*/ 17917 w 64581"/>
                  <a:gd name="csY14" fmla="*/ 84579 h 103221"/>
                  <a:gd name="csX15" fmla="*/ 33812 w 64581"/>
                  <a:gd name="csY15" fmla="*/ 92507 h 103221"/>
                  <a:gd name="csX16" fmla="*/ 47764 w 64581"/>
                  <a:gd name="csY16" fmla="*/ 85167 h 103221"/>
                  <a:gd name="csX17" fmla="*/ 53239 w 64581"/>
                  <a:gd name="csY17" fmla="*/ 64111 h 103221"/>
                  <a:gd name="csX18" fmla="*/ 47607 w 64581"/>
                  <a:gd name="csY18" fmla="*/ 43604 h 103221"/>
                  <a:gd name="csX19" fmla="*/ 33674 w 64581"/>
                  <a:gd name="csY19" fmla="*/ 36952 h 103221"/>
                  <a:gd name="csX20" fmla="*/ 18701 w 64581"/>
                  <a:gd name="csY20" fmla="*/ 44055 h 103221"/>
                  <a:gd name="csX21" fmla="*/ 12971 w 64581"/>
                  <a:gd name="csY21" fmla="*/ 64955 h 103221"/>
                  <a:gd name="csX22" fmla="*/ 17936 w 64581"/>
                  <a:gd name="csY22" fmla="*/ 84618 h 103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4581" h="103221">
                    <a:moveTo>
                      <a:pt x="45350" y="29770"/>
                    </a:moveTo>
                    <a:cubicBezTo>
                      <a:pt x="47529" y="31143"/>
                      <a:pt x="50001" y="33518"/>
                      <a:pt x="52768" y="36932"/>
                    </a:cubicBezTo>
                    <a:lnTo>
                      <a:pt x="52768" y="0"/>
                    </a:lnTo>
                    <a:lnTo>
                      <a:pt x="64582" y="0"/>
                    </a:lnTo>
                    <a:lnTo>
                      <a:pt x="64582" y="100631"/>
                    </a:lnTo>
                    <a:lnTo>
                      <a:pt x="53514" y="100631"/>
                    </a:lnTo>
                    <a:lnTo>
                      <a:pt x="53514" y="90466"/>
                    </a:lnTo>
                    <a:cubicBezTo>
                      <a:pt x="50649" y="94979"/>
                      <a:pt x="47274" y="98217"/>
                      <a:pt x="43388" y="100219"/>
                    </a:cubicBezTo>
                    <a:cubicBezTo>
                      <a:pt x="39483" y="102220"/>
                      <a:pt x="35028" y="103221"/>
                      <a:pt x="29985" y="103221"/>
                    </a:cubicBezTo>
                    <a:cubicBezTo>
                      <a:pt x="21861" y="103221"/>
                      <a:pt x="14836" y="99787"/>
                      <a:pt x="8909" y="92938"/>
                    </a:cubicBezTo>
                    <a:cubicBezTo>
                      <a:pt x="2963" y="86090"/>
                      <a:pt x="0" y="76984"/>
                      <a:pt x="0" y="65603"/>
                    </a:cubicBezTo>
                    <a:cubicBezTo>
                      <a:pt x="0" y="54947"/>
                      <a:pt x="2708" y="45723"/>
                      <a:pt x="8124" y="37913"/>
                    </a:cubicBezTo>
                    <a:cubicBezTo>
                      <a:pt x="13540" y="30103"/>
                      <a:pt x="21292" y="26198"/>
                      <a:pt x="31339" y="26198"/>
                    </a:cubicBezTo>
                    <a:cubicBezTo>
                      <a:pt x="36912" y="26198"/>
                      <a:pt x="41583" y="27375"/>
                      <a:pt x="45350" y="29750"/>
                    </a:cubicBezTo>
                    <a:close/>
                    <a:moveTo>
                      <a:pt x="17917" y="84579"/>
                    </a:moveTo>
                    <a:cubicBezTo>
                      <a:pt x="21213" y="89857"/>
                      <a:pt x="26512" y="92507"/>
                      <a:pt x="33812" y="92507"/>
                    </a:cubicBezTo>
                    <a:cubicBezTo>
                      <a:pt x="39463" y="92507"/>
                      <a:pt x="44114" y="90054"/>
                      <a:pt x="47764" y="85167"/>
                    </a:cubicBezTo>
                    <a:cubicBezTo>
                      <a:pt x="51414" y="80281"/>
                      <a:pt x="53239" y="73256"/>
                      <a:pt x="53239" y="64111"/>
                    </a:cubicBezTo>
                    <a:cubicBezTo>
                      <a:pt x="53239" y="54966"/>
                      <a:pt x="51355" y="48039"/>
                      <a:pt x="47607" y="43604"/>
                    </a:cubicBezTo>
                    <a:cubicBezTo>
                      <a:pt x="43839" y="39169"/>
                      <a:pt x="39208" y="36952"/>
                      <a:pt x="33674" y="36952"/>
                    </a:cubicBezTo>
                    <a:cubicBezTo>
                      <a:pt x="27513" y="36952"/>
                      <a:pt x="22528" y="39326"/>
                      <a:pt x="18701" y="44055"/>
                    </a:cubicBezTo>
                    <a:cubicBezTo>
                      <a:pt x="14875" y="48785"/>
                      <a:pt x="12971" y="55751"/>
                      <a:pt x="12971" y="64955"/>
                    </a:cubicBezTo>
                    <a:cubicBezTo>
                      <a:pt x="12971" y="72785"/>
                      <a:pt x="14620" y="79339"/>
                      <a:pt x="17936" y="84618"/>
                    </a:cubicBezTo>
                    <a:close/>
                  </a:path>
                </a:pathLst>
              </a:custGeom>
              <a:solidFill>
                <a:srgbClr val="FFFFFF"/>
              </a:solidFill>
              <a:ln w="1960" cap="flat">
                <a:noFill/>
                <a:prstDash val="solid"/>
                <a:miter/>
              </a:ln>
            </p:spPr>
            <p:txBody>
              <a:bodyPr/>
              <a:lstStyle/>
              <a:p>
                <a:endParaRPr lang="en-US"/>
              </a:p>
            </p:txBody>
          </p:sp>
        </p:grpSp>
      </p:grpSp>
      <p:sp>
        <p:nvSpPr>
          <p:cNvPr id="156" name="TextBox 155">
            <a:extLst>
              <a:ext uri="{FF2B5EF4-FFF2-40B4-BE49-F238E27FC236}">
                <a16:creationId xmlns:a16="http://schemas.microsoft.com/office/drawing/2014/main" id="{2AB8DD40-912B-0CF1-C4C6-ACB6800A7251}"/>
              </a:ext>
            </a:extLst>
          </p:cNvPr>
          <p:cNvSpPr txBox="1"/>
          <p:nvPr/>
        </p:nvSpPr>
        <p:spPr>
          <a:xfrm>
            <a:off x="626604" y="1432522"/>
            <a:ext cx="4883826" cy="353943"/>
          </a:xfrm>
          <a:prstGeom prst="rect">
            <a:avLst/>
          </a:prstGeom>
          <a:noFill/>
        </p:spPr>
        <p:txBody>
          <a:bodyPr wrap="square" lIns="0" tIns="0" rIns="0" bIns="0" anchor="t">
            <a:spAutoFit/>
          </a:bodyPr>
          <a:lstStyle/>
          <a:p>
            <a:pPr>
              <a:spcAft>
                <a:spcPts val="800"/>
              </a:spcAft>
            </a:pPr>
            <a:r>
              <a:rPr lang="en-US" sz="1150" b="1" kern="100">
                <a:solidFill>
                  <a:schemeClr val="accent3"/>
                </a:solidFill>
                <a:latin typeface="Segoe UI Semibold" panose="020B0702040204020203" pitchFamily="34" charset="0"/>
                <a:ea typeface="Calibri"/>
                <a:cs typeface="Segoe UI Semibold" panose="020B0702040204020203" pitchFamily="34" charset="0"/>
              </a:rPr>
              <a:t>Email Subject: Join our FREE RU OK? Day webinar to learn how to manage depression with confidence.</a:t>
            </a:r>
          </a:p>
        </p:txBody>
      </p:sp>
      <p:cxnSp>
        <p:nvCxnSpPr>
          <p:cNvPr id="157" name="Straight Connector 156">
            <a:extLst>
              <a:ext uri="{FF2B5EF4-FFF2-40B4-BE49-F238E27FC236}">
                <a16:creationId xmlns:a16="http://schemas.microsoft.com/office/drawing/2014/main" id="{E218C334-2700-4480-09DC-6499A1D8D33C}"/>
              </a:ext>
            </a:extLst>
          </p:cNvPr>
          <p:cNvCxnSpPr>
            <a:cxnSpLocks/>
          </p:cNvCxnSpPr>
          <p:nvPr/>
        </p:nvCxnSpPr>
        <p:spPr>
          <a:xfrm>
            <a:off x="891483" y="1303730"/>
            <a:ext cx="46482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2E7A47BB-D311-02AE-F610-E94873B01F09}"/>
              </a:ext>
            </a:extLst>
          </p:cNvPr>
          <p:cNvSpPr txBox="1"/>
          <p:nvPr/>
        </p:nvSpPr>
        <p:spPr>
          <a:xfrm>
            <a:off x="1173720" y="200811"/>
            <a:ext cx="4301833" cy="389594"/>
          </a:xfrm>
          <a:prstGeom prst="rect">
            <a:avLst/>
          </a:prstGeom>
          <a:noFill/>
        </p:spPr>
        <p:txBody>
          <a:bodyPr wrap="square" lIns="0" tIns="0" rIns="0" bIns="0" anchor="t">
            <a:spAutoFit/>
          </a:bodyPr>
          <a:lstStyle/>
          <a:p>
            <a:pPr algn="ctr">
              <a:lnSpc>
                <a:spcPct val="115000"/>
              </a:lnSpc>
              <a:spcAft>
                <a:spcPts val="800"/>
              </a:spcAft>
            </a:pPr>
            <a:r>
              <a:rPr lang="en-US" sz="1150" kern="100">
                <a:solidFill>
                  <a:schemeClr val="accent3"/>
                </a:solidFill>
                <a:latin typeface="+mj-lt"/>
                <a:ea typeface="Calibri"/>
                <a:cs typeface="Segoe UI Semibold" panose="020B0702040204020203" pitchFamily="34" charset="0"/>
              </a:rPr>
              <a:t>Webinar Email Template A: RU OK? Day FREE Webinar: Managing Depression with Confidence</a:t>
            </a:r>
          </a:p>
        </p:txBody>
      </p:sp>
      <p:sp>
        <p:nvSpPr>
          <p:cNvPr id="160" name="Rectangle: Rounded Corners 159">
            <a:hlinkClick r:id="rId3"/>
            <a:extLst>
              <a:ext uri="{FF2B5EF4-FFF2-40B4-BE49-F238E27FC236}">
                <a16:creationId xmlns:a16="http://schemas.microsoft.com/office/drawing/2014/main" id="{BDD5E771-3A3E-FB87-0861-4A0E0D93CAC9}"/>
              </a:ext>
            </a:extLst>
          </p:cNvPr>
          <p:cNvSpPr/>
          <p:nvPr/>
        </p:nvSpPr>
        <p:spPr>
          <a:xfrm>
            <a:off x="2470337" y="4958521"/>
            <a:ext cx="1490572" cy="265978"/>
          </a:xfrm>
          <a:prstGeom prst="roundRect">
            <a:avLst/>
          </a:prstGeom>
          <a:solidFill>
            <a:srgbClr val="FF6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REGISTER</a:t>
            </a:r>
            <a:r>
              <a:rPr lang="en-US" sz="1100">
                <a:solidFill>
                  <a:schemeClr val="tx1"/>
                </a:solidFill>
                <a:latin typeface="Segoe UI Semibold" panose="020B0702040204020203" pitchFamily="34" charset="0"/>
                <a:cs typeface="Segoe UI Semibold" panose="020B0702040204020203" pitchFamily="34" charset="0"/>
              </a:rPr>
              <a:t> NOW</a:t>
            </a:r>
          </a:p>
        </p:txBody>
      </p:sp>
      <p:sp>
        <p:nvSpPr>
          <p:cNvPr id="3" name="Freeform: Shape 2">
            <a:extLst>
              <a:ext uri="{FF2B5EF4-FFF2-40B4-BE49-F238E27FC236}">
                <a16:creationId xmlns:a16="http://schemas.microsoft.com/office/drawing/2014/main" id="{71AEBDFC-FCC7-76D2-A89F-C43112E72F7E}"/>
              </a:ext>
            </a:extLst>
          </p:cNvPr>
          <p:cNvSpPr/>
          <p:nvPr/>
        </p:nvSpPr>
        <p:spPr>
          <a:xfrm>
            <a:off x="6376017" y="938705"/>
            <a:ext cx="5430088" cy="5430200"/>
          </a:xfrm>
          <a:custGeom>
            <a:avLst/>
            <a:gdLst>
              <a:gd name="csX0" fmla="*/ 0 w 6063449"/>
              <a:gd name="csY0" fmla="*/ 0 h 4071264"/>
              <a:gd name="csX1" fmla="*/ 6063450 w 6063449"/>
              <a:gd name="csY1" fmla="*/ 0 h 4071264"/>
              <a:gd name="csX2" fmla="*/ 6063450 w 6063449"/>
              <a:gd name="csY2" fmla="*/ 3939765 h 4071264"/>
              <a:gd name="csX3" fmla="*/ 5931951 w 6063449"/>
              <a:gd name="csY3" fmla="*/ 4071264 h 4071264"/>
              <a:gd name="csX4" fmla="*/ 131499 w 6063449"/>
              <a:gd name="csY4" fmla="*/ 4071264 h 4071264"/>
              <a:gd name="csX5" fmla="*/ 0 w 6063449"/>
              <a:gd name="csY5" fmla="*/ 3939765 h 4071264"/>
              <a:gd name="csX6" fmla="*/ 0 w 6063449"/>
              <a:gd name="csY6" fmla="*/ 0 h 4071264"/>
              <a:gd name="csX7" fmla="*/ 0 w 6063449"/>
              <a:gd name="csY7" fmla="*/ 0 h 40712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063449" h="4071264">
                <a:moveTo>
                  <a:pt x="0" y="0"/>
                </a:moveTo>
                <a:lnTo>
                  <a:pt x="6063450" y="0"/>
                </a:lnTo>
                <a:lnTo>
                  <a:pt x="6063450" y="3939765"/>
                </a:lnTo>
                <a:cubicBezTo>
                  <a:pt x="6063450" y="4012334"/>
                  <a:pt x="6004520" y="4071264"/>
                  <a:pt x="5931951" y="4071264"/>
                </a:cubicBezTo>
                <a:lnTo>
                  <a:pt x="131499" y="4071264"/>
                </a:lnTo>
                <a:cubicBezTo>
                  <a:pt x="58930" y="4071264"/>
                  <a:pt x="0" y="4012334"/>
                  <a:pt x="0" y="3939765"/>
                </a:cubicBezTo>
                <a:lnTo>
                  <a:pt x="0" y="0"/>
                </a:lnTo>
                <a:lnTo>
                  <a:pt x="0" y="0"/>
                </a:lnTo>
                <a:close/>
              </a:path>
            </a:pathLst>
          </a:custGeom>
          <a:solidFill>
            <a:srgbClr val="FBF1E8">
              <a:alpha val="46000"/>
            </a:srgbClr>
          </a:solidFill>
          <a:ln w="1960" cap="flat">
            <a:noFill/>
            <a:prstDash val="solid"/>
            <a:miter/>
          </a:ln>
        </p:spPr>
        <p:txBody>
          <a:bodyPr/>
          <a:lstStyle/>
          <a:p>
            <a:endParaRPr lang="en-US"/>
          </a:p>
        </p:txBody>
      </p:sp>
      <p:grpSp>
        <p:nvGrpSpPr>
          <p:cNvPr id="6" name="Group 5">
            <a:extLst>
              <a:ext uri="{FF2B5EF4-FFF2-40B4-BE49-F238E27FC236}">
                <a16:creationId xmlns:a16="http://schemas.microsoft.com/office/drawing/2014/main" id="{4C8B3A91-70C4-4CF0-94A2-AE78F67E9390}"/>
              </a:ext>
            </a:extLst>
          </p:cNvPr>
          <p:cNvGrpSpPr/>
          <p:nvPr/>
        </p:nvGrpSpPr>
        <p:grpSpPr>
          <a:xfrm>
            <a:off x="7271833" y="5990214"/>
            <a:ext cx="2085487" cy="140267"/>
            <a:chOff x="6649666" y="5895722"/>
            <a:chExt cx="2685967" cy="180656"/>
          </a:xfrm>
        </p:grpSpPr>
        <p:sp>
          <p:nvSpPr>
            <p:cNvPr id="7" name="Freeform: Shape 6">
              <a:extLst>
                <a:ext uri="{FF2B5EF4-FFF2-40B4-BE49-F238E27FC236}">
                  <a16:creationId xmlns:a16="http://schemas.microsoft.com/office/drawing/2014/main" id="{A17E5C07-8A97-C95B-59B0-6CAFB35DD9DB}"/>
                </a:ext>
              </a:extLst>
            </p:cNvPr>
            <p:cNvSpPr/>
            <p:nvPr/>
          </p:nvSpPr>
          <p:spPr>
            <a:xfrm>
              <a:off x="6965864" y="5919997"/>
              <a:ext cx="137876" cy="146138"/>
            </a:xfrm>
            <a:custGeom>
              <a:avLst/>
              <a:gdLst>
                <a:gd name="csX0" fmla="*/ 13305 w 137876"/>
                <a:gd name="csY0" fmla="*/ 132814 h 146138"/>
                <a:gd name="csX1" fmla="*/ 13305 w 137876"/>
                <a:gd name="csY1" fmla="*/ 68467 h 146138"/>
                <a:gd name="csX2" fmla="*/ 72235 w 137876"/>
                <a:gd name="csY2" fmla="*/ 9537 h 146138"/>
                <a:gd name="csX3" fmla="*/ 118371 w 137876"/>
                <a:gd name="csY3" fmla="*/ 9537 h 146138"/>
                <a:gd name="csX4" fmla="*/ 118371 w 137876"/>
                <a:gd name="csY4" fmla="*/ 55672 h 146138"/>
                <a:gd name="csX5" fmla="*/ 62580 w 137876"/>
                <a:gd name="csY5" fmla="*/ 111463 h 146138"/>
                <a:gd name="csX6" fmla="*/ 34067 w 137876"/>
                <a:gd name="csY6" fmla="*/ 111463 h 146138"/>
                <a:gd name="csX7" fmla="*/ 34067 w 137876"/>
                <a:gd name="csY7" fmla="*/ 82969 h 146138"/>
                <a:gd name="csX8" fmla="*/ 91113 w 137876"/>
                <a:gd name="csY8" fmla="*/ 25923 h 146138"/>
                <a:gd name="csX9" fmla="*/ 101514 w 137876"/>
                <a:gd name="csY9" fmla="*/ 36324 h 146138"/>
                <a:gd name="csX10" fmla="*/ 44467 w 137876"/>
                <a:gd name="csY10" fmla="*/ 93370 h 146138"/>
                <a:gd name="csX11" fmla="*/ 44467 w 137876"/>
                <a:gd name="csY11" fmla="*/ 101082 h 146138"/>
                <a:gd name="csX12" fmla="*/ 52199 w 137876"/>
                <a:gd name="csY12" fmla="*/ 101082 h 146138"/>
                <a:gd name="csX13" fmla="*/ 107990 w 137876"/>
                <a:gd name="csY13" fmla="*/ 45292 h 146138"/>
                <a:gd name="csX14" fmla="*/ 107990 w 137876"/>
                <a:gd name="csY14" fmla="*/ 19938 h 146138"/>
                <a:gd name="csX15" fmla="*/ 82636 w 137876"/>
                <a:gd name="csY15" fmla="*/ 19938 h 146138"/>
                <a:gd name="csX16" fmla="*/ 23705 w 137876"/>
                <a:gd name="csY16" fmla="*/ 78868 h 146138"/>
                <a:gd name="csX17" fmla="*/ 23705 w 137876"/>
                <a:gd name="csY17" fmla="*/ 122433 h 146138"/>
                <a:gd name="csX18" fmla="*/ 67270 w 137876"/>
                <a:gd name="csY18" fmla="*/ 122433 h 146138"/>
                <a:gd name="csX19" fmla="*/ 127476 w 137876"/>
                <a:gd name="csY19" fmla="*/ 62227 h 146138"/>
                <a:gd name="csX20" fmla="*/ 137877 w 137876"/>
                <a:gd name="csY20" fmla="*/ 72628 h 146138"/>
                <a:gd name="csX21" fmla="*/ 77671 w 137876"/>
                <a:gd name="csY21" fmla="*/ 132833 h 146138"/>
                <a:gd name="csX22" fmla="*/ 13325 w 137876"/>
                <a:gd name="csY22" fmla="*/ 132833 h 1461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37876" h="146138">
                  <a:moveTo>
                    <a:pt x="13305" y="132814"/>
                  </a:moveTo>
                  <a:cubicBezTo>
                    <a:pt x="-4435" y="115074"/>
                    <a:pt x="-4435" y="86207"/>
                    <a:pt x="13305" y="68467"/>
                  </a:cubicBezTo>
                  <a:lnTo>
                    <a:pt x="72235" y="9537"/>
                  </a:lnTo>
                  <a:cubicBezTo>
                    <a:pt x="84951" y="-3179"/>
                    <a:pt x="105654" y="-3179"/>
                    <a:pt x="118371" y="9537"/>
                  </a:cubicBezTo>
                  <a:cubicBezTo>
                    <a:pt x="131087" y="22254"/>
                    <a:pt x="131087" y="42956"/>
                    <a:pt x="118371" y="55672"/>
                  </a:cubicBezTo>
                  <a:lnTo>
                    <a:pt x="62580" y="111463"/>
                  </a:lnTo>
                  <a:cubicBezTo>
                    <a:pt x="54711" y="119332"/>
                    <a:pt x="41936" y="119332"/>
                    <a:pt x="34067" y="111463"/>
                  </a:cubicBezTo>
                  <a:cubicBezTo>
                    <a:pt x="26217" y="103614"/>
                    <a:pt x="26217" y="90819"/>
                    <a:pt x="34067" y="82969"/>
                  </a:cubicBezTo>
                  <a:lnTo>
                    <a:pt x="91113" y="25923"/>
                  </a:lnTo>
                  <a:lnTo>
                    <a:pt x="101514" y="36324"/>
                  </a:lnTo>
                  <a:lnTo>
                    <a:pt x="44467" y="93370"/>
                  </a:lnTo>
                  <a:cubicBezTo>
                    <a:pt x="42329" y="95509"/>
                    <a:pt x="42329" y="98963"/>
                    <a:pt x="44467" y="101082"/>
                  </a:cubicBezTo>
                  <a:cubicBezTo>
                    <a:pt x="46606" y="103202"/>
                    <a:pt x="50060" y="103221"/>
                    <a:pt x="52199" y="101082"/>
                  </a:cubicBezTo>
                  <a:lnTo>
                    <a:pt x="107990" y="45292"/>
                  </a:lnTo>
                  <a:cubicBezTo>
                    <a:pt x="114976" y="38306"/>
                    <a:pt x="114976" y="26924"/>
                    <a:pt x="107990" y="19938"/>
                  </a:cubicBezTo>
                  <a:cubicBezTo>
                    <a:pt x="101004" y="12952"/>
                    <a:pt x="89622" y="12952"/>
                    <a:pt x="82636" y="19938"/>
                  </a:cubicBezTo>
                  <a:lnTo>
                    <a:pt x="23705" y="78868"/>
                  </a:lnTo>
                  <a:cubicBezTo>
                    <a:pt x="11696" y="90878"/>
                    <a:pt x="11696" y="110423"/>
                    <a:pt x="23705" y="122433"/>
                  </a:cubicBezTo>
                  <a:cubicBezTo>
                    <a:pt x="35715" y="134443"/>
                    <a:pt x="55261" y="134443"/>
                    <a:pt x="67270" y="122433"/>
                  </a:cubicBezTo>
                  <a:lnTo>
                    <a:pt x="127476" y="62227"/>
                  </a:lnTo>
                  <a:lnTo>
                    <a:pt x="137877" y="72628"/>
                  </a:lnTo>
                  <a:lnTo>
                    <a:pt x="77671" y="132833"/>
                  </a:lnTo>
                  <a:cubicBezTo>
                    <a:pt x="59931" y="150573"/>
                    <a:pt x="31064" y="150573"/>
                    <a:pt x="13325" y="132833"/>
                  </a:cubicBezTo>
                  <a:close/>
                </a:path>
              </a:pathLst>
            </a:custGeom>
            <a:solidFill>
              <a:schemeClr val="accent4"/>
            </a:solidFill>
            <a:ln w="1960" cap="flat">
              <a:noFill/>
              <a:prstDash val="solid"/>
              <a:miter/>
            </a:ln>
          </p:spPr>
          <p:txBody>
            <a:bodyPr/>
            <a:lstStyle/>
            <a:p>
              <a:endParaRPr lang="en-US"/>
            </a:p>
          </p:txBody>
        </p:sp>
        <p:grpSp>
          <p:nvGrpSpPr>
            <p:cNvPr id="8" name="Graphic 8">
              <a:extLst>
                <a:ext uri="{FF2B5EF4-FFF2-40B4-BE49-F238E27FC236}">
                  <a16:creationId xmlns:a16="http://schemas.microsoft.com/office/drawing/2014/main" id="{E41EB98B-ED41-B3E9-1F6F-9846AF88A9C6}"/>
                </a:ext>
              </a:extLst>
            </p:cNvPr>
            <p:cNvGrpSpPr/>
            <p:nvPr/>
          </p:nvGrpSpPr>
          <p:grpSpPr>
            <a:xfrm>
              <a:off x="6649666" y="5912364"/>
              <a:ext cx="162465" cy="154596"/>
              <a:chOff x="6865549" y="4622710"/>
              <a:chExt cx="162465" cy="154596"/>
            </a:xfrm>
            <a:solidFill>
              <a:schemeClr val="accent4"/>
            </a:solidFill>
          </p:grpSpPr>
          <p:sp>
            <p:nvSpPr>
              <p:cNvPr id="37" name="Rectangle 36">
                <a:extLst>
                  <a:ext uri="{FF2B5EF4-FFF2-40B4-BE49-F238E27FC236}">
                    <a16:creationId xmlns:a16="http://schemas.microsoft.com/office/drawing/2014/main" id="{1E59E4B5-30A4-8080-7A41-2E006D9667A7}"/>
                  </a:ext>
                </a:extLst>
              </p:cNvPr>
              <p:cNvSpPr/>
              <p:nvPr/>
            </p:nvSpPr>
            <p:spPr>
              <a:xfrm>
                <a:off x="6865549" y="4753522"/>
                <a:ext cx="162465" cy="23784"/>
              </a:xfrm>
              <a:prstGeom prst="rect">
                <a:avLst/>
              </a:prstGeom>
              <a:grpFill/>
              <a:ln w="1960" cap="flat">
                <a:noFill/>
                <a:prstDash val="solid"/>
                <a:miter/>
              </a:ln>
            </p:spPr>
            <p:txBody>
              <a:bodyPr/>
              <a:lstStyle/>
              <a:p>
                <a:endParaRPr lang="en-US"/>
              </a:p>
            </p:txBody>
          </p:sp>
          <p:sp>
            <p:nvSpPr>
              <p:cNvPr id="38" name="Freeform: Shape 37">
                <a:extLst>
                  <a:ext uri="{FF2B5EF4-FFF2-40B4-BE49-F238E27FC236}">
                    <a16:creationId xmlns:a16="http://schemas.microsoft.com/office/drawing/2014/main" id="{32BC5E82-88C5-B362-001B-6F654F81BF19}"/>
                  </a:ext>
                </a:extLst>
              </p:cNvPr>
              <p:cNvSpPr/>
              <p:nvPr/>
            </p:nvSpPr>
            <p:spPr>
              <a:xfrm>
                <a:off x="6900715" y="4622710"/>
                <a:ext cx="92133" cy="99609"/>
              </a:xfrm>
              <a:custGeom>
                <a:avLst/>
                <a:gdLst>
                  <a:gd name="csX0" fmla="*/ 25589 w 92133"/>
                  <a:gd name="csY0" fmla="*/ 75512 h 99609"/>
                  <a:gd name="csX1" fmla="*/ 66505 w 92133"/>
                  <a:gd name="csY1" fmla="*/ 75512 h 99609"/>
                  <a:gd name="csX2" fmla="*/ 76278 w 92133"/>
                  <a:gd name="csY2" fmla="*/ 99610 h 99609"/>
                  <a:gd name="csX3" fmla="*/ 92134 w 92133"/>
                  <a:gd name="csY3" fmla="*/ 99610 h 99609"/>
                  <a:gd name="csX4" fmla="*/ 51807 w 92133"/>
                  <a:gd name="csY4" fmla="*/ 0 h 99609"/>
                  <a:gd name="csX5" fmla="*/ 40327 w 92133"/>
                  <a:gd name="csY5" fmla="*/ 0 h 99609"/>
                  <a:gd name="csX6" fmla="*/ 0 w 92133"/>
                  <a:gd name="csY6" fmla="*/ 99610 h 99609"/>
                  <a:gd name="csX7" fmla="*/ 15856 w 92133"/>
                  <a:gd name="csY7" fmla="*/ 99610 h 99609"/>
                  <a:gd name="csX8" fmla="*/ 25609 w 92133"/>
                  <a:gd name="csY8" fmla="*/ 75512 h 99609"/>
                  <a:gd name="csX9" fmla="*/ 46057 w 92133"/>
                  <a:gd name="csY9" fmla="*/ 24981 h 99609"/>
                  <a:gd name="csX10" fmla="*/ 60559 w 92133"/>
                  <a:gd name="csY10" fmla="*/ 60814 h 99609"/>
                  <a:gd name="csX11" fmla="*/ 31535 w 92133"/>
                  <a:gd name="csY11" fmla="*/ 60814 h 99609"/>
                  <a:gd name="csX12" fmla="*/ 46037 w 92133"/>
                  <a:gd name="csY12" fmla="*/ 24981 h 996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2133" h="99609">
                    <a:moveTo>
                      <a:pt x="25589" y="75512"/>
                    </a:moveTo>
                    <a:lnTo>
                      <a:pt x="66505" y="75512"/>
                    </a:lnTo>
                    <a:lnTo>
                      <a:pt x="76278" y="99610"/>
                    </a:lnTo>
                    <a:lnTo>
                      <a:pt x="92134" y="99610"/>
                    </a:lnTo>
                    <a:lnTo>
                      <a:pt x="51807" y="0"/>
                    </a:lnTo>
                    <a:lnTo>
                      <a:pt x="40327" y="0"/>
                    </a:lnTo>
                    <a:lnTo>
                      <a:pt x="0" y="99610"/>
                    </a:lnTo>
                    <a:lnTo>
                      <a:pt x="15856" y="99610"/>
                    </a:lnTo>
                    <a:lnTo>
                      <a:pt x="25609" y="75512"/>
                    </a:lnTo>
                    <a:close/>
                    <a:moveTo>
                      <a:pt x="46057" y="24981"/>
                    </a:moveTo>
                    <a:lnTo>
                      <a:pt x="60559" y="60814"/>
                    </a:lnTo>
                    <a:lnTo>
                      <a:pt x="31535" y="60814"/>
                    </a:lnTo>
                    <a:lnTo>
                      <a:pt x="46037" y="24981"/>
                    </a:lnTo>
                    <a:close/>
                  </a:path>
                </a:pathLst>
              </a:custGeom>
              <a:grpFill/>
              <a:ln w="1960" cap="flat">
                <a:noFill/>
                <a:prstDash val="solid"/>
                <a:miter/>
              </a:ln>
            </p:spPr>
            <p:txBody>
              <a:bodyPr/>
              <a:lstStyle/>
              <a:p>
                <a:endParaRPr lang="en-US"/>
              </a:p>
            </p:txBody>
          </p:sp>
        </p:grpSp>
        <p:grpSp>
          <p:nvGrpSpPr>
            <p:cNvPr id="9" name="Graphic 8">
              <a:extLst>
                <a:ext uri="{FF2B5EF4-FFF2-40B4-BE49-F238E27FC236}">
                  <a16:creationId xmlns:a16="http://schemas.microsoft.com/office/drawing/2014/main" id="{B8D9849B-A03E-51FA-3159-9490C3136EE4}"/>
                </a:ext>
              </a:extLst>
            </p:cNvPr>
            <p:cNvGrpSpPr/>
            <p:nvPr/>
          </p:nvGrpSpPr>
          <p:grpSpPr>
            <a:xfrm>
              <a:off x="7599731" y="5953416"/>
              <a:ext cx="165016" cy="94155"/>
              <a:chOff x="7815614" y="4663762"/>
              <a:chExt cx="165016" cy="94155"/>
            </a:xfrm>
            <a:solidFill>
              <a:schemeClr val="accent4"/>
            </a:solidFill>
          </p:grpSpPr>
          <p:sp>
            <p:nvSpPr>
              <p:cNvPr id="33" name="Rectangle 32">
                <a:extLst>
                  <a:ext uri="{FF2B5EF4-FFF2-40B4-BE49-F238E27FC236}">
                    <a16:creationId xmlns:a16="http://schemas.microsoft.com/office/drawing/2014/main" id="{B1E70CCC-6318-EDF9-F2E4-71C9F8F87072}"/>
                  </a:ext>
                </a:extLst>
              </p:cNvPr>
              <p:cNvSpPr/>
              <p:nvPr/>
            </p:nvSpPr>
            <p:spPr>
              <a:xfrm>
                <a:off x="7858217" y="4703481"/>
                <a:ext cx="79790" cy="14698"/>
              </a:xfrm>
              <a:prstGeom prst="rect">
                <a:avLst/>
              </a:prstGeom>
              <a:grpFill/>
              <a:ln w="1960" cap="flat">
                <a:noFill/>
                <a:prstDash val="solid"/>
                <a:miter/>
              </a:ln>
            </p:spPr>
            <p:txBody>
              <a:bodyPr/>
              <a:lstStyle/>
              <a:p>
                <a:endParaRPr lang="en-US"/>
              </a:p>
            </p:txBody>
          </p:sp>
          <p:grpSp>
            <p:nvGrpSpPr>
              <p:cNvPr id="34" name="Graphic 8">
                <a:extLst>
                  <a:ext uri="{FF2B5EF4-FFF2-40B4-BE49-F238E27FC236}">
                    <a16:creationId xmlns:a16="http://schemas.microsoft.com/office/drawing/2014/main" id="{BEB3744C-3D42-6D3A-575F-FBA2256010A8}"/>
                  </a:ext>
                </a:extLst>
              </p:cNvPr>
              <p:cNvGrpSpPr/>
              <p:nvPr/>
            </p:nvGrpSpPr>
            <p:grpSpPr>
              <a:xfrm>
                <a:off x="7815614" y="4663762"/>
                <a:ext cx="165016" cy="94155"/>
                <a:chOff x="7815614" y="4663762"/>
                <a:chExt cx="165016" cy="94155"/>
              </a:xfrm>
              <a:grpFill/>
            </p:grpSpPr>
            <p:sp>
              <p:nvSpPr>
                <p:cNvPr id="35" name="Freeform: Shape 34">
                  <a:extLst>
                    <a:ext uri="{FF2B5EF4-FFF2-40B4-BE49-F238E27FC236}">
                      <a16:creationId xmlns:a16="http://schemas.microsoft.com/office/drawing/2014/main" id="{62C3C134-6553-47A9-5FC7-038AA589DEF8}"/>
                    </a:ext>
                  </a:extLst>
                </p:cNvPr>
                <p:cNvSpPr/>
                <p:nvPr/>
              </p:nvSpPr>
              <p:spPr>
                <a:xfrm>
                  <a:off x="7815614" y="4663782"/>
                  <a:ext cx="69448" cy="94135"/>
                </a:xfrm>
                <a:custGeom>
                  <a:avLst/>
                  <a:gdLst>
                    <a:gd name="csX0" fmla="*/ 69449 w 69448"/>
                    <a:gd name="csY0" fmla="*/ 94116 h 94135"/>
                    <a:gd name="csX1" fmla="*/ 47058 w 69448"/>
                    <a:gd name="csY1" fmla="*/ 94116 h 94135"/>
                    <a:gd name="csX2" fmla="*/ 0 w 69448"/>
                    <a:gd name="csY2" fmla="*/ 47058 h 94135"/>
                    <a:gd name="csX3" fmla="*/ 47058 w 69448"/>
                    <a:gd name="csY3" fmla="*/ 0 h 94135"/>
                    <a:gd name="csX4" fmla="*/ 69449 w 69448"/>
                    <a:gd name="csY4" fmla="*/ 0 h 94135"/>
                    <a:gd name="csX5" fmla="*/ 69449 w 69448"/>
                    <a:gd name="csY5" fmla="*/ 14698 h 94135"/>
                    <a:gd name="csX6" fmla="*/ 47058 w 69448"/>
                    <a:gd name="csY6" fmla="*/ 14698 h 94135"/>
                    <a:gd name="csX7" fmla="*/ 14679 w 69448"/>
                    <a:gd name="csY7" fmla="*/ 47077 h 94135"/>
                    <a:gd name="csX8" fmla="*/ 47058 w 69448"/>
                    <a:gd name="csY8" fmla="*/ 79437 h 94135"/>
                    <a:gd name="csX9" fmla="*/ 69449 w 69448"/>
                    <a:gd name="csY9" fmla="*/ 79437 h 94135"/>
                    <a:gd name="csX10" fmla="*/ 69449 w 69448"/>
                    <a:gd name="csY10" fmla="*/ 94135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69449" y="94116"/>
                      </a:moveTo>
                      <a:lnTo>
                        <a:pt x="47058" y="94116"/>
                      </a:lnTo>
                      <a:cubicBezTo>
                        <a:pt x="21096" y="94116"/>
                        <a:pt x="0" y="73000"/>
                        <a:pt x="0" y="47058"/>
                      </a:cubicBezTo>
                      <a:cubicBezTo>
                        <a:pt x="0" y="21115"/>
                        <a:pt x="21115" y="0"/>
                        <a:pt x="47058" y="0"/>
                      </a:cubicBezTo>
                      <a:lnTo>
                        <a:pt x="69449" y="0"/>
                      </a:lnTo>
                      <a:lnTo>
                        <a:pt x="69449" y="14698"/>
                      </a:lnTo>
                      <a:lnTo>
                        <a:pt x="47058" y="14698"/>
                      </a:lnTo>
                      <a:cubicBezTo>
                        <a:pt x="29220" y="14698"/>
                        <a:pt x="14679" y="29220"/>
                        <a:pt x="14679" y="47077"/>
                      </a:cubicBezTo>
                      <a:cubicBezTo>
                        <a:pt x="14679" y="64935"/>
                        <a:pt x="29200" y="79437"/>
                        <a:pt x="47058" y="79437"/>
                      </a:cubicBezTo>
                      <a:lnTo>
                        <a:pt x="69449" y="79437"/>
                      </a:lnTo>
                      <a:lnTo>
                        <a:pt x="69449" y="94135"/>
                      </a:lnTo>
                      <a:close/>
                    </a:path>
                  </a:pathLst>
                </a:custGeom>
                <a:grpFill/>
                <a:ln w="1960" cap="flat">
                  <a:noFill/>
                  <a:prstDash val="solid"/>
                  <a:miter/>
                </a:ln>
              </p:spPr>
              <p:txBody>
                <a:bodyPr/>
                <a:lstStyle/>
                <a:p>
                  <a:endParaRPr lang="en-US"/>
                </a:p>
              </p:txBody>
            </p:sp>
            <p:sp>
              <p:nvSpPr>
                <p:cNvPr id="36" name="Freeform: Shape 35">
                  <a:extLst>
                    <a:ext uri="{FF2B5EF4-FFF2-40B4-BE49-F238E27FC236}">
                      <a16:creationId xmlns:a16="http://schemas.microsoft.com/office/drawing/2014/main" id="{BD74803A-E448-B86F-E1E6-BCBF3647DA4E}"/>
                    </a:ext>
                  </a:extLst>
                </p:cNvPr>
                <p:cNvSpPr/>
                <p:nvPr/>
              </p:nvSpPr>
              <p:spPr>
                <a:xfrm>
                  <a:off x="7911182" y="4663762"/>
                  <a:ext cx="69448" cy="94135"/>
                </a:xfrm>
                <a:custGeom>
                  <a:avLst/>
                  <a:gdLst>
                    <a:gd name="csX0" fmla="*/ 22391 w 69448"/>
                    <a:gd name="csY0" fmla="*/ 94135 h 94135"/>
                    <a:gd name="csX1" fmla="*/ 0 w 69448"/>
                    <a:gd name="csY1" fmla="*/ 94135 h 94135"/>
                    <a:gd name="csX2" fmla="*/ 0 w 69448"/>
                    <a:gd name="csY2" fmla="*/ 79437 h 94135"/>
                    <a:gd name="csX3" fmla="*/ 22391 w 69448"/>
                    <a:gd name="csY3" fmla="*/ 79437 h 94135"/>
                    <a:gd name="csX4" fmla="*/ 54770 w 69448"/>
                    <a:gd name="csY4" fmla="*/ 47077 h 94135"/>
                    <a:gd name="csX5" fmla="*/ 22391 w 69448"/>
                    <a:gd name="csY5" fmla="*/ 14698 h 94135"/>
                    <a:gd name="csX6" fmla="*/ 0 w 69448"/>
                    <a:gd name="csY6" fmla="*/ 14698 h 94135"/>
                    <a:gd name="csX7" fmla="*/ 0 w 69448"/>
                    <a:gd name="csY7" fmla="*/ 0 h 94135"/>
                    <a:gd name="csX8" fmla="*/ 22391 w 69448"/>
                    <a:gd name="csY8" fmla="*/ 0 h 94135"/>
                    <a:gd name="csX9" fmla="*/ 69449 w 69448"/>
                    <a:gd name="csY9" fmla="*/ 47058 h 94135"/>
                    <a:gd name="csX10" fmla="*/ 22391 w 69448"/>
                    <a:gd name="csY10" fmla="*/ 94116 h 94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9448" h="94135">
                      <a:moveTo>
                        <a:pt x="22391" y="94135"/>
                      </a:moveTo>
                      <a:lnTo>
                        <a:pt x="0" y="94135"/>
                      </a:lnTo>
                      <a:lnTo>
                        <a:pt x="0" y="79437"/>
                      </a:lnTo>
                      <a:lnTo>
                        <a:pt x="22391" y="79437"/>
                      </a:lnTo>
                      <a:cubicBezTo>
                        <a:pt x="40229" y="79437"/>
                        <a:pt x="54770" y="64916"/>
                        <a:pt x="54770" y="47077"/>
                      </a:cubicBezTo>
                      <a:cubicBezTo>
                        <a:pt x="54770" y="29239"/>
                        <a:pt x="40248" y="14698"/>
                        <a:pt x="22391" y="14698"/>
                      </a:cubicBezTo>
                      <a:lnTo>
                        <a:pt x="0" y="14698"/>
                      </a:lnTo>
                      <a:lnTo>
                        <a:pt x="0" y="0"/>
                      </a:lnTo>
                      <a:lnTo>
                        <a:pt x="22391" y="0"/>
                      </a:lnTo>
                      <a:cubicBezTo>
                        <a:pt x="48353" y="0"/>
                        <a:pt x="69449" y="21115"/>
                        <a:pt x="69449" y="47058"/>
                      </a:cubicBezTo>
                      <a:cubicBezTo>
                        <a:pt x="69449" y="73000"/>
                        <a:pt x="48333" y="94116"/>
                        <a:pt x="22391" y="94116"/>
                      </a:cubicBezTo>
                      <a:close/>
                    </a:path>
                  </a:pathLst>
                </a:custGeom>
                <a:grpFill/>
                <a:ln w="1960" cap="flat">
                  <a:noFill/>
                  <a:prstDash val="solid"/>
                  <a:miter/>
                </a:ln>
              </p:spPr>
              <p:txBody>
                <a:bodyPr/>
                <a:lstStyle/>
                <a:p>
                  <a:endParaRPr lang="en-US"/>
                </a:p>
              </p:txBody>
            </p:sp>
          </p:grpSp>
        </p:grpSp>
        <p:grpSp>
          <p:nvGrpSpPr>
            <p:cNvPr id="10" name="Graphic 8">
              <a:extLst>
                <a:ext uri="{FF2B5EF4-FFF2-40B4-BE49-F238E27FC236}">
                  <a16:creationId xmlns:a16="http://schemas.microsoft.com/office/drawing/2014/main" id="{6564A929-9511-D895-63A4-393DDCC09C02}"/>
                </a:ext>
              </a:extLst>
            </p:cNvPr>
            <p:cNvGrpSpPr/>
            <p:nvPr/>
          </p:nvGrpSpPr>
          <p:grpSpPr>
            <a:xfrm>
              <a:off x="7274349" y="5912285"/>
              <a:ext cx="162092" cy="162092"/>
              <a:chOff x="7490232" y="4622631"/>
              <a:chExt cx="162092" cy="162092"/>
            </a:xfrm>
            <a:solidFill>
              <a:schemeClr val="accent4"/>
            </a:solidFill>
          </p:grpSpPr>
          <p:sp>
            <p:nvSpPr>
              <p:cNvPr id="29" name="Freeform: Shape 28">
                <a:extLst>
                  <a:ext uri="{FF2B5EF4-FFF2-40B4-BE49-F238E27FC236}">
                    <a16:creationId xmlns:a16="http://schemas.microsoft.com/office/drawing/2014/main" id="{1BFB5F7E-E25E-2B0E-BEB4-C76F1D8FBB85}"/>
                  </a:ext>
                </a:extLst>
              </p:cNvPr>
              <p:cNvSpPr/>
              <p:nvPr/>
            </p:nvSpPr>
            <p:spPr>
              <a:xfrm>
                <a:off x="7490232" y="4622631"/>
                <a:ext cx="162092" cy="162092"/>
              </a:xfrm>
              <a:custGeom>
                <a:avLst/>
                <a:gdLst>
                  <a:gd name="csX0" fmla="*/ 81046 w 162092"/>
                  <a:gd name="csY0" fmla="*/ 162092 h 162092"/>
                  <a:gd name="csX1" fmla="*/ 0 w 162092"/>
                  <a:gd name="csY1" fmla="*/ 81046 h 162092"/>
                  <a:gd name="csX2" fmla="*/ 81046 w 162092"/>
                  <a:gd name="csY2" fmla="*/ 0 h 162092"/>
                  <a:gd name="csX3" fmla="*/ 162092 w 162092"/>
                  <a:gd name="csY3" fmla="*/ 81046 h 162092"/>
                  <a:gd name="csX4" fmla="*/ 81046 w 162092"/>
                  <a:gd name="csY4" fmla="*/ 162092 h 162092"/>
                  <a:gd name="csX5" fmla="*/ 81046 w 162092"/>
                  <a:gd name="csY5" fmla="*/ 14718 h 162092"/>
                  <a:gd name="csX6" fmla="*/ 14698 w 162092"/>
                  <a:gd name="csY6" fmla="*/ 81065 h 162092"/>
                  <a:gd name="csX7" fmla="*/ 81046 w 162092"/>
                  <a:gd name="csY7" fmla="*/ 147413 h 162092"/>
                  <a:gd name="csX8" fmla="*/ 147394 w 162092"/>
                  <a:gd name="csY8" fmla="*/ 81065 h 162092"/>
                  <a:gd name="csX9" fmla="*/ 81046 w 162092"/>
                  <a:gd name="csY9" fmla="*/ 14718 h 162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2092" h="162092">
                    <a:moveTo>
                      <a:pt x="81046" y="162092"/>
                    </a:moveTo>
                    <a:cubicBezTo>
                      <a:pt x="36363" y="162092"/>
                      <a:pt x="0" y="125749"/>
                      <a:pt x="0" y="81046"/>
                    </a:cubicBezTo>
                    <a:cubicBezTo>
                      <a:pt x="0" y="36343"/>
                      <a:pt x="36343" y="0"/>
                      <a:pt x="81046" y="0"/>
                    </a:cubicBezTo>
                    <a:cubicBezTo>
                      <a:pt x="125749" y="0"/>
                      <a:pt x="162092" y="36363"/>
                      <a:pt x="162092" y="81046"/>
                    </a:cubicBezTo>
                    <a:cubicBezTo>
                      <a:pt x="162092" y="125729"/>
                      <a:pt x="125749" y="162092"/>
                      <a:pt x="81046" y="162092"/>
                    </a:cubicBezTo>
                    <a:close/>
                    <a:moveTo>
                      <a:pt x="81046" y="14718"/>
                    </a:moveTo>
                    <a:cubicBezTo>
                      <a:pt x="44468" y="14718"/>
                      <a:pt x="14698" y="44487"/>
                      <a:pt x="14698" y="81065"/>
                    </a:cubicBezTo>
                    <a:cubicBezTo>
                      <a:pt x="14698" y="117644"/>
                      <a:pt x="44448" y="147413"/>
                      <a:pt x="81046" y="147413"/>
                    </a:cubicBezTo>
                    <a:cubicBezTo>
                      <a:pt x="117645" y="147413"/>
                      <a:pt x="147394" y="117664"/>
                      <a:pt x="147394" y="81065"/>
                    </a:cubicBezTo>
                    <a:cubicBezTo>
                      <a:pt x="147394" y="44467"/>
                      <a:pt x="117645" y="14718"/>
                      <a:pt x="81046" y="14718"/>
                    </a:cubicBezTo>
                    <a:close/>
                  </a:path>
                </a:pathLst>
              </a:custGeom>
              <a:grpFill/>
              <a:ln w="1960" cap="flat">
                <a:noFill/>
                <a:prstDash val="solid"/>
                <a:miter/>
              </a:ln>
            </p:spPr>
            <p:txBody>
              <a:bodyPr/>
              <a:lstStyle/>
              <a:p>
                <a:endParaRPr lang="en-US"/>
              </a:p>
            </p:txBody>
          </p:sp>
          <p:sp>
            <p:nvSpPr>
              <p:cNvPr id="30" name="Freeform: Shape 29">
                <a:extLst>
                  <a:ext uri="{FF2B5EF4-FFF2-40B4-BE49-F238E27FC236}">
                    <a16:creationId xmlns:a16="http://schemas.microsoft.com/office/drawing/2014/main" id="{F3D45A7E-ABEC-D19E-4E7D-69863811D957}"/>
                  </a:ext>
                </a:extLst>
              </p:cNvPr>
              <p:cNvSpPr/>
              <p:nvPr/>
            </p:nvSpPr>
            <p:spPr>
              <a:xfrm>
                <a:off x="7587448" y="4671808"/>
                <a:ext cx="21958" cy="21959"/>
              </a:xfrm>
              <a:custGeom>
                <a:avLst/>
                <a:gdLst>
                  <a:gd name="csX0" fmla="*/ 10970 w 21958"/>
                  <a:gd name="csY0" fmla="*/ 21959 h 21959"/>
                  <a:gd name="csX1" fmla="*/ 0 w 21958"/>
                  <a:gd name="csY1" fmla="*/ 10990 h 21959"/>
                  <a:gd name="csX2" fmla="*/ 10970 w 21958"/>
                  <a:gd name="csY2" fmla="*/ 0 h 21959"/>
                  <a:gd name="csX3" fmla="*/ 21959 w 21958"/>
                  <a:gd name="csY3" fmla="*/ 10990 h 21959"/>
                  <a:gd name="csX4" fmla="*/ 10970 w 21958"/>
                  <a:gd name="csY4" fmla="*/ 21959 h 21959"/>
                </a:gdLst>
                <a:ahLst/>
                <a:cxnLst>
                  <a:cxn ang="0">
                    <a:pos x="csX0" y="csY0"/>
                  </a:cxn>
                  <a:cxn ang="0">
                    <a:pos x="csX1" y="csY1"/>
                  </a:cxn>
                  <a:cxn ang="0">
                    <a:pos x="csX2" y="csY2"/>
                  </a:cxn>
                  <a:cxn ang="0">
                    <a:pos x="csX3" y="csY3"/>
                  </a:cxn>
                  <a:cxn ang="0">
                    <a:pos x="csX4" y="csY4"/>
                  </a:cxn>
                </a:cxnLst>
                <a:rect l="l" t="t" r="r" b="b"/>
                <a:pathLst>
                  <a:path w="21958" h="21959">
                    <a:moveTo>
                      <a:pt x="10970" y="21959"/>
                    </a:moveTo>
                    <a:cubicBezTo>
                      <a:pt x="4906" y="21959"/>
                      <a:pt x="0" y="17034"/>
                      <a:pt x="0" y="10990"/>
                    </a:cubicBezTo>
                    <a:cubicBezTo>
                      <a:pt x="0" y="4945"/>
                      <a:pt x="4926" y="0"/>
                      <a:pt x="10970" y="0"/>
                    </a:cubicBezTo>
                    <a:cubicBezTo>
                      <a:pt x="17014" y="0"/>
                      <a:pt x="21959" y="4926"/>
                      <a:pt x="21959" y="10990"/>
                    </a:cubicBezTo>
                    <a:cubicBezTo>
                      <a:pt x="21959" y="17053"/>
                      <a:pt x="17033" y="21959"/>
                      <a:pt x="10970" y="21959"/>
                    </a:cubicBezTo>
                    <a:close/>
                  </a:path>
                </a:pathLst>
              </a:custGeom>
              <a:grpFill/>
              <a:ln w="1960" cap="flat">
                <a:noFill/>
                <a:prstDash val="solid"/>
                <a:miter/>
              </a:ln>
            </p:spPr>
            <p:txBody>
              <a:bodyPr/>
              <a:lstStyle/>
              <a:p>
                <a:endParaRPr lang="en-US"/>
              </a:p>
            </p:txBody>
          </p:sp>
          <p:sp>
            <p:nvSpPr>
              <p:cNvPr id="31" name="Freeform: Shape 30">
                <a:extLst>
                  <a:ext uri="{FF2B5EF4-FFF2-40B4-BE49-F238E27FC236}">
                    <a16:creationId xmlns:a16="http://schemas.microsoft.com/office/drawing/2014/main" id="{C1AB9043-E293-AD8B-D06A-B7D1124EBBBE}"/>
                  </a:ext>
                </a:extLst>
              </p:cNvPr>
              <p:cNvSpPr/>
              <p:nvPr/>
            </p:nvSpPr>
            <p:spPr>
              <a:xfrm>
                <a:off x="7533169" y="4671808"/>
                <a:ext cx="21939" cy="21959"/>
              </a:xfrm>
              <a:custGeom>
                <a:avLst/>
                <a:gdLst>
                  <a:gd name="csX0" fmla="*/ 10970 w 21939"/>
                  <a:gd name="csY0" fmla="*/ 21959 h 21959"/>
                  <a:gd name="csX1" fmla="*/ 0 w 21939"/>
                  <a:gd name="csY1" fmla="*/ 10990 h 21959"/>
                  <a:gd name="csX2" fmla="*/ 10970 w 21939"/>
                  <a:gd name="csY2" fmla="*/ 0 h 21959"/>
                  <a:gd name="csX3" fmla="*/ 21939 w 21939"/>
                  <a:gd name="csY3" fmla="*/ 10990 h 21959"/>
                  <a:gd name="csX4" fmla="*/ 10970 w 21939"/>
                  <a:gd name="csY4" fmla="*/ 21959 h 21959"/>
                </a:gdLst>
                <a:ahLst/>
                <a:cxnLst>
                  <a:cxn ang="0">
                    <a:pos x="csX0" y="csY0"/>
                  </a:cxn>
                  <a:cxn ang="0">
                    <a:pos x="csX1" y="csY1"/>
                  </a:cxn>
                  <a:cxn ang="0">
                    <a:pos x="csX2" y="csY2"/>
                  </a:cxn>
                  <a:cxn ang="0">
                    <a:pos x="csX3" y="csY3"/>
                  </a:cxn>
                  <a:cxn ang="0">
                    <a:pos x="csX4" y="csY4"/>
                  </a:cxn>
                </a:cxnLst>
                <a:rect l="l" t="t" r="r" b="b"/>
                <a:pathLst>
                  <a:path w="21939" h="21959">
                    <a:moveTo>
                      <a:pt x="10970" y="21959"/>
                    </a:moveTo>
                    <a:cubicBezTo>
                      <a:pt x="4906" y="21959"/>
                      <a:pt x="0" y="17034"/>
                      <a:pt x="0" y="10990"/>
                    </a:cubicBezTo>
                    <a:cubicBezTo>
                      <a:pt x="0" y="4945"/>
                      <a:pt x="4926" y="0"/>
                      <a:pt x="10970" y="0"/>
                    </a:cubicBezTo>
                    <a:cubicBezTo>
                      <a:pt x="17014" y="0"/>
                      <a:pt x="21939" y="4926"/>
                      <a:pt x="21939" y="10990"/>
                    </a:cubicBezTo>
                    <a:cubicBezTo>
                      <a:pt x="21939" y="17053"/>
                      <a:pt x="17014" y="21959"/>
                      <a:pt x="10970" y="21959"/>
                    </a:cubicBezTo>
                    <a:close/>
                  </a:path>
                </a:pathLst>
              </a:custGeom>
              <a:grpFill/>
              <a:ln w="1960" cap="flat">
                <a:noFill/>
                <a:prstDash val="solid"/>
                <a:miter/>
              </a:ln>
            </p:spPr>
            <p:txBody>
              <a:bodyPr/>
              <a:lstStyle/>
              <a:p>
                <a:endParaRPr lang="en-US"/>
              </a:p>
            </p:txBody>
          </p:sp>
          <p:sp>
            <p:nvSpPr>
              <p:cNvPr id="32" name="Freeform: Shape 31">
                <a:extLst>
                  <a:ext uri="{FF2B5EF4-FFF2-40B4-BE49-F238E27FC236}">
                    <a16:creationId xmlns:a16="http://schemas.microsoft.com/office/drawing/2014/main" id="{E6BEFF9A-2C85-4EC7-57FB-7B808AE50064}"/>
                  </a:ext>
                </a:extLst>
              </p:cNvPr>
              <p:cNvSpPr/>
              <p:nvPr/>
            </p:nvSpPr>
            <p:spPr>
              <a:xfrm>
                <a:off x="7531894" y="4721653"/>
                <a:ext cx="78730" cy="27296"/>
              </a:xfrm>
              <a:custGeom>
                <a:avLst/>
                <a:gdLst>
                  <a:gd name="csX0" fmla="*/ 62364 w 78730"/>
                  <a:gd name="csY0" fmla="*/ 0 h 27296"/>
                  <a:gd name="csX1" fmla="*/ 39365 w 78730"/>
                  <a:gd name="csY1" fmla="*/ 12598 h 27296"/>
                  <a:gd name="csX2" fmla="*/ 16366 w 78730"/>
                  <a:gd name="csY2" fmla="*/ 0 h 27296"/>
                  <a:gd name="csX3" fmla="*/ 0 w 78730"/>
                  <a:gd name="csY3" fmla="*/ 0 h 27296"/>
                  <a:gd name="csX4" fmla="*/ 39365 w 78730"/>
                  <a:gd name="csY4" fmla="*/ 27296 h 27296"/>
                  <a:gd name="csX5" fmla="*/ 78730 w 78730"/>
                  <a:gd name="csY5" fmla="*/ 0 h 27296"/>
                  <a:gd name="csX6" fmla="*/ 62364 w 78730"/>
                  <a:gd name="csY6" fmla="*/ 0 h 272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730" h="27296">
                    <a:moveTo>
                      <a:pt x="62364" y="0"/>
                    </a:moveTo>
                    <a:cubicBezTo>
                      <a:pt x="57478" y="7555"/>
                      <a:pt x="49020" y="12598"/>
                      <a:pt x="39365" y="12598"/>
                    </a:cubicBezTo>
                    <a:cubicBezTo>
                      <a:pt x="29710" y="12598"/>
                      <a:pt x="21253" y="7555"/>
                      <a:pt x="16366" y="0"/>
                    </a:cubicBezTo>
                    <a:lnTo>
                      <a:pt x="0" y="0"/>
                    </a:lnTo>
                    <a:cubicBezTo>
                      <a:pt x="6005" y="15915"/>
                      <a:pt x="21370" y="27296"/>
                      <a:pt x="39365" y="27296"/>
                    </a:cubicBezTo>
                    <a:cubicBezTo>
                      <a:pt x="57360" y="27296"/>
                      <a:pt x="72706" y="15915"/>
                      <a:pt x="78730" y="0"/>
                    </a:cubicBezTo>
                    <a:lnTo>
                      <a:pt x="62364" y="0"/>
                    </a:lnTo>
                    <a:close/>
                  </a:path>
                </a:pathLst>
              </a:custGeom>
              <a:grpFill/>
              <a:ln w="1960" cap="flat">
                <a:noFill/>
                <a:prstDash val="solid"/>
                <a:miter/>
              </a:ln>
            </p:spPr>
            <p:txBody>
              <a:bodyPr/>
              <a:lstStyle/>
              <a:p>
                <a:endParaRPr lang="en-US"/>
              </a:p>
            </p:txBody>
          </p:sp>
        </p:grpSp>
        <p:grpSp>
          <p:nvGrpSpPr>
            <p:cNvPr id="11" name="Graphic 8">
              <a:extLst>
                <a:ext uri="{FF2B5EF4-FFF2-40B4-BE49-F238E27FC236}">
                  <a16:creationId xmlns:a16="http://schemas.microsoft.com/office/drawing/2014/main" id="{358724ED-CA18-E23E-5040-C9964DABDF59}"/>
                </a:ext>
              </a:extLst>
            </p:cNvPr>
            <p:cNvGrpSpPr/>
            <p:nvPr/>
          </p:nvGrpSpPr>
          <p:grpSpPr>
            <a:xfrm>
              <a:off x="8246123" y="5922136"/>
              <a:ext cx="162178" cy="142389"/>
              <a:chOff x="8462006" y="4632482"/>
              <a:chExt cx="162178" cy="142389"/>
            </a:xfrm>
            <a:solidFill>
              <a:schemeClr val="accent4"/>
            </a:solidFill>
          </p:grpSpPr>
          <p:sp>
            <p:nvSpPr>
              <p:cNvPr id="27" name="Freeform: Shape 26">
                <a:extLst>
                  <a:ext uri="{FF2B5EF4-FFF2-40B4-BE49-F238E27FC236}">
                    <a16:creationId xmlns:a16="http://schemas.microsoft.com/office/drawing/2014/main" id="{AF0CC336-1640-4196-9163-7F0F0898E4EB}"/>
                  </a:ext>
                </a:extLst>
              </p:cNvPr>
              <p:cNvSpPr/>
              <p:nvPr/>
            </p:nvSpPr>
            <p:spPr>
              <a:xfrm>
                <a:off x="8502338" y="4671396"/>
                <a:ext cx="81639" cy="67859"/>
              </a:xfrm>
              <a:custGeom>
                <a:avLst/>
                <a:gdLst>
                  <a:gd name="csX0" fmla="*/ 75168 w 81639"/>
                  <a:gd name="csY0" fmla="*/ 67839 h 67859"/>
                  <a:gd name="csX1" fmla="*/ 6485 w 81639"/>
                  <a:gd name="csY1" fmla="*/ 67839 h 67859"/>
                  <a:gd name="csX2" fmla="*/ 814 w 81639"/>
                  <a:gd name="csY2" fmla="*/ 64504 h 67859"/>
                  <a:gd name="csX3" fmla="*/ 971 w 81639"/>
                  <a:gd name="csY3" fmla="*/ 57929 h 67859"/>
                  <a:gd name="csX4" fmla="*/ 35155 w 81639"/>
                  <a:gd name="csY4" fmla="*/ 3061 h 67859"/>
                  <a:gd name="csX5" fmla="*/ 40650 w 81639"/>
                  <a:gd name="csY5" fmla="*/ 0 h 67859"/>
                  <a:gd name="csX6" fmla="*/ 40650 w 81639"/>
                  <a:gd name="csY6" fmla="*/ 0 h 67859"/>
                  <a:gd name="csX7" fmla="*/ 46145 w 81639"/>
                  <a:gd name="csY7" fmla="*/ 3042 h 67859"/>
                  <a:gd name="csX8" fmla="*/ 80643 w 81639"/>
                  <a:gd name="csY8" fmla="*/ 57910 h 67859"/>
                  <a:gd name="csX9" fmla="*/ 80820 w 81639"/>
                  <a:gd name="csY9" fmla="*/ 64504 h 67859"/>
                  <a:gd name="csX10" fmla="*/ 75149 w 81639"/>
                  <a:gd name="csY10" fmla="*/ 67859 h 67859"/>
                  <a:gd name="csX11" fmla="*/ 18161 w 81639"/>
                  <a:gd name="csY11" fmla="*/ 54868 h 67859"/>
                  <a:gd name="csX12" fmla="*/ 63433 w 81639"/>
                  <a:gd name="csY12" fmla="*/ 54868 h 67859"/>
                  <a:gd name="csX13" fmla="*/ 40689 w 81639"/>
                  <a:gd name="csY13" fmla="*/ 18702 h 67859"/>
                  <a:gd name="csX14" fmla="*/ 18161 w 81639"/>
                  <a:gd name="csY14" fmla="*/ 54868 h 6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81639" h="67859">
                    <a:moveTo>
                      <a:pt x="75168" y="67839"/>
                    </a:moveTo>
                    <a:lnTo>
                      <a:pt x="6485" y="67839"/>
                    </a:lnTo>
                    <a:cubicBezTo>
                      <a:pt x="4130" y="67839"/>
                      <a:pt x="1952" y="66564"/>
                      <a:pt x="814" y="64504"/>
                    </a:cubicBezTo>
                    <a:cubicBezTo>
                      <a:pt x="-324" y="62443"/>
                      <a:pt x="-266" y="59931"/>
                      <a:pt x="971" y="57929"/>
                    </a:cubicBezTo>
                    <a:lnTo>
                      <a:pt x="35155" y="3061"/>
                    </a:lnTo>
                    <a:cubicBezTo>
                      <a:pt x="36333" y="1158"/>
                      <a:pt x="38413" y="0"/>
                      <a:pt x="40650" y="0"/>
                    </a:cubicBezTo>
                    <a:lnTo>
                      <a:pt x="40650" y="0"/>
                    </a:lnTo>
                    <a:cubicBezTo>
                      <a:pt x="42887" y="0"/>
                      <a:pt x="44948" y="1138"/>
                      <a:pt x="46145" y="3042"/>
                    </a:cubicBezTo>
                    <a:lnTo>
                      <a:pt x="80643" y="57910"/>
                    </a:lnTo>
                    <a:cubicBezTo>
                      <a:pt x="81899" y="59911"/>
                      <a:pt x="81978" y="62423"/>
                      <a:pt x="80820" y="64504"/>
                    </a:cubicBezTo>
                    <a:cubicBezTo>
                      <a:pt x="79682" y="66564"/>
                      <a:pt x="77503" y="67859"/>
                      <a:pt x="75149" y="67859"/>
                    </a:cubicBezTo>
                    <a:close/>
                    <a:moveTo>
                      <a:pt x="18161" y="54868"/>
                    </a:moveTo>
                    <a:lnTo>
                      <a:pt x="63433" y="54868"/>
                    </a:lnTo>
                    <a:lnTo>
                      <a:pt x="40689" y="18702"/>
                    </a:lnTo>
                    <a:lnTo>
                      <a:pt x="18161" y="54868"/>
                    </a:lnTo>
                    <a:close/>
                  </a:path>
                </a:pathLst>
              </a:custGeom>
              <a:grpFill/>
              <a:ln w="1960" cap="flat">
                <a:noFill/>
                <a:prstDash val="solid"/>
                <a:miter/>
              </a:ln>
            </p:spPr>
            <p:txBody>
              <a:bodyPr/>
              <a:lstStyle/>
              <a:p>
                <a:endParaRPr lang="en-US"/>
              </a:p>
            </p:txBody>
          </p:sp>
          <p:sp>
            <p:nvSpPr>
              <p:cNvPr id="28" name="Freeform: Shape 27">
                <a:extLst>
                  <a:ext uri="{FF2B5EF4-FFF2-40B4-BE49-F238E27FC236}">
                    <a16:creationId xmlns:a16="http://schemas.microsoft.com/office/drawing/2014/main" id="{23F084F0-FC76-55AD-8C26-14225CD5C4AF}"/>
                  </a:ext>
                </a:extLst>
              </p:cNvPr>
              <p:cNvSpPr/>
              <p:nvPr/>
            </p:nvSpPr>
            <p:spPr>
              <a:xfrm>
                <a:off x="8462006" y="4632482"/>
                <a:ext cx="162178" cy="142389"/>
              </a:xfrm>
              <a:custGeom>
                <a:avLst/>
                <a:gdLst>
                  <a:gd name="csX0" fmla="*/ 130513 w 162178"/>
                  <a:gd name="csY0" fmla="*/ 142390 h 142389"/>
                  <a:gd name="csX1" fmla="*/ 31472 w 162178"/>
                  <a:gd name="csY1" fmla="*/ 142390 h 142389"/>
                  <a:gd name="csX2" fmla="*/ 26036 w 162178"/>
                  <a:gd name="csY2" fmla="*/ 139446 h 142389"/>
                  <a:gd name="csX3" fmla="*/ 1055 w 162178"/>
                  <a:gd name="csY3" fmla="*/ 101102 h 142389"/>
                  <a:gd name="csX4" fmla="*/ 977 w 162178"/>
                  <a:gd name="csY4" fmla="*/ 94135 h 142389"/>
                  <a:gd name="csX5" fmla="*/ 57709 w 162178"/>
                  <a:gd name="csY5" fmla="*/ 3061 h 142389"/>
                  <a:gd name="csX6" fmla="*/ 63204 w 162178"/>
                  <a:gd name="csY6" fmla="*/ 0 h 142389"/>
                  <a:gd name="csX7" fmla="*/ 98644 w 162178"/>
                  <a:gd name="csY7" fmla="*/ 0 h 142389"/>
                  <a:gd name="csX8" fmla="*/ 104139 w 162178"/>
                  <a:gd name="csY8" fmla="*/ 3041 h 142389"/>
                  <a:gd name="csX9" fmla="*/ 161185 w 162178"/>
                  <a:gd name="csY9" fmla="*/ 93782 h 142389"/>
                  <a:gd name="csX10" fmla="*/ 161126 w 162178"/>
                  <a:gd name="csY10" fmla="*/ 100768 h 142389"/>
                  <a:gd name="csX11" fmla="*/ 135929 w 162178"/>
                  <a:gd name="csY11" fmla="*/ 139446 h 142389"/>
                  <a:gd name="csX12" fmla="*/ 130494 w 162178"/>
                  <a:gd name="csY12" fmla="*/ 142390 h 142389"/>
                  <a:gd name="csX13" fmla="*/ 34985 w 162178"/>
                  <a:gd name="csY13" fmla="*/ 129438 h 142389"/>
                  <a:gd name="csX14" fmla="*/ 127001 w 162178"/>
                  <a:gd name="csY14" fmla="*/ 129438 h 142389"/>
                  <a:gd name="csX15" fmla="*/ 147998 w 162178"/>
                  <a:gd name="csY15" fmla="*/ 97177 h 142389"/>
                  <a:gd name="csX16" fmla="*/ 95053 w 162178"/>
                  <a:gd name="csY16" fmla="*/ 12991 h 142389"/>
                  <a:gd name="csX17" fmla="*/ 66795 w 162178"/>
                  <a:gd name="csY17" fmla="*/ 12991 h 142389"/>
                  <a:gd name="csX18" fmla="*/ 14164 w 162178"/>
                  <a:gd name="csY18" fmla="*/ 97491 h 142389"/>
                  <a:gd name="csX19" fmla="*/ 34965 w 162178"/>
                  <a:gd name="csY19" fmla="*/ 129438 h 1423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62178" h="142389">
                    <a:moveTo>
                      <a:pt x="130513" y="142390"/>
                    </a:moveTo>
                    <a:lnTo>
                      <a:pt x="31472" y="142390"/>
                    </a:lnTo>
                    <a:cubicBezTo>
                      <a:pt x="29274" y="142390"/>
                      <a:pt x="27233" y="141291"/>
                      <a:pt x="26036" y="139446"/>
                    </a:cubicBezTo>
                    <a:lnTo>
                      <a:pt x="1055" y="101102"/>
                    </a:lnTo>
                    <a:cubicBezTo>
                      <a:pt x="-318" y="98982"/>
                      <a:pt x="-358" y="96274"/>
                      <a:pt x="977" y="94135"/>
                    </a:cubicBezTo>
                    <a:lnTo>
                      <a:pt x="57709" y="3061"/>
                    </a:lnTo>
                    <a:cubicBezTo>
                      <a:pt x="58887" y="1157"/>
                      <a:pt x="60967" y="0"/>
                      <a:pt x="63204" y="0"/>
                    </a:cubicBezTo>
                    <a:lnTo>
                      <a:pt x="98644" y="0"/>
                    </a:lnTo>
                    <a:cubicBezTo>
                      <a:pt x="100881" y="0"/>
                      <a:pt x="102942" y="1138"/>
                      <a:pt x="104139" y="3041"/>
                    </a:cubicBezTo>
                    <a:lnTo>
                      <a:pt x="161185" y="93782"/>
                    </a:lnTo>
                    <a:cubicBezTo>
                      <a:pt x="162539" y="95921"/>
                      <a:pt x="162500" y="98649"/>
                      <a:pt x="161126" y="100768"/>
                    </a:cubicBezTo>
                    <a:lnTo>
                      <a:pt x="135929" y="139446"/>
                    </a:lnTo>
                    <a:cubicBezTo>
                      <a:pt x="134732" y="141291"/>
                      <a:pt x="132692" y="142390"/>
                      <a:pt x="130494" y="142390"/>
                    </a:cubicBezTo>
                    <a:close/>
                    <a:moveTo>
                      <a:pt x="34985" y="129438"/>
                    </a:moveTo>
                    <a:lnTo>
                      <a:pt x="127001" y="129438"/>
                    </a:lnTo>
                    <a:lnTo>
                      <a:pt x="147998" y="97177"/>
                    </a:lnTo>
                    <a:lnTo>
                      <a:pt x="95053" y="12991"/>
                    </a:lnTo>
                    <a:lnTo>
                      <a:pt x="66795" y="12991"/>
                    </a:lnTo>
                    <a:lnTo>
                      <a:pt x="14164" y="97491"/>
                    </a:lnTo>
                    <a:lnTo>
                      <a:pt x="34965" y="129438"/>
                    </a:lnTo>
                    <a:close/>
                  </a:path>
                </a:pathLst>
              </a:custGeom>
              <a:grpFill/>
              <a:ln w="1960" cap="flat">
                <a:noFill/>
                <a:prstDash val="solid"/>
                <a:miter/>
              </a:ln>
            </p:spPr>
            <p:txBody>
              <a:bodyPr/>
              <a:lstStyle/>
              <a:p>
                <a:endParaRPr lang="en-US"/>
              </a:p>
            </p:txBody>
          </p:sp>
        </p:grpSp>
        <p:grpSp>
          <p:nvGrpSpPr>
            <p:cNvPr id="12" name="Graphic 8">
              <a:extLst>
                <a:ext uri="{FF2B5EF4-FFF2-40B4-BE49-F238E27FC236}">
                  <a16:creationId xmlns:a16="http://schemas.microsoft.com/office/drawing/2014/main" id="{6BA88E42-DCFC-F08E-5B1D-2CCC0C70C628}"/>
                </a:ext>
              </a:extLst>
            </p:cNvPr>
            <p:cNvGrpSpPr/>
            <p:nvPr/>
          </p:nvGrpSpPr>
          <p:grpSpPr>
            <a:xfrm>
              <a:off x="7923562" y="5925374"/>
              <a:ext cx="140682" cy="140682"/>
              <a:chOff x="8139445" y="4635720"/>
              <a:chExt cx="140682" cy="140682"/>
            </a:xfrm>
            <a:solidFill>
              <a:schemeClr val="accent4"/>
            </a:solidFill>
          </p:grpSpPr>
          <p:sp>
            <p:nvSpPr>
              <p:cNvPr id="25" name="Freeform: Shape 24">
                <a:extLst>
                  <a:ext uri="{FF2B5EF4-FFF2-40B4-BE49-F238E27FC236}">
                    <a16:creationId xmlns:a16="http://schemas.microsoft.com/office/drawing/2014/main" id="{81F50613-B99E-1E38-4AA3-371E87074091}"/>
                  </a:ext>
                </a:extLst>
              </p:cNvPr>
              <p:cNvSpPr/>
              <p:nvPr/>
            </p:nvSpPr>
            <p:spPr>
              <a:xfrm>
                <a:off x="8139445" y="4635720"/>
                <a:ext cx="140682" cy="140682"/>
              </a:xfrm>
              <a:custGeom>
                <a:avLst/>
                <a:gdLst>
                  <a:gd name="csX0" fmla="*/ 133343 w 140682"/>
                  <a:gd name="csY0" fmla="*/ 0 h 140682"/>
                  <a:gd name="csX1" fmla="*/ 7339 w 140682"/>
                  <a:gd name="csY1" fmla="*/ 0 h 140682"/>
                  <a:gd name="csX2" fmla="*/ 0 w 140682"/>
                  <a:gd name="csY2" fmla="*/ 7339 h 140682"/>
                  <a:gd name="csX3" fmla="*/ 0 w 140682"/>
                  <a:gd name="csY3" fmla="*/ 133343 h 140682"/>
                  <a:gd name="csX4" fmla="*/ 7339 w 140682"/>
                  <a:gd name="csY4" fmla="*/ 140683 h 140682"/>
                  <a:gd name="csX5" fmla="*/ 133343 w 140682"/>
                  <a:gd name="csY5" fmla="*/ 140683 h 140682"/>
                  <a:gd name="csX6" fmla="*/ 140683 w 140682"/>
                  <a:gd name="csY6" fmla="*/ 133343 h 140682"/>
                  <a:gd name="csX7" fmla="*/ 140683 w 140682"/>
                  <a:gd name="csY7" fmla="*/ 7339 h 140682"/>
                  <a:gd name="csX8" fmla="*/ 133343 w 140682"/>
                  <a:gd name="csY8" fmla="*/ 0 h 140682"/>
                  <a:gd name="csX9" fmla="*/ 126004 w 140682"/>
                  <a:gd name="csY9" fmla="*/ 126004 h 140682"/>
                  <a:gd name="csX10" fmla="*/ 14698 w 140682"/>
                  <a:gd name="csY10" fmla="*/ 126004 h 140682"/>
                  <a:gd name="csX11" fmla="*/ 14698 w 140682"/>
                  <a:gd name="csY11" fmla="*/ 14698 h 140682"/>
                  <a:gd name="csX12" fmla="*/ 126004 w 140682"/>
                  <a:gd name="csY12" fmla="*/ 14698 h 140682"/>
                  <a:gd name="csX13" fmla="*/ 126004 w 140682"/>
                  <a:gd name="csY13" fmla="*/ 126004 h 1406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0682" h="140682">
                    <a:moveTo>
                      <a:pt x="133343" y="0"/>
                    </a:moveTo>
                    <a:lnTo>
                      <a:pt x="7339" y="0"/>
                    </a:lnTo>
                    <a:cubicBezTo>
                      <a:pt x="3277" y="0"/>
                      <a:pt x="0" y="3277"/>
                      <a:pt x="0" y="7339"/>
                    </a:cubicBezTo>
                    <a:lnTo>
                      <a:pt x="0" y="133343"/>
                    </a:lnTo>
                    <a:cubicBezTo>
                      <a:pt x="0" y="137406"/>
                      <a:pt x="3277" y="140683"/>
                      <a:pt x="7339" y="140683"/>
                    </a:cubicBezTo>
                    <a:lnTo>
                      <a:pt x="133343" y="140683"/>
                    </a:lnTo>
                    <a:cubicBezTo>
                      <a:pt x="137405" y="140683"/>
                      <a:pt x="140683" y="137406"/>
                      <a:pt x="140683" y="133343"/>
                    </a:cubicBezTo>
                    <a:lnTo>
                      <a:pt x="140683" y="7339"/>
                    </a:lnTo>
                    <a:cubicBezTo>
                      <a:pt x="140683" y="3277"/>
                      <a:pt x="137405" y="0"/>
                      <a:pt x="133343" y="0"/>
                    </a:cubicBezTo>
                    <a:close/>
                    <a:moveTo>
                      <a:pt x="126004" y="126004"/>
                    </a:moveTo>
                    <a:lnTo>
                      <a:pt x="14698" y="126004"/>
                    </a:lnTo>
                    <a:lnTo>
                      <a:pt x="14698" y="14698"/>
                    </a:lnTo>
                    <a:lnTo>
                      <a:pt x="126004" y="14698"/>
                    </a:lnTo>
                    <a:lnTo>
                      <a:pt x="126004" y="126004"/>
                    </a:lnTo>
                    <a:close/>
                  </a:path>
                </a:pathLst>
              </a:custGeom>
              <a:grpFill/>
              <a:ln w="1960" cap="flat">
                <a:noFill/>
                <a:prstDash val="solid"/>
                <a:miter/>
              </a:ln>
            </p:spPr>
            <p:txBody>
              <a:bodyPr/>
              <a:lstStyle/>
              <a:p>
                <a:endParaRPr lang="en-US"/>
              </a:p>
            </p:txBody>
          </p:sp>
          <p:sp>
            <p:nvSpPr>
              <p:cNvPr id="26" name="Freeform: Shape 25">
                <a:extLst>
                  <a:ext uri="{FF2B5EF4-FFF2-40B4-BE49-F238E27FC236}">
                    <a16:creationId xmlns:a16="http://schemas.microsoft.com/office/drawing/2014/main" id="{49B58205-B5F7-6279-7D7B-D867D3A6A375}"/>
                  </a:ext>
                </a:extLst>
              </p:cNvPr>
              <p:cNvSpPr/>
              <p:nvPr/>
            </p:nvSpPr>
            <p:spPr>
              <a:xfrm>
                <a:off x="8165918" y="4709682"/>
                <a:ext cx="87796" cy="36147"/>
              </a:xfrm>
              <a:custGeom>
                <a:avLst/>
                <a:gdLst>
                  <a:gd name="csX0" fmla="*/ 87797 w 87796"/>
                  <a:gd name="csY0" fmla="*/ 36147 h 36147"/>
                  <a:gd name="csX1" fmla="*/ 59009 w 87796"/>
                  <a:gd name="csY1" fmla="*/ 0 h 36147"/>
                  <a:gd name="csX2" fmla="*/ 37069 w 87796"/>
                  <a:gd name="csY2" fmla="*/ 27532 h 36147"/>
                  <a:gd name="csX3" fmla="*/ 21115 w 87796"/>
                  <a:gd name="csY3" fmla="*/ 8870 h 36147"/>
                  <a:gd name="csX4" fmla="*/ 0 w 87796"/>
                  <a:gd name="csY4" fmla="*/ 36147 h 36147"/>
                  <a:gd name="csX5" fmla="*/ 87797 w 87796"/>
                  <a:gd name="csY5" fmla="*/ 36147 h 36147"/>
                  <a:gd name="csX6" fmla="*/ 87797 w 87796"/>
                  <a:gd name="csY6" fmla="*/ 36147 h 361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796" h="36147">
                    <a:moveTo>
                      <a:pt x="87797" y="36147"/>
                    </a:moveTo>
                    <a:lnTo>
                      <a:pt x="59009" y="0"/>
                    </a:lnTo>
                    <a:lnTo>
                      <a:pt x="37069" y="27532"/>
                    </a:lnTo>
                    <a:lnTo>
                      <a:pt x="21115" y="8870"/>
                    </a:lnTo>
                    <a:lnTo>
                      <a:pt x="0" y="36147"/>
                    </a:lnTo>
                    <a:lnTo>
                      <a:pt x="87797" y="36147"/>
                    </a:lnTo>
                    <a:lnTo>
                      <a:pt x="87797" y="36147"/>
                    </a:lnTo>
                    <a:close/>
                  </a:path>
                </a:pathLst>
              </a:custGeom>
              <a:grpFill/>
              <a:ln w="1960" cap="flat">
                <a:noFill/>
                <a:prstDash val="solid"/>
                <a:miter/>
              </a:ln>
            </p:spPr>
            <p:txBody>
              <a:bodyPr/>
              <a:lstStyle/>
              <a:p>
                <a:endParaRPr lang="en-US"/>
              </a:p>
            </p:txBody>
          </p:sp>
        </p:grpSp>
        <p:grpSp>
          <p:nvGrpSpPr>
            <p:cNvPr id="13" name="Graphic 8">
              <a:extLst>
                <a:ext uri="{FF2B5EF4-FFF2-40B4-BE49-F238E27FC236}">
                  <a16:creationId xmlns:a16="http://schemas.microsoft.com/office/drawing/2014/main" id="{410CB761-623F-CD3F-4275-03382C952E1C}"/>
                </a:ext>
              </a:extLst>
            </p:cNvPr>
            <p:cNvGrpSpPr/>
            <p:nvPr/>
          </p:nvGrpSpPr>
          <p:grpSpPr>
            <a:xfrm>
              <a:off x="8590221" y="5895722"/>
              <a:ext cx="144175" cy="180656"/>
              <a:chOff x="8806104" y="4606068"/>
              <a:chExt cx="144175" cy="180656"/>
            </a:xfrm>
            <a:solidFill>
              <a:schemeClr val="accent4"/>
            </a:solidFill>
          </p:grpSpPr>
          <p:sp>
            <p:nvSpPr>
              <p:cNvPr id="22" name="Freeform: Shape 21">
                <a:extLst>
                  <a:ext uri="{FF2B5EF4-FFF2-40B4-BE49-F238E27FC236}">
                    <a16:creationId xmlns:a16="http://schemas.microsoft.com/office/drawing/2014/main" id="{3B2558B6-FC15-6EEF-F723-93275FE160C7}"/>
                  </a:ext>
                </a:extLst>
              </p:cNvPr>
              <p:cNvSpPr/>
              <p:nvPr/>
            </p:nvSpPr>
            <p:spPr>
              <a:xfrm>
                <a:off x="8829417" y="4606068"/>
                <a:ext cx="80575" cy="67211"/>
              </a:xfrm>
              <a:custGeom>
                <a:avLst/>
                <a:gdLst>
                  <a:gd name="csX0" fmla="*/ 80575 w 80575"/>
                  <a:gd name="csY0" fmla="*/ 67211 h 67211"/>
                  <a:gd name="csX1" fmla="*/ 65877 w 80575"/>
                  <a:gd name="csY1" fmla="*/ 67211 h 67211"/>
                  <a:gd name="csX2" fmla="*/ 65877 w 80575"/>
                  <a:gd name="csY2" fmla="*/ 40288 h 67211"/>
                  <a:gd name="csX3" fmla="*/ 40288 w 80575"/>
                  <a:gd name="csY3" fmla="*/ 14698 h 67211"/>
                  <a:gd name="csX4" fmla="*/ 14698 w 80575"/>
                  <a:gd name="csY4" fmla="*/ 40288 h 67211"/>
                  <a:gd name="csX5" fmla="*/ 14698 w 80575"/>
                  <a:gd name="csY5" fmla="*/ 67211 h 67211"/>
                  <a:gd name="csX6" fmla="*/ 0 w 80575"/>
                  <a:gd name="csY6" fmla="*/ 67211 h 67211"/>
                  <a:gd name="csX7" fmla="*/ 0 w 80575"/>
                  <a:gd name="csY7" fmla="*/ 40288 h 67211"/>
                  <a:gd name="csX8" fmla="*/ 40288 w 80575"/>
                  <a:gd name="csY8" fmla="*/ 0 h 67211"/>
                  <a:gd name="csX9" fmla="*/ 80575 w 80575"/>
                  <a:gd name="csY9" fmla="*/ 40288 h 67211"/>
                  <a:gd name="csX10" fmla="*/ 80575 w 80575"/>
                  <a:gd name="csY10" fmla="*/ 67211 h 67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575" h="67211">
                    <a:moveTo>
                      <a:pt x="80575" y="67211"/>
                    </a:moveTo>
                    <a:lnTo>
                      <a:pt x="65877" y="67211"/>
                    </a:lnTo>
                    <a:lnTo>
                      <a:pt x="65877" y="40288"/>
                    </a:lnTo>
                    <a:cubicBezTo>
                      <a:pt x="65877" y="26178"/>
                      <a:pt x="54397" y="14698"/>
                      <a:pt x="40288" y="14698"/>
                    </a:cubicBezTo>
                    <a:cubicBezTo>
                      <a:pt x="26178" y="14698"/>
                      <a:pt x="14698" y="26178"/>
                      <a:pt x="14698" y="40288"/>
                    </a:cubicBezTo>
                    <a:lnTo>
                      <a:pt x="14698" y="67211"/>
                    </a:lnTo>
                    <a:lnTo>
                      <a:pt x="0" y="67211"/>
                    </a:lnTo>
                    <a:lnTo>
                      <a:pt x="0" y="40288"/>
                    </a:lnTo>
                    <a:cubicBezTo>
                      <a:pt x="0" y="18074"/>
                      <a:pt x="18073" y="0"/>
                      <a:pt x="40288" y="0"/>
                    </a:cubicBezTo>
                    <a:cubicBezTo>
                      <a:pt x="62502" y="0"/>
                      <a:pt x="80575" y="18074"/>
                      <a:pt x="80575" y="40288"/>
                    </a:cubicBezTo>
                    <a:lnTo>
                      <a:pt x="80575" y="67211"/>
                    </a:lnTo>
                    <a:close/>
                  </a:path>
                </a:pathLst>
              </a:custGeom>
              <a:grpFill/>
              <a:ln w="1960" cap="flat">
                <a:noFill/>
                <a:prstDash val="solid"/>
                <a:miter/>
              </a:ln>
            </p:spPr>
            <p:txBody>
              <a:bodyPr/>
              <a:lstStyle/>
              <a:p>
                <a:endParaRPr lang="en-US"/>
              </a:p>
            </p:txBody>
          </p:sp>
          <p:sp>
            <p:nvSpPr>
              <p:cNvPr id="23" name="Freeform: Shape 22">
                <a:extLst>
                  <a:ext uri="{FF2B5EF4-FFF2-40B4-BE49-F238E27FC236}">
                    <a16:creationId xmlns:a16="http://schemas.microsoft.com/office/drawing/2014/main" id="{0EE3340C-7108-D874-C04D-949DBF44ED15}"/>
                  </a:ext>
                </a:extLst>
              </p:cNvPr>
              <p:cNvSpPr/>
              <p:nvPr/>
            </p:nvSpPr>
            <p:spPr>
              <a:xfrm>
                <a:off x="8806104" y="4665940"/>
                <a:ext cx="127220" cy="110815"/>
              </a:xfrm>
              <a:custGeom>
                <a:avLst/>
                <a:gdLst>
                  <a:gd name="csX0" fmla="*/ 48745 w 127220"/>
                  <a:gd name="csY0" fmla="*/ 96117 h 110815"/>
                  <a:gd name="csX1" fmla="*/ 14679 w 127220"/>
                  <a:gd name="csY1" fmla="*/ 96117 h 110815"/>
                  <a:gd name="csX2" fmla="*/ 14679 w 127220"/>
                  <a:gd name="csY2" fmla="*/ 14679 h 110815"/>
                  <a:gd name="csX3" fmla="*/ 112523 w 127220"/>
                  <a:gd name="csY3" fmla="*/ 14679 h 110815"/>
                  <a:gd name="csX4" fmla="*/ 112523 w 127220"/>
                  <a:gd name="csY4" fmla="*/ 23824 h 110815"/>
                  <a:gd name="csX5" fmla="*/ 127221 w 127220"/>
                  <a:gd name="csY5" fmla="*/ 28160 h 110815"/>
                  <a:gd name="csX6" fmla="*/ 127221 w 127220"/>
                  <a:gd name="csY6" fmla="*/ 7339 h 110815"/>
                  <a:gd name="csX7" fmla="*/ 119882 w 127220"/>
                  <a:gd name="csY7" fmla="*/ 0 h 110815"/>
                  <a:gd name="csX8" fmla="*/ 7339 w 127220"/>
                  <a:gd name="csY8" fmla="*/ 0 h 110815"/>
                  <a:gd name="csX9" fmla="*/ 0 w 127220"/>
                  <a:gd name="csY9" fmla="*/ 7339 h 110815"/>
                  <a:gd name="csX10" fmla="*/ 0 w 127220"/>
                  <a:gd name="csY10" fmla="*/ 103476 h 110815"/>
                  <a:gd name="csX11" fmla="*/ 7339 w 127220"/>
                  <a:gd name="csY11" fmla="*/ 110816 h 110815"/>
                  <a:gd name="csX12" fmla="*/ 55359 w 127220"/>
                  <a:gd name="csY12" fmla="*/ 110816 h 110815"/>
                  <a:gd name="csX13" fmla="*/ 48745 w 127220"/>
                  <a:gd name="csY13" fmla="*/ 96117 h 1108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7220" h="110815">
                    <a:moveTo>
                      <a:pt x="48745" y="96117"/>
                    </a:moveTo>
                    <a:lnTo>
                      <a:pt x="14679" y="96117"/>
                    </a:lnTo>
                    <a:lnTo>
                      <a:pt x="14679" y="14679"/>
                    </a:lnTo>
                    <a:lnTo>
                      <a:pt x="112523" y="14679"/>
                    </a:lnTo>
                    <a:lnTo>
                      <a:pt x="112523" y="23824"/>
                    </a:lnTo>
                    <a:cubicBezTo>
                      <a:pt x="117684" y="24628"/>
                      <a:pt x="122609" y="26080"/>
                      <a:pt x="127221" y="28160"/>
                    </a:cubicBezTo>
                    <a:lnTo>
                      <a:pt x="127221" y="7339"/>
                    </a:lnTo>
                    <a:cubicBezTo>
                      <a:pt x="127221" y="3277"/>
                      <a:pt x="123944" y="0"/>
                      <a:pt x="119882" y="0"/>
                    </a:cubicBezTo>
                    <a:lnTo>
                      <a:pt x="7339" y="0"/>
                    </a:lnTo>
                    <a:cubicBezTo>
                      <a:pt x="3277" y="0"/>
                      <a:pt x="0" y="3277"/>
                      <a:pt x="0" y="7339"/>
                    </a:cubicBezTo>
                    <a:lnTo>
                      <a:pt x="0" y="103476"/>
                    </a:lnTo>
                    <a:cubicBezTo>
                      <a:pt x="0" y="107538"/>
                      <a:pt x="3277" y="110816"/>
                      <a:pt x="7339" y="110816"/>
                    </a:cubicBezTo>
                    <a:lnTo>
                      <a:pt x="55359" y="110816"/>
                    </a:lnTo>
                    <a:cubicBezTo>
                      <a:pt x="52513" y="106302"/>
                      <a:pt x="50256" y="101377"/>
                      <a:pt x="48745" y="96117"/>
                    </a:cubicBezTo>
                    <a:close/>
                  </a:path>
                </a:pathLst>
              </a:custGeom>
              <a:grpFill/>
              <a:ln w="1960" cap="flat">
                <a:noFill/>
                <a:prstDash val="solid"/>
                <a:miter/>
              </a:ln>
            </p:spPr>
            <p:txBody>
              <a:bodyPr/>
              <a:lstStyle/>
              <a:p>
                <a:endParaRPr lang="en-US"/>
              </a:p>
            </p:txBody>
          </p:sp>
          <p:sp>
            <p:nvSpPr>
              <p:cNvPr id="24" name="Freeform: Shape 23">
                <a:extLst>
                  <a:ext uri="{FF2B5EF4-FFF2-40B4-BE49-F238E27FC236}">
                    <a16:creationId xmlns:a16="http://schemas.microsoft.com/office/drawing/2014/main" id="{33E8E0B2-75EB-BA66-0F18-84B4757E13A7}"/>
                  </a:ext>
                </a:extLst>
              </p:cNvPr>
              <p:cNvSpPr/>
              <p:nvPr/>
            </p:nvSpPr>
            <p:spPr>
              <a:xfrm>
                <a:off x="8869351" y="4705796"/>
                <a:ext cx="80928" cy="80928"/>
              </a:xfrm>
              <a:custGeom>
                <a:avLst/>
                <a:gdLst>
                  <a:gd name="csX0" fmla="*/ 40464 w 80928"/>
                  <a:gd name="csY0" fmla="*/ 0 h 80928"/>
                  <a:gd name="csX1" fmla="*/ 0 w 80928"/>
                  <a:gd name="csY1" fmla="*/ 40464 h 80928"/>
                  <a:gd name="csX2" fmla="*/ 40464 w 80928"/>
                  <a:gd name="csY2" fmla="*/ 80928 h 80928"/>
                  <a:gd name="csX3" fmla="*/ 80928 w 80928"/>
                  <a:gd name="csY3" fmla="*/ 40464 h 80928"/>
                  <a:gd name="csX4" fmla="*/ 40464 w 80928"/>
                  <a:gd name="csY4" fmla="*/ 0 h 80928"/>
                  <a:gd name="csX5" fmla="*/ 49079 w 80928"/>
                  <a:gd name="csY5" fmla="*/ 59695 h 80928"/>
                  <a:gd name="csX6" fmla="*/ 34577 w 80928"/>
                  <a:gd name="csY6" fmla="*/ 45194 h 80928"/>
                  <a:gd name="csX7" fmla="*/ 34577 w 80928"/>
                  <a:gd name="csY7" fmla="*/ 18878 h 80928"/>
                  <a:gd name="csX8" fmla="*/ 45606 w 80928"/>
                  <a:gd name="csY8" fmla="*/ 18878 h 80928"/>
                  <a:gd name="csX9" fmla="*/ 45606 w 80928"/>
                  <a:gd name="csY9" fmla="*/ 41230 h 80928"/>
                  <a:gd name="csX10" fmla="*/ 56399 w 80928"/>
                  <a:gd name="csY10" fmla="*/ 52023 h 80928"/>
                  <a:gd name="csX11" fmla="*/ 49099 w 80928"/>
                  <a:gd name="csY11" fmla="*/ 59715 h 80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0928" h="80928">
                    <a:moveTo>
                      <a:pt x="40464" y="0"/>
                    </a:moveTo>
                    <a:cubicBezTo>
                      <a:pt x="18113" y="0"/>
                      <a:pt x="0" y="18113"/>
                      <a:pt x="0" y="40464"/>
                    </a:cubicBezTo>
                    <a:cubicBezTo>
                      <a:pt x="0" y="62816"/>
                      <a:pt x="18113" y="80928"/>
                      <a:pt x="40464" y="80928"/>
                    </a:cubicBezTo>
                    <a:cubicBezTo>
                      <a:pt x="62816" y="80928"/>
                      <a:pt x="80928" y="62816"/>
                      <a:pt x="80928" y="40464"/>
                    </a:cubicBezTo>
                    <a:cubicBezTo>
                      <a:pt x="80928" y="18113"/>
                      <a:pt x="62816" y="0"/>
                      <a:pt x="40464" y="0"/>
                    </a:cubicBezTo>
                    <a:close/>
                    <a:moveTo>
                      <a:pt x="49079" y="59695"/>
                    </a:moveTo>
                    <a:lnTo>
                      <a:pt x="34577" y="45194"/>
                    </a:lnTo>
                    <a:lnTo>
                      <a:pt x="34577" y="18878"/>
                    </a:lnTo>
                    <a:lnTo>
                      <a:pt x="45606" y="18878"/>
                    </a:lnTo>
                    <a:lnTo>
                      <a:pt x="45606" y="41230"/>
                    </a:lnTo>
                    <a:lnTo>
                      <a:pt x="56399" y="52023"/>
                    </a:lnTo>
                    <a:lnTo>
                      <a:pt x="49099" y="59715"/>
                    </a:lnTo>
                    <a:close/>
                  </a:path>
                </a:pathLst>
              </a:custGeom>
              <a:grpFill/>
              <a:ln w="1960" cap="flat">
                <a:noFill/>
                <a:prstDash val="solid"/>
                <a:miter/>
              </a:ln>
            </p:spPr>
            <p:txBody>
              <a:bodyPr/>
              <a:lstStyle/>
              <a:p>
                <a:endParaRPr lang="en-US"/>
              </a:p>
            </p:txBody>
          </p:sp>
        </p:grpSp>
        <p:grpSp>
          <p:nvGrpSpPr>
            <p:cNvPr id="14" name="Graphic 8">
              <a:extLst>
                <a:ext uri="{FF2B5EF4-FFF2-40B4-BE49-F238E27FC236}">
                  <a16:creationId xmlns:a16="http://schemas.microsoft.com/office/drawing/2014/main" id="{68F5A217-A82B-9842-B9C8-055DC390ED9B}"/>
                </a:ext>
              </a:extLst>
            </p:cNvPr>
            <p:cNvGrpSpPr/>
            <p:nvPr/>
          </p:nvGrpSpPr>
          <p:grpSpPr>
            <a:xfrm>
              <a:off x="8924885" y="5926905"/>
              <a:ext cx="139083" cy="140741"/>
              <a:chOff x="9140768" y="4637251"/>
              <a:chExt cx="139083" cy="140741"/>
            </a:xfrm>
            <a:solidFill>
              <a:schemeClr val="accent4"/>
            </a:solidFill>
          </p:grpSpPr>
          <p:sp>
            <p:nvSpPr>
              <p:cNvPr id="19" name="Freeform: Shape 18">
                <a:extLst>
                  <a:ext uri="{FF2B5EF4-FFF2-40B4-BE49-F238E27FC236}">
                    <a16:creationId xmlns:a16="http://schemas.microsoft.com/office/drawing/2014/main" id="{0C30A9BA-41B4-9717-6A69-A85E461A6808}"/>
                  </a:ext>
                </a:extLst>
              </p:cNvPr>
              <p:cNvSpPr/>
              <p:nvPr/>
            </p:nvSpPr>
            <p:spPr>
              <a:xfrm>
                <a:off x="9140768" y="4638909"/>
                <a:ext cx="139083" cy="139083"/>
              </a:xfrm>
              <a:custGeom>
                <a:avLst/>
                <a:gdLst>
                  <a:gd name="csX0" fmla="*/ 105752 w 139083"/>
                  <a:gd name="csY0" fmla="*/ 3797 h 139083"/>
                  <a:gd name="csX1" fmla="*/ 0 w 139083"/>
                  <a:gd name="csY1" fmla="*/ 109550 h 139083"/>
                  <a:gd name="csX2" fmla="*/ 0 w 139083"/>
                  <a:gd name="csY2" fmla="*/ 139083 h 139083"/>
                  <a:gd name="csX3" fmla="*/ 29534 w 139083"/>
                  <a:gd name="csY3" fmla="*/ 139083 h 139083"/>
                  <a:gd name="csX4" fmla="*/ 135286 w 139083"/>
                  <a:gd name="csY4" fmla="*/ 33331 h 139083"/>
                  <a:gd name="csX5" fmla="*/ 135286 w 139083"/>
                  <a:gd name="csY5" fmla="*/ 15022 h 139083"/>
                  <a:gd name="csX6" fmla="*/ 124061 w 139083"/>
                  <a:gd name="csY6" fmla="*/ 3797 h 139083"/>
                  <a:gd name="csX7" fmla="*/ 105752 w 139083"/>
                  <a:gd name="csY7" fmla="*/ 3797 h 139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9083" h="139083">
                    <a:moveTo>
                      <a:pt x="105752" y="3797"/>
                    </a:moveTo>
                    <a:lnTo>
                      <a:pt x="0" y="109550"/>
                    </a:lnTo>
                    <a:lnTo>
                      <a:pt x="0" y="139083"/>
                    </a:lnTo>
                    <a:lnTo>
                      <a:pt x="29534" y="139083"/>
                    </a:lnTo>
                    <a:lnTo>
                      <a:pt x="135286" y="33331"/>
                    </a:lnTo>
                    <a:cubicBezTo>
                      <a:pt x="140349" y="28268"/>
                      <a:pt x="140349" y="20065"/>
                      <a:pt x="135286" y="15022"/>
                    </a:cubicBezTo>
                    <a:lnTo>
                      <a:pt x="124061" y="3797"/>
                    </a:lnTo>
                    <a:cubicBezTo>
                      <a:pt x="118998" y="-1266"/>
                      <a:pt x="110796" y="-1266"/>
                      <a:pt x="105752" y="3797"/>
                    </a:cubicBezTo>
                    <a:close/>
                  </a:path>
                </a:pathLst>
              </a:custGeom>
              <a:grpFill/>
              <a:ln w="1960" cap="flat">
                <a:noFill/>
                <a:prstDash val="solid"/>
                <a:miter/>
              </a:ln>
            </p:spPr>
            <p:txBody>
              <a:bodyPr/>
              <a:lstStyle/>
              <a:p>
                <a:endParaRPr lang="en-US"/>
              </a:p>
            </p:txBody>
          </p:sp>
          <p:sp>
            <p:nvSpPr>
              <p:cNvPr id="20" name="Freeform: Shape 19">
                <a:extLst>
                  <a:ext uri="{FF2B5EF4-FFF2-40B4-BE49-F238E27FC236}">
                    <a16:creationId xmlns:a16="http://schemas.microsoft.com/office/drawing/2014/main" id="{8A7A768B-DD3D-6297-24DF-78DDBAC1409A}"/>
                  </a:ext>
                </a:extLst>
              </p:cNvPr>
              <p:cNvSpPr/>
              <p:nvPr/>
            </p:nvSpPr>
            <p:spPr>
              <a:xfrm>
                <a:off x="9156310" y="4706346"/>
                <a:ext cx="56104" cy="56104"/>
              </a:xfrm>
              <a:custGeom>
                <a:avLst/>
                <a:gdLst>
                  <a:gd name="csX0" fmla="*/ 56104 w 56104"/>
                  <a:gd name="csY0" fmla="*/ 11225 h 56104"/>
                  <a:gd name="csX1" fmla="*/ 11225 w 56104"/>
                  <a:gd name="csY1" fmla="*/ 56105 h 56104"/>
                  <a:gd name="csX2" fmla="*/ 11225 w 56104"/>
                  <a:gd name="csY2" fmla="*/ 56105 h 56104"/>
                  <a:gd name="csX3" fmla="*/ 0 w 56104"/>
                  <a:gd name="csY3" fmla="*/ 56105 h 56104"/>
                  <a:gd name="csX4" fmla="*/ 0 w 56104"/>
                  <a:gd name="csY4" fmla="*/ 44880 h 56104"/>
                  <a:gd name="csX5" fmla="*/ 44880 w 56104"/>
                  <a:gd name="csY5" fmla="*/ 0 h 56104"/>
                  <a:gd name="csX6" fmla="*/ 56104 w 56104"/>
                  <a:gd name="csY6" fmla="*/ 11225 h 56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104" h="56104">
                    <a:moveTo>
                      <a:pt x="56104" y="11225"/>
                    </a:moveTo>
                    <a:lnTo>
                      <a:pt x="11225" y="56105"/>
                    </a:lnTo>
                    <a:lnTo>
                      <a:pt x="11225" y="56105"/>
                    </a:lnTo>
                    <a:lnTo>
                      <a:pt x="0" y="56105"/>
                    </a:lnTo>
                    <a:lnTo>
                      <a:pt x="0" y="44880"/>
                    </a:lnTo>
                    <a:lnTo>
                      <a:pt x="44880" y="0"/>
                    </a:lnTo>
                    <a:lnTo>
                      <a:pt x="56104" y="11225"/>
                    </a:lnTo>
                    <a:close/>
                  </a:path>
                </a:pathLst>
              </a:custGeom>
              <a:grpFill/>
              <a:ln w="1960" cap="flat">
                <a:noFill/>
                <a:prstDash val="solid"/>
                <a:miter/>
              </a:ln>
            </p:spPr>
            <p:txBody>
              <a:bodyPr/>
              <a:lstStyle/>
              <a:p>
                <a:endParaRPr lang="en-US"/>
              </a:p>
            </p:txBody>
          </p:sp>
          <p:sp>
            <p:nvSpPr>
              <p:cNvPr id="21" name="Freeform: Shape 20">
                <a:extLst>
                  <a:ext uri="{FF2B5EF4-FFF2-40B4-BE49-F238E27FC236}">
                    <a16:creationId xmlns:a16="http://schemas.microsoft.com/office/drawing/2014/main" id="{3FEBEC45-F487-741D-8132-F989736EAAF7}"/>
                  </a:ext>
                </a:extLst>
              </p:cNvPr>
              <p:cNvSpPr/>
              <p:nvPr/>
            </p:nvSpPr>
            <p:spPr>
              <a:xfrm>
                <a:off x="9173166" y="4637251"/>
                <a:ext cx="70292" cy="49471"/>
              </a:xfrm>
              <a:custGeom>
                <a:avLst/>
                <a:gdLst>
                  <a:gd name="csX0" fmla="*/ 8419 w 70292"/>
                  <a:gd name="csY0" fmla="*/ 49471 h 49471"/>
                  <a:gd name="csX1" fmla="*/ 0 w 70292"/>
                  <a:gd name="csY1" fmla="*/ 41053 h 49471"/>
                  <a:gd name="csX2" fmla="*/ 36520 w 70292"/>
                  <a:gd name="csY2" fmla="*/ 4533 h 49471"/>
                  <a:gd name="csX3" fmla="*/ 58420 w 70292"/>
                  <a:gd name="csY3" fmla="*/ 4533 h 49471"/>
                  <a:gd name="csX4" fmla="*/ 70292 w 70292"/>
                  <a:gd name="csY4" fmla="*/ 16405 h 49471"/>
                  <a:gd name="csX5" fmla="*/ 61874 w 70292"/>
                  <a:gd name="csY5" fmla="*/ 24824 h 49471"/>
                  <a:gd name="csX6" fmla="*/ 50002 w 70292"/>
                  <a:gd name="csY6" fmla="*/ 12951 h 49471"/>
                  <a:gd name="csX7" fmla="*/ 44938 w 70292"/>
                  <a:gd name="csY7" fmla="*/ 12951 h 49471"/>
                  <a:gd name="csX8" fmla="*/ 8419 w 70292"/>
                  <a:gd name="csY8" fmla="*/ 49471 h 494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292" h="49471">
                    <a:moveTo>
                      <a:pt x="8419" y="49471"/>
                    </a:moveTo>
                    <a:lnTo>
                      <a:pt x="0" y="41053"/>
                    </a:lnTo>
                    <a:lnTo>
                      <a:pt x="36520" y="4533"/>
                    </a:lnTo>
                    <a:cubicBezTo>
                      <a:pt x="42544" y="-1511"/>
                      <a:pt x="52376" y="-1511"/>
                      <a:pt x="58420" y="4533"/>
                    </a:cubicBezTo>
                    <a:lnTo>
                      <a:pt x="70292" y="16405"/>
                    </a:lnTo>
                    <a:lnTo>
                      <a:pt x="61874" y="24824"/>
                    </a:lnTo>
                    <a:lnTo>
                      <a:pt x="50002" y="12951"/>
                    </a:lnTo>
                    <a:cubicBezTo>
                      <a:pt x="48608" y="11578"/>
                      <a:pt x="46351" y="11558"/>
                      <a:pt x="44938" y="12951"/>
                    </a:cubicBezTo>
                    <a:lnTo>
                      <a:pt x="8419" y="49471"/>
                    </a:lnTo>
                    <a:close/>
                  </a:path>
                </a:pathLst>
              </a:custGeom>
              <a:grpFill/>
              <a:ln w="1960" cap="flat">
                <a:noFill/>
                <a:prstDash val="solid"/>
                <a:miter/>
              </a:ln>
            </p:spPr>
            <p:txBody>
              <a:bodyPr/>
              <a:lstStyle/>
              <a:p>
                <a:endParaRPr lang="en-US"/>
              </a:p>
            </p:txBody>
          </p:sp>
        </p:grpSp>
        <p:grpSp>
          <p:nvGrpSpPr>
            <p:cNvPr id="15" name="Graphic 8">
              <a:extLst>
                <a:ext uri="{FF2B5EF4-FFF2-40B4-BE49-F238E27FC236}">
                  <a16:creationId xmlns:a16="http://schemas.microsoft.com/office/drawing/2014/main" id="{8AC87665-B8FB-66ED-2D17-2D8265161A13}"/>
                </a:ext>
              </a:extLst>
            </p:cNvPr>
            <p:cNvGrpSpPr/>
            <p:nvPr/>
          </p:nvGrpSpPr>
          <p:grpSpPr>
            <a:xfrm>
              <a:off x="9302038" y="5937121"/>
              <a:ext cx="33595" cy="126906"/>
              <a:chOff x="9517921" y="4647467"/>
              <a:chExt cx="33595" cy="126906"/>
            </a:xfrm>
            <a:solidFill>
              <a:schemeClr val="accent4"/>
            </a:solidFill>
          </p:grpSpPr>
          <p:sp>
            <p:nvSpPr>
              <p:cNvPr id="16" name="Oval 15">
                <a:extLst>
                  <a:ext uri="{FF2B5EF4-FFF2-40B4-BE49-F238E27FC236}">
                    <a16:creationId xmlns:a16="http://schemas.microsoft.com/office/drawing/2014/main" id="{2B0F35F4-9298-2CA7-B017-620586D66CD4}"/>
                  </a:ext>
                </a:extLst>
              </p:cNvPr>
              <p:cNvSpPr/>
              <p:nvPr/>
            </p:nvSpPr>
            <p:spPr>
              <a:xfrm rot="-2700000">
                <a:off x="9518078" y="4647467"/>
                <a:ext cx="33438" cy="33438"/>
              </a:xfrm>
              <a:prstGeom prst="ellipse">
                <a:avLst/>
              </a:prstGeom>
              <a:grpFill/>
              <a:ln w="1960" cap="flat">
                <a:noFill/>
                <a:prstDash val="solid"/>
                <a:miter/>
              </a:ln>
            </p:spPr>
            <p:txBody>
              <a:bodyPr/>
              <a:lstStyle/>
              <a:p>
                <a:endParaRPr lang="en-US"/>
              </a:p>
            </p:txBody>
          </p:sp>
          <p:sp>
            <p:nvSpPr>
              <p:cNvPr id="17" name="Oval 16">
                <a:extLst>
                  <a:ext uri="{FF2B5EF4-FFF2-40B4-BE49-F238E27FC236}">
                    <a16:creationId xmlns:a16="http://schemas.microsoft.com/office/drawing/2014/main" id="{CA7A3B15-0F83-83C2-A1A9-10E3BA99857D}"/>
                  </a:ext>
                </a:extLst>
              </p:cNvPr>
              <p:cNvSpPr/>
              <p:nvPr/>
            </p:nvSpPr>
            <p:spPr>
              <a:xfrm rot="-796800">
                <a:off x="9517930" y="4694339"/>
                <a:ext cx="33438" cy="33438"/>
              </a:xfrm>
              <a:prstGeom prst="ellipse">
                <a:avLst/>
              </a:prstGeom>
              <a:grpFill/>
              <a:ln w="1960" cap="flat">
                <a:noFill/>
                <a:prstDash val="solid"/>
                <a:miter/>
              </a:ln>
            </p:spPr>
            <p:txBody>
              <a:bodyPr/>
              <a:lstStyle/>
              <a:p>
                <a:endParaRPr lang="en-US"/>
              </a:p>
            </p:txBody>
          </p:sp>
          <p:sp>
            <p:nvSpPr>
              <p:cNvPr id="18" name="Oval 17">
                <a:extLst>
                  <a:ext uri="{FF2B5EF4-FFF2-40B4-BE49-F238E27FC236}">
                    <a16:creationId xmlns:a16="http://schemas.microsoft.com/office/drawing/2014/main" id="{6C4928FC-DC10-76B5-7A2F-5F31511FE030}"/>
                  </a:ext>
                </a:extLst>
              </p:cNvPr>
              <p:cNvSpPr/>
              <p:nvPr/>
            </p:nvSpPr>
            <p:spPr>
              <a:xfrm rot="-796800">
                <a:off x="9517921" y="4740935"/>
                <a:ext cx="33438" cy="33438"/>
              </a:xfrm>
              <a:prstGeom prst="ellipse">
                <a:avLst/>
              </a:prstGeom>
              <a:grpFill/>
              <a:ln w="1960" cap="flat">
                <a:noFill/>
                <a:prstDash val="solid"/>
                <a:miter/>
              </a:ln>
            </p:spPr>
            <p:txBody>
              <a:bodyPr/>
              <a:lstStyle/>
              <a:p>
                <a:endParaRPr lang="en-US"/>
              </a:p>
            </p:txBody>
          </p:sp>
        </p:grpSp>
      </p:grpSp>
      <p:grpSp>
        <p:nvGrpSpPr>
          <p:cNvPr id="39" name="Graphic 8">
            <a:extLst>
              <a:ext uri="{FF2B5EF4-FFF2-40B4-BE49-F238E27FC236}">
                <a16:creationId xmlns:a16="http://schemas.microsoft.com/office/drawing/2014/main" id="{B7845AD8-8266-09F2-499E-447A2FC9689D}"/>
              </a:ext>
            </a:extLst>
          </p:cNvPr>
          <p:cNvGrpSpPr/>
          <p:nvPr/>
        </p:nvGrpSpPr>
        <p:grpSpPr>
          <a:xfrm>
            <a:off x="11130368" y="817351"/>
            <a:ext cx="505585" cy="121353"/>
            <a:chOff x="11004967" y="682262"/>
            <a:chExt cx="505585" cy="121353"/>
          </a:xfrm>
          <a:solidFill>
            <a:srgbClr val="FFFFFF"/>
          </a:solidFill>
        </p:grpSpPr>
        <p:sp>
          <p:nvSpPr>
            <p:cNvPr id="40" name="Rectangle 39">
              <a:extLst>
                <a:ext uri="{FF2B5EF4-FFF2-40B4-BE49-F238E27FC236}">
                  <a16:creationId xmlns:a16="http://schemas.microsoft.com/office/drawing/2014/main" id="{FA285036-67FC-149C-245E-60693F6B89EA}"/>
                </a:ext>
              </a:extLst>
            </p:cNvPr>
            <p:cNvSpPr/>
            <p:nvPr/>
          </p:nvSpPr>
          <p:spPr>
            <a:xfrm>
              <a:off x="11004967" y="774352"/>
              <a:ext cx="81615" cy="18367"/>
            </a:xfrm>
            <a:prstGeom prst="rect">
              <a:avLst/>
            </a:prstGeom>
            <a:solidFill>
              <a:srgbClr val="FFFFFF"/>
            </a:solidFill>
            <a:ln w="1960" cap="flat">
              <a:noFill/>
              <a:prstDash val="solid"/>
              <a:miter/>
            </a:ln>
          </p:spPr>
          <p:txBody>
            <a:bodyPr/>
            <a:lstStyle/>
            <a:p>
              <a:endParaRPr lang="en-US"/>
            </a:p>
          </p:txBody>
        </p:sp>
        <p:grpSp>
          <p:nvGrpSpPr>
            <p:cNvPr id="41" name="Graphic 8">
              <a:extLst>
                <a:ext uri="{FF2B5EF4-FFF2-40B4-BE49-F238E27FC236}">
                  <a16:creationId xmlns:a16="http://schemas.microsoft.com/office/drawing/2014/main" id="{0AD143A9-B33C-B025-D94E-F8D4D8B17E1A}"/>
                </a:ext>
              </a:extLst>
            </p:cNvPr>
            <p:cNvGrpSpPr/>
            <p:nvPr/>
          </p:nvGrpSpPr>
          <p:grpSpPr>
            <a:xfrm>
              <a:off x="11187395" y="691736"/>
              <a:ext cx="122628" cy="101474"/>
              <a:chOff x="11187395" y="691736"/>
              <a:chExt cx="122628" cy="101474"/>
            </a:xfrm>
            <a:solidFill>
              <a:srgbClr val="FFFFFF"/>
            </a:solidFill>
          </p:grpSpPr>
          <p:sp>
            <p:nvSpPr>
              <p:cNvPr id="45" name="Freeform: Shape 44">
                <a:extLst>
                  <a:ext uri="{FF2B5EF4-FFF2-40B4-BE49-F238E27FC236}">
                    <a16:creationId xmlns:a16="http://schemas.microsoft.com/office/drawing/2014/main" id="{4B044F53-F2DE-E860-37AA-C574043CBE3C}"/>
                  </a:ext>
                </a:extLst>
              </p:cNvPr>
              <p:cNvSpPr/>
              <p:nvPr/>
            </p:nvSpPr>
            <p:spPr>
              <a:xfrm>
                <a:off x="11197986" y="733142"/>
                <a:ext cx="61422" cy="60068"/>
              </a:xfrm>
              <a:custGeom>
                <a:avLst/>
                <a:gdLst>
                  <a:gd name="csX0" fmla="*/ 61422 w 61422"/>
                  <a:gd name="csY0" fmla="*/ 60068 h 60068"/>
                  <a:gd name="csX1" fmla="*/ 0 w 61422"/>
                  <a:gd name="csY1" fmla="*/ 60068 h 60068"/>
                  <a:gd name="csX2" fmla="*/ 0 w 61422"/>
                  <a:gd name="csY2" fmla="*/ 0 h 60068"/>
                  <a:gd name="csX3" fmla="*/ 14698 w 61422"/>
                  <a:gd name="csY3" fmla="*/ 0 h 60068"/>
                  <a:gd name="csX4" fmla="*/ 14698 w 61422"/>
                  <a:gd name="csY4" fmla="*/ 45370 h 60068"/>
                  <a:gd name="csX5" fmla="*/ 61422 w 61422"/>
                  <a:gd name="csY5" fmla="*/ 4537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0" y="60068"/>
                    </a:lnTo>
                    <a:lnTo>
                      <a:pt x="0" y="0"/>
                    </a:lnTo>
                    <a:lnTo>
                      <a:pt x="14698" y="0"/>
                    </a:lnTo>
                    <a:lnTo>
                      <a:pt x="14698" y="45370"/>
                    </a:lnTo>
                    <a:lnTo>
                      <a:pt x="61422" y="45370"/>
                    </a:lnTo>
                    <a:lnTo>
                      <a:pt x="61422" y="60068"/>
                    </a:lnTo>
                    <a:close/>
                  </a:path>
                </a:pathLst>
              </a:custGeom>
              <a:solidFill>
                <a:srgbClr val="FFFFFF"/>
              </a:solidFill>
              <a:ln w="1960" cap="flat">
                <a:noFill/>
                <a:prstDash val="solid"/>
                <a:miter/>
              </a:ln>
            </p:spPr>
            <p:txBody>
              <a:bodyPr/>
              <a:lstStyle/>
              <a:p>
                <a:endParaRPr lang="en-US"/>
              </a:p>
            </p:txBody>
          </p:sp>
          <p:sp>
            <p:nvSpPr>
              <p:cNvPr id="46" name="Freeform: Shape 45">
                <a:extLst>
                  <a:ext uri="{FF2B5EF4-FFF2-40B4-BE49-F238E27FC236}">
                    <a16:creationId xmlns:a16="http://schemas.microsoft.com/office/drawing/2014/main" id="{E7FD6172-861B-78A4-9785-764DABFE6555}"/>
                  </a:ext>
                </a:extLst>
              </p:cNvPr>
              <p:cNvSpPr/>
              <p:nvPr/>
            </p:nvSpPr>
            <p:spPr>
              <a:xfrm>
                <a:off x="11237920" y="691736"/>
                <a:ext cx="61422" cy="60068"/>
              </a:xfrm>
              <a:custGeom>
                <a:avLst/>
                <a:gdLst>
                  <a:gd name="csX0" fmla="*/ 61422 w 61422"/>
                  <a:gd name="csY0" fmla="*/ 60068 h 60068"/>
                  <a:gd name="csX1" fmla="*/ 46724 w 61422"/>
                  <a:gd name="csY1" fmla="*/ 60068 h 60068"/>
                  <a:gd name="csX2" fmla="*/ 46724 w 61422"/>
                  <a:gd name="csY2" fmla="*/ 14698 h 60068"/>
                  <a:gd name="csX3" fmla="*/ 0 w 61422"/>
                  <a:gd name="csY3" fmla="*/ 14698 h 60068"/>
                  <a:gd name="csX4" fmla="*/ 0 w 61422"/>
                  <a:gd name="csY4" fmla="*/ 0 h 60068"/>
                  <a:gd name="csX5" fmla="*/ 61422 w 61422"/>
                  <a:gd name="csY5" fmla="*/ 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46724" y="60068"/>
                    </a:lnTo>
                    <a:lnTo>
                      <a:pt x="46724" y="14698"/>
                    </a:lnTo>
                    <a:lnTo>
                      <a:pt x="0" y="14698"/>
                    </a:lnTo>
                    <a:lnTo>
                      <a:pt x="0" y="0"/>
                    </a:lnTo>
                    <a:lnTo>
                      <a:pt x="61422" y="0"/>
                    </a:lnTo>
                    <a:lnTo>
                      <a:pt x="61422" y="60068"/>
                    </a:lnTo>
                    <a:close/>
                  </a:path>
                </a:pathLst>
              </a:custGeom>
              <a:solidFill>
                <a:srgbClr val="FFFFFF"/>
              </a:solidFill>
              <a:ln w="1960" cap="flat">
                <a:noFill/>
                <a:prstDash val="solid"/>
                <a:miter/>
              </a:ln>
            </p:spPr>
            <p:txBody>
              <a:bodyPr/>
              <a:lstStyle/>
              <a:p>
                <a:endParaRPr lang="en-US"/>
              </a:p>
            </p:txBody>
          </p:sp>
          <p:sp>
            <p:nvSpPr>
              <p:cNvPr id="47" name="Rectangle 46">
                <a:extLst>
                  <a:ext uri="{FF2B5EF4-FFF2-40B4-BE49-F238E27FC236}">
                    <a16:creationId xmlns:a16="http://schemas.microsoft.com/office/drawing/2014/main" id="{62E2B122-93EF-03B2-54C4-72792E671E7B}"/>
                  </a:ext>
                </a:extLst>
              </p:cNvPr>
              <p:cNvSpPr/>
              <p:nvPr/>
            </p:nvSpPr>
            <p:spPr>
              <a:xfrm rot="-2700000">
                <a:off x="11187395" y="733316"/>
                <a:ext cx="122628" cy="18367"/>
              </a:xfrm>
              <a:prstGeom prst="rect">
                <a:avLst/>
              </a:prstGeom>
              <a:solidFill>
                <a:srgbClr val="FFFFFF"/>
              </a:solidFill>
              <a:ln w="1960" cap="flat">
                <a:noFill/>
                <a:prstDash val="solid"/>
                <a:miter/>
              </a:ln>
            </p:spPr>
            <p:txBody>
              <a:bodyPr/>
              <a:lstStyle/>
              <a:p>
                <a:endParaRPr lang="en-US"/>
              </a:p>
            </p:txBody>
          </p:sp>
        </p:grpSp>
        <p:grpSp>
          <p:nvGrpSpPr>
            <p:cNvPr id="42" name="Graphic 8">
              <a:extLst>
                <a:ext uri="{FF2B5EF4-FFF2-40B4-BE49-F238E27FC236}">
                  <a16:creationId xmlns:a16="http://schemas.microsoft.com/office/drawing/2014/main" id="{7462A92F-9F0C-4CA4-7733-3E0261040AFA}"/>
                </a:ext>
              </a:extLst>
            </p:cNvPr>
            <p:cNvGrpSpPr/>
            <p:nvPr/>
          </p:nvGrpSpPr>
          <p:grpSpPr>
            <a:xfrm>
              <a:off x="11389199" y="682262"/>
              <a:ext cx="121353" cy="121353"/>
              <a:chOff x="11389199" y="682262"/>
              <a:chExt cx="121353" cy="121353"/>
            </a:xfrm>
            <a:solidFill>
              <a:srgbClr val="FFFFFF"/>
            </a:solidFill>
          </p:grpSpPr>
          <p:sp>
            <p:nvSpPr>
              <p:cNvPr id="43" name="Rectangle 42">
                <a:extLst>
                  <a:ext uri="{FF2B5EF4-FFF2-40B4-BE49-F238E27FC236}">
                    <a16:creationId xmlns:a16="http://schemas.microsoft.com/office/drawing/2014/main" id="{27C33EA8-15AE-FC8C-4041-9CBDD67512CA}"/>
                  </a:ext>
                </a:extLst>
              </p:cNvPr>
              <p:cNvSpPr/>
              <p:nvPr/>
            </p:nvSpPr>
            <p:spPr>
              <a:xfrm rot="-2700000">
                <a:off x="11389199" y="733755"/>
                <a:ext cx="121353" cy="18367"/>
              </a:xfrm>
              <a:prstGeom prst="rect">
                <a:avLst/>
              </a:prstGeom>
              <a:solidFill>
                <a:srgbClr val="FFFFFF"/>
              </a:solidFill>
              <a:ln w="1960" cap="flat">
                <a:noFill/>
                <a:prstDash val="solid"/>
                <a:miter/>
              </a:ln>
            </p:spPr>
            <p:txBody>
              <a:bodyPr/>
              <a:lstStyle/>
              <a:p>
                <a:endParaRPr lang="en-US"/>
              </a:p>
            </p:txBody>
          </p:sp>
          <p:sp>
            <p:nvSpPr>
              <p:cNvPr id="44" name="Rectangle 43">
                <a:extLst>
                  <a:ext uri="{FF2B5EF4-FFF2-40B4-BE49-F238E27FC236}">
                    <a16:creationId xmlns:a16="http://schemas.microsoft.com/office/drawing/2014/main" id="{4D30065A-3737-AA81-A12E-7ED8D0650E33}"/>
                  </a:ext>
                </a:extLst>
              </p:cNvPr>
              <p:cNvSpPr/>
              <p:nvPr/>
            </p:nvSpPr>
            <p:spPr>
              <a:xfrm rot="-2700000">
                <a:off x="11440692" y="682262"/>
                <a:ext cx="18367" cy="121353"/>
              </a:xfrm>
              <a:prstGeom prst="rect">
                <a:avLst/>
              </a:prstGeom>
              <a:solidFill>
                <a:srgbClr val="FFFFFF"/>
              </a:solidFill>
              <a:ln w="1960" cap="flat">
                <a:noFill/>
                <a:prstDash val="solid"/>
                <a:miter/>
              </a:ln>
            </p:spPr>
            <p:txBody>
              <a:bodyPr/>
              <a:lstStyle/>
              <a:p>
                <a:endParaRPr lang="en-US"/>
              </a:p>
            </p:txBody>
          </p:sp>
        </p:grpSp>
      </p:grpSp>
      <p:grpSp>
        <p:nvGrpSpPr>
          <p:cNvPr id="48" name="Graphic 8">
            <a:extLst>
              <a:ext uri="{FF2B5EF4-FFF2-40B4-BE49-F238E27FC236}">
                <a16:creationId xmlns:a16="http://schemas.microsoft.com/office/drawing/2014/main" id="{F80DBBBF-B47A-8D67-F370-F6F8B3D664D0}"/>
              </a:ext>
            </a:extLst>
          </p:cNvPr>
          <p:cNvGrpSpPr/>
          <p:nvPr/>
        </p:nvGrpSpPr>
        <p:grpSpPr>
          <a:xfrm>
            <a:off x="11570264" y="6010720"/>
            <a:ext cx="95986" cy="114289"/>
            <a:chOff x="11329073" y="4631501"/>
            <a:chExt cx="121235" cy="144352"/>
          </a:xfrm>
          <a:solidFill>
            <a:schemeClr val="accent4"/>
          </a:solidFill>
        </p:grpSpPr>
        <p:sp>
          <p:nvSpPr>
            <p:cNvPr id="49" name="Freeform: Shape 48">
              <a:extLst>
                <a:ext uri="{FF2B5EF4-FFF2-40B4-BE49-F238E27FC236}">
                  <a16:creationId xmlns:a16="http://schemas.microsoft.com/office/drawing/2014/main" id="{030779E7-F573-C8B8-9785-D2AD92B2B51D}"/>
                </a:ext>
              </a:extLst>
            </p:cNvPr>
            <p:cNvSpPr/>
            <p:nvPr/>
          </p:nvSpPr>
          <p:spPr>
            <a:xfrm>
              <a:off x="11329073" y="4631501"/>
              <a:ext cx="121235" cy="144352"/>
            </a:xfrm>
            <a:custGeom>
              <a:avLst/>
              <a:gdLst>
                <a:gd name="csX0" fmla="*/ 121236 w 121235"/>
                <a:gd name="csY0" fmla="*/ 13226 h 144352"/>
                <a:gd name="csX1" fmla="*/ 80615 w 121235"/>
                <a:gd name="csY1" fmla="*/ 13226 h 144352"/>
                <a:gd name="csX2" fmla="*/ 80615 w 121235"/>
                <a:gd name="csY2" fmla="*/ 0 h 144352"/>
                <a:gd name="csX3" fmla="*/ 40641 w 121235"/>
                <a:gd name="csY3" fmla="*/ 0 h 144352"/>
                <a:gd name="csX4" fmla="*/ 40641 w 121235"/>
                <a:gd name="csY4" fmla="*/ 13226 h 144352"/>
                <a:gd name="csX5" fmla="*/ 0 w 121235"/>
                <a:gd name="csY5" fmla="*/ 13226 h 144352"/>
                <a:gd name="csX6" fmla="*/ 0 w 121235"/>
                <a:gd name="csY6" fmla="*/ 27925 h 144352"/>
                <a:gd name="csX7" fmla="*/ 9969 w 121235"/>
                <a:gd name="csY7" fmla="*/ 27925 h 144352"/>
                <a:gd name="csX8" fmla="*/ 9969 w 121235"/>
                <a:gd name="csY8" fmla="*/ 124748 h 144352"/>
                <a:gd name="csX9" fmla="*/ 29573 w 121235"/>
                <a:gd name="csY9" fmla="*/ 144352 h 144352"/>
                <a:gd name="csX10" fmla="*/ 91643 w 121235"/>
                <a:gd name="csY10" fmla="*/ 144352 h 144352"/>
                <a:gd name="csX11" fmla="*/ 111247 w 121235"/>
                <a:gd name="csY11" fmla="*/ 124748 h 144352"/>
                <a:gd name="csX12" fmla="*/ 111247 w 121235"/>
                <a:gd name="csY12" fmla="*/ 27925 h 144352"/>
                <a:gd name="csX13" fmla="*/ 121216 w 121235"/>
                <a:gd name="csY13" fmla="*/ 27925 h 144352"/>
                <a:gd name="csX14" fmla="*/ 121216 w 121235"/>
                <a:gd name="csY14" fmla="*/ 13226 h 144352"/>
                <a:gd name="csX15" fmla="*/ 96568 w 121235"/>
                <a:gd name="csY15" fmla="*/ 124748 h 144352"/>
                <a:gd name="csX16" fmla="*/ 91663 w 121235"/>
                <a:gd name="csY16" fmla="*/ 129654 h 144352"/>
                <a:gd name="csX17" fmla="*/ 29593 w 121235"/>
                <a:gd name="csY17" fmla="*/ 129654 h 144352"/>
                <a:gd name="csX18" fmla="*/ 24687 w 121235"/>
                <a:gd name="csY18" fmla="*/ 124748 h 144352"/>
                <a:gd name="csX19" fmla="*/ 24687 w 121235"/>
                <a:gd name="csY19" fmla="*/ 27925 h 144352"/>
                <a:gd name="csX20" fmla="*/ 96588 w 121235"/>
                <a:gd name="csY20" fmla="*/ 27925 h 144352"/>
                <a:gd name="csX21" fmla="*/ 96588 w 121235"/>
                <a:gd name="csY21" fmla="*/ 124748 h 1443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21235" h="144352">
                  <a:moveTo>
                    <a:pt x="121236" y="13226"/>
                  </a:moveTo>
                  <a:lnTo>
                    <a:pt x="80615" y="13226"/>
                  </a:lnTo>
                  <a:lnTo>
                    <a:pt x="80615" y="0"/>
                  </a:lnTo>
                  <a:lnTo>
                    <a:pt x="40641" y="0"/>
                  </a:lnTo>
                  <a:lnTo>
                    <a:pt x="40641" y="13226"/>
                  </a:lnTo>
                  <a:lnTo>
                    <a:pt x="0" y="13226"/>
                  </a:lnTo>
                  <a:lnTo>
                    <a:pt x="0" y="27925"/>
                  </a:lnTo>
                  <a:lnTo>
                    <a:pt x="9969" y="27925"/>
                  </a:lnTo>
                  <a:lnTo>
                    <a:pt x="9969" y="124748"/>
                  </a:lnTo>
                  <a:cubicBezTo>
                    <a:pt x="9969" y="135561"/>
                    <a:pt x="18760" y="144352"/>
                    <a:pt x="29573" y="144352"/>
                  </a:cubicBezTo>
                  <a:lnTo>
                    <a:pt x="91643" y="144352"/>
                  </a:lnTo>
                  <a:cubicBezTo>
                    <a:pt x="102456" y="144352"/>
                    <a:pt x="111247" y="135561"/>
                    <a:pt x="111247" y="124748"/>
                  </a:cubicBezTo>
                  <a:lnTo>
                    <a:pt x="111247" y="27925"/>
                  </a:lnTo>
                  <a:lnTo>
                    <a:pt x="121216" y="27925"/>
                  </a:lnTo>
                  <a:lnTo>
                    <a:pt x="121216" y="13226"/>
                  </a:lnTo>
                  <a:close/>
                  <a:moveTo>
                    <a:pt x="96568" y="124748"/>
                  </a:moveTo>
                  <a:cubicBezTo>
                    <a:pt x="96568" y="127456"/>
                    <a:pt x="94371" y="129654"/>
                    <a:pt x="91663" y="129654"/>
                  </a:cubicBezTo>
                  <a:lnTo>
                    <a:pt x="29593" y="129654"/>
                  </a:lnTo>
                  <a:cubicBezTo>
                    <a:pt x="26884" y="129654"/>
                    <a:pt x="24687" y="127456"/>
                    <a:pt x="24687" y="124748"/>
                  </a:cubicBezTo>
                  <a:lnTo>
                    <a:pt x="24687" y="27925"/>
                  </a:lnTo>
                  <a:lnTo>
                    <a:pt x="96588" y="27925"/>
                  </a:lnTo>
                  <a:lnTo>
                    <a:pt x="96588" y="124748"/>
                  </a:lnTo>
                  <a:close/>
                </a:path>
              </a:pathLst>
            </a:custGeom>
            <a:grpFill/>
            <a:ln w="1960" cap="flat">
              <a:noFill/>
              <a:prstDash val="solid"/>
              <a:miter/>
            </a:ln>
          </p:spPr>
          <p:txBody>
            <a:bodyPr/>
            <a:lstStyle/>
            <a:p>
              <a:endParaRPr lang="en-US"/>
            </a:p>
          </p:txBody>
        </p:sp>
        <p:sp>
          <p:nvSpPr>
            <p:cNvPr id="50" name="Rectangle 49">
              <a:extLst>
                <a:ext uri="{FF2B5EF4-FFF2-40B4-BE49-F238E27FC236}">
                  <a16:creationId xmlns:a16="http://schemas.microsoft.com/office/drawing/2014/main" id="{0397043C-89E0-1B90-4AE9-2E005E42947F}"/>
                </a:ext>
              </a:extLst>
            </p:cNvPr>
            <p:cNvSpPr/>
            <p:nvPr/>
          </p:nvSpPr>
          <p:spPr>
            <a:xfrm>
              <a:off x="11396108" y="4675242"/>
              <a:ext cx="14698" cy="70606"/>
            </a:xfrm>
            <a:prstGeom prst="rect">
              <a:avLst/>
            </a:prstGeom>
            <a:grpFill/>
            <a:ln w="1960" cap="flat">
              <a:noFill/>
              <a:prstDash val="solid"/>
              <a:miter/>
            </a:ln>
          </p:spPr>
          <p:txBody>
            <a:bodyPr/>
            <a:lstStyle/>
            <a:p>
              <a:endParaRPr lang="en-US"/>
            </a:p>
          </p:txBody>
        </p:sp>
        <p:sp>
          <p:nvSpPr>
            <p:cNvPr id="51" name="Rectangle 50">
              <a:extLst>
                <a:ext uri="{FF2B5EF4-FFF2-40B4-BE49-F238E27FC236}">
                  <a16:creationId xmlns:a16="http://schemas.microsoft.com/office/drawing/2014/main" id="{FF394739-7614-ABB9-953C-852B3E350C78}"/>
                </a:ext>
              </a:extLst>
            </p:cNvPr>
            <p:cNvSpPr/>
            <p:nvPr/>
          </p:nvSpPr>
          <p:spPr>
            <a:xfrm>
              <a:off x="11368595" y="4675242"/>
              <a:ext cx="14698" cy="70606"/>
            </a:xfrm>
            <a:prstGeom prst="rect">
              <a:avLst/>
            </a:prstGeom>
            <a:grpFill/>
            <a:ln w="1960" cap="flat">
              <a:noFill/>
              <a:prstDash val="solid"/>
              <a:miter/>
            </a:ln>
          </p:spPr>
          <p:txBody>
            <a:bodyPr/>
            <a:lstStyle/>
            <a:p>
              <a:endParaRPr lang="en-US"/>
            </a:p>
          </p:txBody>
        </p:sp>
      </p:grpSp>
      <p:grpSp>
        <p:nvGrpSpPr>
          <p:cNvPr id="52" name="Graphic 8">
            <a:extLst>
              <a:ext uri="{FF2B5EF4-FFF2-40B4-BE49-F238E27FC236}">
                <a16:creationId xmlns:a16="http://schemas.microsoft.com/office/drawing/2014/main" id="{3EABB265-D5AE-D095-7393-8DFB71A3ED08}"/>
              </a:ext>
            </a:extLst>
          </p:cNvPr>
          <p:cNvGrpSpPr/>
          <p:nvPr/>
        </p:nvGrpSpPr>
        <p:grpSpPr>
          <a:xfrm>
            <a:off x="6543280" y="822583"/>
            <a:ext cx="886837" cy="131184"/>
            <a:chOff x="5767324" y="687301"/>
            <a:chExt cx="886837" cy="131184"/>
          </a:xfrm>
          <a:solidFill>
            <a:srgbClr val="FFFFFF"/>
          </a:solidFill>
        </p:grpSpPr>
        <p:sp>
          <p:nvSpPr>
            <p:cNvPr id="53" name="Freeform: Shape 52">
              <a:extLst>
                <a:ext uri="{FF2B5EF4-FFF2-40B4-BE49-F238E27FC236}">
                  <a16:creationId xmlns:a16="http://schemas.microsoft.com/office/drawing/2014/main" id="{58C31FBC-DAE4-184C-8E76-7C4632959113}"/>
                </a:ext>
              </a:extLst>
            </p:cNvPr>
            <p:cNvSpPr/>
            <p:nvPr/>
          </p:nvSpPr>
          <p:spPr>
            <a:xfrm>
              <a:off x="5767324" y="687301"/>
              <a:ext cx="79005" cy="100277"/>
            </a:xfrm>
            <a:custGeom>
              <a:avLst/>
              <a:gdLst>
                <a:gd name="csX0" fmla="*/ 0 w 79005"/>
                <a:gd name="csY0" fmla="*/ 0 h 100277"/>
                <a:gd name="csX1" fmla="*/ 16013 w 79005"/>
                <a:gd name="csY1" fmla="*/ 0 h 100277"/>
                <a:gd name="csX2" fmla="*/ 66034 w 79005"/>
                <a:gd name="csY2" fmla="*/ 81027 h 100277"/>
                <a:gd name="csX3" fmla="*/ 66034 w 79005"/>
                <a:gd name="csY3" fmla="*/ 0 h 100277"/>
                <a:gd name="csX4" fmla="*/ 79005 w 79005"/>
                <a:gd name="csY4" fmla="*/ 0 h 100277"/>
                <a:gd name="csX5" fmla="*/ 79005 w 79005"/>
                <a:gd name="csY5" fmla="*/ 100277 h 100277"/>
                <a:gd name="csX6" fmla="*/ 63738 w 79005"/>
                <a:gd name="csY6" fmla="*/ 100277 h 100277"/>
                <a:gd name="csX7" fmla="*/ 12991 w 79005"/>
                <a:gd name="csY7" fmla="*/ 19349 h 100277"/>
                <a:gd name="csX8" fmla="*/ 12991 w 79005"/>
                <a:gd name="csY8" fmla="*/ 100277 h 100277"/>
                <a:gd name="csX9" fmla="*/ 20 w 79005"/>
                <a:gd name="csY9" fmla="*/ 100277 h 100277"/>
                <a:gd name="csX10" fmla="*/ 20 w 79005"/>
                <a:gd name="csY10" fmla="*/ 0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9005" h="100277">
                  <a:moveTo>
                    <a:pt x="0" y="0"/>
                  </a:moveTo>
                  <a:lnTo>
                    <a:pt x="16013" y="0"/>
                  </a:lnTo>
                  <a:lnTo>
                    <a:pt x="66034" y="81027"/>
                  </a:lnTo>
                  <a:lnTo>
                    <a:pt x="66034" y="0"/>
                  </a:lnTo>
                  <a:lnTo>
                    <a:pt x="79005" y="0"/>
                  </a:lnTo>
                  <a:lnTo>
                    <a:pt x="79005" y="100277"/>
                  </a:lnTo>
                  <a:lnTo>
                    <a:pt x="63738" y="100277"/>
                  </a:lnTo>
                  <a:lnTo>
                    <a:pt x="12991" y="19349"/>
                  </a:lnTo>
                  <a:lnTo>
                    <a:pt x="12991" y="100277"/>
                  </a:lnTo>
                  <a:lnTo>
                    <a:pt x="20" y="100277"/>
                  </a:lnTo>
                  <a:lnTo>
                    <a:pt x="20" y="0"/>
                  </a:lnTo>
                  <a:close/>
                </a:path>
              </a:pathLst>
            </a:custGeom>
            <a:solidFill>
              <a:srgbClr val="FFFFFF"/>
            </a:solidFill>
            <a:ln w="1960" cap="flat">
              <a:noFill/>
              <a:prstDash val="solid"/>
              <a:miter/>
            </a:ln>
          </p:spPr>
          <p:txBody>
            <a:bodyPr/>
            <a:lstStyle/>
            <a:p>
              <a:endParaRPr lang="en-US"/>
            </a:p>
          </p:txBody>
        </p:sp>
        <p:sp>
          <p:nvSpPr>
            <p:cNvPr id="54" name="Freeform: Shape 53">
              <a:extLst>
                <a:ext uri="{FF2B5EF4-FFF2-40B4-BE49-F238E27FC236}">
                  <a16:creationId xmlns:a16="http://schemas.microsoft.com/office/drawing/2014/main" id="{C9163C5C-4436-D795-791C-FC01DC5A10C3}"/>
                </a:ext>
              </a:extLst>
            </p:cNvPr>
            <p:cNvSpPr/>
            <p:nvPr/>
          </p:nvSpPr>
          <p:spPr>
            <a:xfrm>
              <a:off x="5866680"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49 w 66367"/>
                <a:gd name="csY19" fmla="*/ 32360 h 77356"/>
                <a:gd name="csX20" fmla="*/ 50296 w 66367"/>
                <a:gd name="csY20" fmla="*/ 19585 h 77356"/>
                <a:gd name="csX21" fmla="*/ 33576 w 66367"/>
                <a:gd name="csY21" fmla="*/ 10715 h 77356"/>
                <a:gd name="csX22" fmla="*/ 19486 w 66367"/>
                <a:gd name="csY22" fmla="*/ 16818 h 77356"/>
                <a:gd name="csX23" fmla="*/ 13462 w 66367"/>
                <a:gd name="csY23" fmla="*/ 32340 h 77356"/>
                <a:gd name="csX24" fmla="*/ 53749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5"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49" y="32360"/>
                  </a:moveTo>
                  <a:cubicBezTo>
                    <a:pt x="53259" y="27042"/>
                    <a:pt x="52101" y="22783"/>
                    <a:pt x="50296" y="19585"/>
                  </a:cubicBezTo>
                  <a:cubicBezTo>
                    <a:pt x="46960" y="13678"/>
                    <a:pt x="41387" y="10715"/>
                    <a:pt x="33576" y="10715"/>
                  </a:cubicBezTo>
                  <a:cubicBezTo>
                    <a:pt x="27983" y="10715"/>
                    <a:pt x="23293" y="12755"/>
                    <a:pt x="19486" y="16818"/>
                  </a:cubicBezTo>
                  <a:cubicBezTo>
                    <a:pt x="15699" y="20899"/>
                    <a:pt x="13678" y="26060"/>
                    <a:pt x="13462" y="32340"/>
                  </a:cubicBezTo>
                  <a:lnTo>
                    <a:pt x="53749" y="32340"/>
                  </a:lnTo>
                  <a:close/>
                </a:path>
              </a:pathLst>
            </a:custGeom>
            <a:solidFill>
              <a:srgbClr val="FFFFFF"/>
            </a:solidFill>
            <a:ln w="1960" cap="flat">
              <a:noFill/>
              <a:prstDash val="solid"/>
              <a:miter/>
            </a:ln>
          </p:spPr>
          <p:txBody>
            <a:bodyPr/>
            <a:lstStyle/>
            <a:p>
              <a:endParaRPr lang="en-US"/>
            </a:p>
          </p:txBody>
        </p:sp>
        <p:sp>
          <p:nvSpPr>
            <p:cNvPr id="55" name="Freeform: Shape 54">
              <a:extLst>
                <a:ext uri="{FF2B5EF4-FFF2-40B4-BE49-F238E27FC236}">
                  <a16:creationId xmlns:a16="http://schemas.microsoft.com/office/drawing/2014/main" id="{D230F6EE-3564-F857-911D-016F014730EF}"/>
                </a:ext>
              </a:extLst>
            </p:cNvPr>
            <p:cNvSpPr/>
            <p:nvPr/>
          </p:nvSpPr>
          <p:spPr>
            <a:xfrm>
              <a:off x="5943664" y="714480"/>
              <a:ext cx="97157" cy="73118"/>
            </a:xfrm>
            <a:custGeom>
              <a:avLst/>
              <a:gdLst>
                <a:gd name="csX0" fmla="*/ 13442 w 97157"/>
                <a:gd name="csY0" fmla="*/ 0 h 73118"/>
                <a:gd name="csX1" fmla="*/ 27513 w 97157"/>
                <a:gd name="csY1" fmla="*/ 57615 h 73118"/>
                <a:gd name="csX2" fmla="*/ 41779 w 97157"/>
                <a:gd name="csY2" fmla="*/ 0 h 73118"/>
                <a:gd name="csX3" fmla="*/ 55574 w 97157"/>
                <a:gd name="csY3" fmla="*/ 0 h 73118"/>
                <a:gd name="csX4" fmla="*/ 69919 w 97157"/>
                <a:gd name="csY4" fmla="*/ 57282 h 73118"/>
                <a:gd name="csX5" fmla="*/ 84873 w 97157"/>
                <a:gd name="csY5" fmla="*/ 0 h 73118"/>
                <a:gd name="csX6" fmla="*/ 97157 w 97157"/>
                <a:gd name="csY6" fmla="*/ 0 h 73118"/>
                <a:gd name="csX7" fmla="*/ 75924 w 97157"/>
                <a:gd name="csY7" fmla="*/ 73118 h 73118"/>
                <a:gd name="csX8" fmla="*/ 63149 w 97157"/>
                <a:gd name="csY8" fmla="*/ 73118 h 73118"/>
                <a:gd name="csX9" fmla="*/ 48274 w 97157"/>
                <a:gd name="csY9" fmla="*/ 16523 h 73118"/>
                <a:gd name="csX10" fmla="*/ 33871 w 97157"/>
                <a:gd name="csY10" fmla="*/ 73118 h 73118"/>
                <a:gd name="csX11" fmla="*/ 21096 w 97157"/>
                <a:gd name="csY11" fmla="*/ 73118 h 73118"/>
                <a:gd name="csX12" fmla="*/ 0 w 97157"/>
                <a:gd name="csY12" fmla="*/ 0 h 73118"/>
                <a:gd name="csX13" fmla="*/ 13442 w 97157"/>
                <a:gd name="csY13" fmla="*/ 0 h 73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7157" h="73118">
                  <a:moveTo>
                    <a:pt x="13442" y="0"/>
                  </a:moveTo>
                  <a:lnTo>
                    <a:pt x="27513" y="57615"/>
                  </a:lnTo>
                  <a:lnTo>
                    <a:pt x="41779" y="0"/>
                  </a:lnTo>
                  <a:lnTo>
                    <a:pt x="55574" y="0"/>
                  </a:lnTo>
                  <a:lnTo>
                    <a:pt x="69919" y="57282"/>
                  </a:lnTo>
                  <a:lnTo>
                    <a:pt x="84873" y="0"/>
                  </a:lnTo>
                  <a:lnTo>
                    <a:pt x="97157" y="0"/>
                  </a:lnTo>
                  <a:lnTo>
                    <a:pt x="75924" y="73118"/>
                  </a:lnTo>
                  <a:lnTo>
                    <a:pt x="63149" y="73118"/>
                  </a:lnTo>
                  <a:lnTo>
                    <a:pt x="48274" y="16523"/>
                  </a:lnTo>
                  <a:lnTo>
                    <a:pt x="33871" y="73118"/>
                  </a:lnTo>
                  <a:lnTo>
                    <a:pt x="21096" y="73118"/>
                  </a:lnTo>
                  <a:lnTo>
                    <a:pt x="0" y="0"/>
                  </a:lnTo>
                  <a:lnTo>
                    <a:pt x="13442" y="0"/>
                  </a:lnTo>
                  <a:close/>
                </a:path>
              </a:pathLst>
            </a:custGeom>
            <a:solidFill>
              <a:srgbClr val="FFFFFF"/>
            </a:solidFill>
            <a:ln w="1960" cap="flat">
              <a:noFill/>
              <a:prstDash val="solid"/>
              <a:miter/>
            </a:ln>
          </p:spPr>
          <p:txBody>
            <a:bodyPr/>
            <a:lstStyle/>
            <a:p>
              <a:endParaRPr lang="en-US"/>
            </a:p>
          </p:txBody>
        </p:sp>
        <p:sp>
          <p:nvSpPr>
            <p:cNvPr id="56" name="Freeform: Shape 55">
              <a:extLst>
                <a:ext uri="{FF2B5EF4-FFF2-40B4-BE49-F238E27FC236}">
                  <a16:creationId xmlns:a16="http://schemas.microsoft.com/office/drawing/2014/main" id="{6A3EC58F-1E13-5FB5-CEB6-D90DC8260529}"/>
                </a:ext>
              </a:extLst>
            </p:cNvPr>
            <p:cNvSpPr/>
            <p:nvPr/>
          </p:nvSpPr>
          <p:spPr>
            <a:xfrm>
              <a:off x="6091215" y="712851"/>
              <a:ext cx="98393" cy="74746"/>
            </a:xfrm>
            <a:custGeom>
              <a:avLst/>
              <a:gdLst>
                <a:gd name="csX0" fmla="*/ 0 w 98393"/>
                <a:gd name="csY0" fmla="*/ 1629 h 74746"/>
                <a:gd name="csX1" fmla="*/ 12147 w 98393"/>
                <a:gd name="csY1" fmla="*/ 1629 h 74746"/>
                <a:gd name="csX2" fmla="*/ 12147 w 98393"/>
                <a:gd name="csY2" fmla="*/ 12010 h 74746"/>
                <a:gd name="csX3" fmla="*/ 20075 w 98393"/>
                <a:gd name="csY3" fmla="*/ 4160 h 74746"/>
                <a:gd name="csX4" fmla="*/ 33871 w 98393"/>
                <a:gd name="csY4" fmla="*/ 0 h 74746"/>
                <a:gd name="csX5" fmla="*/ 47941 w 98393"/>
                <a:gd name="csY5" fmla="*/ 4298 h 74746"/>
                <a:gd name="csX6" fmla="*/ 53396 w 98393"/>
                <a:gd name="csY6" fmla="*/ 11539 h 74746"/>
                <a:gd name="csX7" fmla="*/ 63032 w 98393"/>
                <a:gd name="csY7" fmla="*/ 2826 h 74746"/>
                <a:gd name="csX8" fmla="*/ 75453 w 98393"/>
                <a:gd name="csY8" fmla="*/ 0 h 74746"/>
                <a:gd name="csX9" fmla="*/ 95529 w 98393"/>
                <a:gd name="csY9" fmla="*/ 10656 h 74746"/>
                <a:gd name="csX10" fmla="*/ 98394 w 98393"/>
                <a:gd name="csY10" fmla="*/ 26080 h 74746"/>
                <a:gd name="csX11" fmla="*/ 98394 w 98393"/>
                <a:gd name="csY11" fmla="*/ 74747 h 74746"/>
                <a:gd name="csX12" fmla="*/ 85619 w 98393"/>
                <a:gd name="csY12" fmla="*/ 74747 h 74746"/>
                <a:gd name="csX13" fmla="*/ 85619 w 98393"/>
                <a:gd name="csY13" fmla="*/ 23961 h 74746"/>
                <a:gd name="csX14" fmla="*/ 81969 w 98393"/>
                <a:gd name="csY14" fmla="*/ 13933 h 74746"/>
                <a:gd name="csX15" fmla="*/ 73059 w 98393"/>
                <a:gd name="csY15" fmla="*/ 11205 h 74746"/>
                <a:gd name="csX16" fmla="*/ 60598 w 98393"/>
                <a:gd name="csY16" fmla="*/ 16052 h 74746"/>
                <a:gd name="csX17" fmla="*/ 55378 w 98393"/>
                <a:gd name="csY17" fmla="*/ 32222 h 74746"/>
                <a:gd name="csX18" fmla="*/ 55378 w 98393"/>
                <a:gd name="csY18" fmla="*/ 74747 h 74746"/>
                <a:gd name="csX19" fmla="*/ 42878 w 98393"/>
                <a:gd name="csY19" fmla="*/ 74747 h 74746"/>
                <a:gd name="csX20" fmla="*/ 42878 w 98393"/>
                <a:gd name="csY20" fmla="*/ 27022 h 74746"/>
                <a:gd name="csX21" fmla="*/ 41112 w 98393"/>
                <a:gd name="csY21" fmla="*/ 16170 h 74746"/>
                <a:gd name="csX22" fmla="*/ 30672 w 98393"/>
                <a:gd name="csY22" fmla="*/ 11048 h 74746"/>
                <a:gd name="csX23" fmla="*/ 18015 w 98393"/>
                <a:gd name="csY23" fmla="*/ 16445 h 74746"/>
                <a:gd name="csX24" fmla="*/ 12324 w 98393"/>
                <a:gd name="csY24" fmla="*/ 35970 h 74746"/>
                <a:gd name="csX25" fmla="*/ 12324 w 98393"/>
                <a:gd name="csY25" fmla="*/ 74747 h 74746"/>
                <a:gd name="csX26" fmla="*/ 39 w 98393"/>
                <a:gd name="csY26" fmla="*/ 74747 h 74746"/>
                <a:gd name="csX27" fmla="*/ 39 w 98393"/>
                <a:gd name="csY27" fmla="*/ 1629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8393" h="74746">
                  <a:moveTo>
                    <a:pt x="0" y="1629"/>
                  </a:moveTo>
                  <a:lnTo>
                    <a:pt x="12147" y="1629"/>
                  </a:lnTo>
                  <a:lnTo>
                    <a:pt x="12147" y="12010"/>
                  </a:lnTo>
                  <a:cubicBezTo>
                    <a:pt x="15051" y="8419"/>
                    <a:pt x="17701" y="5789"/>
                    <a:pt x="20075" y="4160"/>
                  </a:cubicBezTo>
                  <a:cubicBezTo>
                    <a:pt x="24118" y="1393"/>
                    <a:pt x="28729" y="0"/>
                    <a:pt x="33871" y="0"/>
                  </a:cubicBezTo>
                  <a:cubicBezTo>
                    <a:pt x="39699" y="0"/>
                    <a:pt x="44389" y="1433"/>
                    <a:pt x="47941" y="4298"/>
                  </a:cubicBezTo>
                  <a:cubicBezTo>
                    <a:pt x="49943" y="5926"/>
                    <a:pt x="51768" y="8340"/>
                    <a:pt x="53396" y="11539"/>
                  </a:cubicBezTo>
                  <a:cubicBezTo>
                    <a:pt x="56124" y="7634"/>
                    <a:pt x="59342" y="4729"/>
                    <a:pt x="63032" y="2826"/>
                  </a:cubicBezTo>
                  <a:cubicBezTo>
                    <a:pt x="66721" y="942"/>
                    <a:pt x="70861" y="0"/>
                    <a:pt x="75453" y="0"/>
                  </a:cubicBezTo>
                  <a:cubicBezTo>
                    <a:pt x="85285" y="0"/>
                    <a:pt x="91977" y="3552"/>
                    <a:pt x="95529" y="10656"/>
                  </a:cubicBezTo>
                  <a:cubicBezTo>
                    <a:pt x="97432" y="14482"/>
                    <a:pt x="98394" y="19624"/>
                    <a:pt x="98394" y="26080"/>
                  </a:cubicBezTo>
                  <a:lnTo>
                    <a:pt x="98394" y="74747"/>
                  </a:lnTo>
                  <a:lnTo>
                    <a:pt x="85619" y="74747"/>
                  </a:lnTo>
                  <a:lnTo>
                    <a:pt x="85619" y="23961"/>
                  </a:lnTo>
                  <a:cubicBezTo>
                    <a:pt x="85619" y="19094"/>
                    <a:pt x="84402" y="15738"/>
                    <a:pt x="81969" y="13933"/>
                  </a:cubicBezTo>
                  <a:cubicBezTo>
                    <a:pt x="79535" y="12108"/>
                    <a:pt x="76572" y="11205"/>
                    <a:pt x="73059" y="11205"/>
                  </a:cubicBezTo>
                  <a:cubicBezTo>
                    <a:pt x="68232" y="11205"/>
                    <a:pt x="64091" y="12814"/>
                    <a:pt x="60598" y="16052"/>
                  </a:cubicBezTo>
                  <a:cubicBezTo>
                    <a:pt x="57125" y="19290"/>
                    <a:pt x="55378" y="24687"/>
                    <a:pt x="55378" y="32222"/>
                  </a:cubicBezTo>
                  <a:lnTo>
                    <a:pt x="55378" y="74747"/>
                  </a:lnTo>
                  <a:lnTo>
                    <a:pt x="42878" y="74747"/>
                  </a:lnTo>
                  <a:lnTo>
                    <a:pt x="42878" y="27022"/>
                  </a:lnTo>
                  <a:cubicBezTo>
                    <a:pt x="42878" y="22057"/>
                    <a:pt x="42289" y="18446"/>
                    <a:pt x="41112" y="16170"/>
                  </a:cubicBezTo>
                  <a:cubicBezTo>
                    <a:pt x="39248" y="12755"/>
                    <a:pt x="35755" y="11048"/>
                    <a:pt x="30672" y="11048"/>
                  </a:cubicBezTo>
                  <a:cubicBezTo>
                    <a:pt x="26021" y="11048"/>
                    <a:pt x="21802" y="12854"/>
                    <a:pt x="18015" y="16445"/>
                  </a:cubicBezTo>
                  <a:cubicBezTo>
                    <a:pt x="14208" y="20036"/>
                    <a:pt x="12324" y="26551"/>
                    <a:pt x="12324" y="35970"/>
                  </a:cubicBezTo>
                  <a:lnTo>
                    <a:pt x="12324" y="74747"/>
                  </a:lnTo>
                  <a:lnTo>
                    <a:pt x="39" y="74747"/>
                  </a:lnTo>
                  <a:lnTo>
                    <a:pt x="39" y="1629"/>
                  </a:lnTo>
                  <a:close/>
                </a:path>
              </a:pathLst>
            </a:custGeom>
            <a:solidFill>
              <a:srgbClr val="FFFFFF"/>
            </a:solidFill>
            <a:ln w="1960" cap="flat">
              <a:noFill/>
              <a:prstDash val="solid"/>
              <a:miter/>
            </a:ln>
          </p:spPr>
          <p:txBody>
            <a:bodyPr/>
            <a:lstStyle/>
            <a:p>
              <a:endParaRPr lang="en-US"/>
            </a:p>
          </p:txBody>
        </p:sp>
        <p:sp>
          <p:nvSpPr>
            <p:cNvPr id="57" name="Freeform: Shape 56">
              <a:extLst>
                <a:ext uri="{FF2B5EF4-FFF2-40B4-BE49-F238E27FC236}">
                  <a16:creationId xmlns:a16="http://schemas.microsoft.com/office/drawing/2014/main" id="{8C251CBF-9785-1FB7-7715-CC4C89E9E13E}"/>
                </a:ext>
              </a:extLst>
            </p:cNvPr>
            <p:cNvSpPr/>
            <p:nvPr/>
          </p:nvSpPr>
          <p:spPr>
            <a:xfrm>
              <a:off x="6204915"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5 h 77356"/>
                <a:gd name="csX21" fmla="*/ 33557 w 66367"/>
                <a:gd name="csY21" fmla="*/ 10715 h 77356"/>
                <a:gd name="csX22" fmla="*/ 19467 w 66367"/>
                <a:gd name="csY22" fmla="*/ 16818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6"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30" y="32360"/>
                  </a:moveTo>
                  <a:cubicBezTo>
                    <a:pt x="53239" y="27042"/>
                    <a:pt x="52081" y="22783"/>
                    <a:pt x="50276" y="19585"/>
                  </a:cubicBezTo>
                  <a:cubicBezTo>
                    <a:pt x="46940" y="13678"/>
                    <a:pt x="41367" y="10715"/>
                    <a:pt x="33557" y="10715"/>
                  </a:cubicBezTo>
                  <a:cubicBezTo>
                    <a:pt x="27964" y="10715"/>
                    <a:pt x="23274" y="12755"/>
                    <a:pt x="19467" y="16818"/>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58" name="Freeform: Shape 57">
              <a:extLst>
                <a:ext uri="{FF2B5EF4-FFF2-40B4-BE49-F238E27FC236}">
                  <a16:creationId xmlns:a16="http://schemas.microsoft.com/office/drawing/2014/main" id="{974D61DF-CE1F-DD59-22AD-C0B889734BA1}"/>
                </a:ext>
              </a:extLst>
            </p:cNvPr>
            <p:cNvSpPr/>
            <p:nvPr/>
          </p:nvSpPr>
          <p:spPr>
            <a:xfrm>
              <a:off x="6283763"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3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5" y="62482"/>
                    <a:pt x="48942" y="59421"/>
                    <a:pt x="48942" y="55280"/>
                  </a:cubicBezTo>
                  <a:cubicBezTo>
                    <a:pt x="48942" y="52140"/>
                    <a:pt x="47529" y="49746"/>
                    <a:pt x="44703" y="48117"/>
                  </a:cubicBezTo>
                  <a:cubicBezTo>
                    <a:pt x="42898" y="47117"/>
                    <a:pt x="39346" y="45959"/>
                    <a:pt x="34028" y="44644"/>
                  </a:cubicBezTo>
                  <a:lnTo>
                    <a:pt x="24098" y="42191"/>
                  </a:lnTo>
                  <a:cubicBezTo>
                    <a:pt x="17759"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3" y="52101"/>
                  </a:lnTo>
                  <a:close/>
                </a:path>
              </a:pathLst>
            </a:custGeom>
            <a:solidFill>
              <a:srgbClr val="FFFFFF"/>
            </a:solidFill>
            <a:ln w="1960" cap="flat">
              <a:noFill/>
              <a:prstDash val="solid"/>
              <a:miter/>
            </a:ln>
          </p:spPr>
          <p:txBody>
            <a:bodyPr/>
            <a:lstStyle/>
            <a:p>
              <a:endParaRPr lang="en-US"/>
            </a:p>
          </p:txBody>
        </p:sp>
        <p:sp>
          <p:nvSpPr>
            <p:cNvPr id="59" name="Freeform: Shape 58">
              <a:extLst>
                <a:ext uri="{FF2B5EF4-FFF2-40B4-BE49-F238E27FC236}">
                  <a16:creationId xmlns:a16="http://schemas.microsoft.com/office/drawing/2014/main" id="{0FB9F7BF-5DBD-F0E2-315B-0DBBB361C7A6}"/>
                </a:ext>
              </a:extLst>
            </p:cNvPr>
            <p:cNvSpPr/>
            <p:nvPr/>
          </p:nvSpPr>
          <p:spPr>
            <a:xfrm>
              <a:off x="6356449"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4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6" y="62482"/>
                    <a:pt x="48942" y="59421"/>
                    <a:pt x="48942" y="55280"/>
                  </a:cubicBezTo>
                  <a:cubicBezTo>
                    <a:pt x="48942" y="52140"/>
                    <a:pt x="47529" y="49746"/>
                    <a:pt x="44703" y="48117"/>
                  </a:cubicBezTo>
                  <a:cubicBezTo>
                    <a:pt x="42898" y="47117"/>
                    <a:pt x="39346" y="45959"/>
                    <a:pt x="34028" y="44644"/>
                  </a:cubicBezTo>
                  <a:lnTo>
                    <a:pt x="24098" y="42191"/>
                  </a:lnTo>
                  <a:cubicBezTo>
                    <a:pt x="17760"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4" y="52101"/>
                  </a:lnTo>
                  <a:close/>
                </a:path>
              </a:pathLst>
            </a:custGeom>
            <a:solidFill>
              <a:srgbClr val="FFFFFF"/>
            </a:solidFill>
            <a:ln w="1960" cap="flat">
              <a:noFill/>
              <a:prstDash val="solid"/>
              <a:miter/>
            </a:ln>
          </p:spPr>
          <p:txBody>
            <a:bodyPr/>
            <a:lstStyle/>
            <a:p>
              <a:endParaRPr lang="en-US"/>
            </a:p>
          </p:txBody>
        </p:sp>
        <p:sp>
          <p:nvSpPr>
            <p:cNvPr id="60" name="Freeform: Shape 59">
              <a:extLst>
                <a:ext uri="{FF2B5EF4-FFF2-40B4-BE49-F238E27FC236}">
                  <a16:creationId xmlns:a16="http://schemas.microsoft.com/office/drawing/2014/main" id="{DDACB6CD-8216-1D1B-9EF4-F28C0EE38402}"/>
                </a:ext>
              </a:extLst>
            </p:cNvPr>
            <p:cNvSpPr/>
            <p:nvPr/>
          </p:nvSpPr>
          <p:spPr>
            <a:xfrm>
              <a:off x="6430254" y="712713"/>
              <a:ext cx="69193" cy="77337"/>
            </a:xfrm>
            <a:custGeom>
              <a:avLst/>
              <a:gdLst>
                <a:gd name="csX0" fmla="*/ 42584 w 69193"/>
                <a:gd name="csY0" fmla="*/ 30633 h 77337"/>
                <a:gd name="csX1" fmla="*/ 48255 w 69193"/>
                <a:gd name="csY1" fmla="*/ 27081 h 77337"/>
                <a:gd name="csX2" fmla="*/ 49079 w 69193"/>
                <a:gd name="csY2" fmla="*/ 22351 h 77337"/>
                <a:gd name="csX3" fmla="*/ 44624 w 69193"/>
                <a:gd name="csY3" fmla="*/ 13207 h 77337"/>
                <a:gd name="csX4" fmla="*/ 31849 w 69193"/>
                <a:gd name="csY4" fmla="*/ 10361 h 77337"/>
                <a:gd name="csX5" fmla="*/ 18230 w 69193"/>
                <a:gd name="csY5" fmla="*/ 15581 h 77337"/>
                <a:gd name="csX6" fmla="*/ 15307 w 69193"/>
                <a:gd name="csY6" fmla="*/ 24157 h 77337"/>
                <a:gd name="csX7" fmla="*/ 3846 w 69193"/>
                <a:gd name="csY7" fmla="*/ 24157 h 77337"/>
                <a:gd name="csX8" fmla="*/ 12598 w 69193"/>
                <a:gd name="csY8" fmla="*/ 5298 h 77337"/>
                <a:gd name="csX9" fmla="*/ 32144 w 69193"/>
                <a:gd name="csY9" fmla="*/ 0 h 77337"/>
                <a:gd name="csX10" fmla="*/ 53082 w 69193"/>
                <a:gd name="csY10" fmla="*/ 4906 h 77337"/>
                <a:gd name="csX11" fmla="*/ 61069 w 69193"/>
                <a:gd name="csY11" fmla="*/ 20193 h 77337"/>
                <a:gd name="csX12" fmla="*/ 61069 w 69193"/>
                <a:gd name="csY12" fmla="*/ 62325 h 77337"/>
                <a:gd name="csX13" fmla="*/ 61854 w 69193"/>
                <a:gd name="csY13" fmla="*/ 65406 h 77337"/>
                <a:gd name="csX14" fmla="*/ 65171 w 69193"/>
                <a:gd name="csY14" fmla="*/ 66564 h 77337"/>
                <a:gd name="csX15" fmla="*/ 67015 w 69193"/>
                <a:gd name="csY15" fmla="*/ 66466 h 77337"/>
                <a:gd name="csX16" fmla="*/ 69193 w 69193"/>
                <a:gd name="csY16" fmla="*/ 66152 h 77337"/>
                <a:gd name="csX17" fmla="*/ 69193 w 69193"/>
                <a:gd name="csY17" fmla="*/ 75238 h 77337"/>
                <a:gd name="csX18" fmla="*/ 64817 w 69193"/>
                <a:gd name="csY18" fmla="*/ 76258 h 77337"/>
                <a:gd name="csX19" fmla="*/ 60716 w 69193"/>
                <a:gd name="csY19" fmla="*/ 76454 h 77337"/>
                <a:gd name="csX20" fmla="*/ 51493 w 69193"/>
                <a:gd name="csY20" fmla="*/ 71941 h 77337"/>
                <a:gd name="csX21" fmla="*/ 49373 w 69193"/>
                <a:gd name="csY21" fmla="*/ 65190 h 77337"/>
                <a:gd name="csX22" fmla="*/ 38580 w 69193"/>
                <a:gd name="csY22" fmla="*/ 73726 h 77337"/>
                <a:gd name="csX23" fmla="*/ 23078 w 69193"/>
                <a:gd name="csY23" fmla="*/ 77337 h 77337"/>
                <a:gd name="csX24" fmla="*/ 6456 w 69193"/>
                <a:gd name="csY24" fmla="*/ 71175 h 77337"/>
                <a:gd name="csX25" fmla="*/ 0 w 69193"/>
                <a:gd name="csY25" fmla="*/ 55732 h 77337"/>
                <a:gd name="csX26" fmla="*/ 6358 w 69193"/>
                <a:gd name="csY26" fmla="*/ 39974 h 77337"/>
                <a:gd name="csX27" fmla="*/ 23019 w 69193"/>
                <a:gd name="csY27" fmla="*/ 33086 h 77337"/>
                <a:gd name="csX28" fmla="*/ 42623 w 69193"/>
                <a:gd name="csY28" fmla="*/ 30633 h 77337"/>
                <a:gd name="csX29" fmla="*/ 16700 w 69193"/>
                <a:gd name="csY29" fmla="*/ 63816 h 77337"/>
                <a:gd name="csX30" fmla="*/ 25923 w 69193"/>
                <a:gd name="csY30" fmla="*/ 66878 h 77337"/>
                <a:gd name="csX31" fmla="*/ 38482 w 69193"/>
                <a:gd name="csY31" fmla="*/ 63875 h 77337"/>
                <a:gd name="csX32" fmla="*/ 48726 w 69193"/>
                <a:gd name="csY32" fmla="*/ 47588 h 77337"/>
                <a:gd name="csX33" fmla="*/ 48726 w 69193"/>
                <a:gd name="csY33" fmla="*/ 37697 h 77337"/>
                <a:gd name="csX34" fmla="*/ 42937 w 69193"/>
                <a:gd name="csY34" fmla="*/ 40091 h 77337"/>
                <a:gd name="csX35" fmla="*/ 35990 w 69193"/>
                <a:gd name="csY35" fmla="*/ 41465 h 77337"/>
                <a:gd name="csX36" fmla="*/ 28572 w 69193"/>
                <a:gd name="csY36" fmla="*/ 42427 h 77337"/>
                <a:gd name="csX37" fmla="*/ 18525 w 69193"/>
                <a:gd name="csY37" fmla="*/ 45213 h 77337"/>
                <a:gd name="csX38" fmla="*/ 12834 w 69193"/>
                <a:gd name="csY38" fmla="*/ 55437 h 77337"/>
                <a:gd name="csX39" fmla="*/ 16719 w 69193"/>
                <a:gd name="csY39" fmla="*/ 63816 h 773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69193" h="77337">
                  <a:moveTo>
                    <a:pt x="42584" y="30633"/>
                  </a:moveTo>
                  <a:cubicBezTo>
                    <a:pt x="45409" y="30279"/>
                    <a:pt x="47293" y="29082"/>
                    <a:pt x="48255" y="27081"/>
                  </a:cubicBezTo>
                  <a:cubicBezTo>
                    <a:pt x="48804" y="25982"/>
                    <a:pt x="49079" y="24412"/>
                    <a:pt x="49079" y="22351"/>
                  </a:cubicBezTo>
                  <a:cubicBezTo>
                    <a:pt x="49079" y="18152"/>
                    <a:pt x="47588" y="15091"/>
                    <a:pt x="44624" y="13207"/>
                  </a:cubicBezTo>
                  <a:cubicBezTo>
                    <a:pt x="41642" y="11303"/>
                    <a:pt x="37383" y="10361"/>
                    <a:pt x="31849" y="10361"/>
                  </a:cubicBezTo>
                  <a:cubicBezTo>
                    <a:pt x="25452" y="10361"/>
                    <a:pt x="20899" y="12108"/>
                    <a:pt x="18230" y="15581"/>
                  </a:cubicBezTo>
                  <a:cubicBezTo>
                    <a:pt x="16739" y="17504"/>
                    <a:pt x="15758" y="20369"/>
                    <a:pt x="15307" y="24157"/>
                  </a:cubicBezTo>
                  <a:lnTo>
                    <a:pt x="3846" y="24157"/>
                  </a:lnTo>
                  <a:cubicBezTo>
                    <a:pt x="4082" y="15110"/>
                    <a:pt x="6986" y="8831"/>
                    <a:pt x="12598" y="5298"/>
                  </a:cubicBezTo>
                  <a:cubicBezTo>
                    <a:pt x="18211" y="1766"/>
                    <a:pt x="24726" y="0"/>
                    <a:pt x="32144" y="0"/>
                  </a:cubicBezTo>
                  <a:cubicBezTo>
                    <a:pt x="40739" y="0"/>
                    <a:pt x="47705" y="1648"/>
                    <a:pt x="53082" y="4906"/>
                  </a:cubicBezTo>
                  <a:cubicBezTo>
                    <a:pt x="58400" y="8183"/>
                    <a:pt x="61069" y="13285"/>
                    <a:pt x="61069" y="20193"/>
                  </a:cubicBezTo>
                  <a:lnTo>
                    <a:pt x="61069" y="62325"/>
                  </a:lnTo>
                  <a:cubicBezTo>
                    <a:pt x="61069" y="63601"/>
                    <a:pt x="61324" y="64621"/>
                    <a:pt x="61854" y="65406"/>
                  </a:cubicBezTo>
                  <a:cubicBezTo>
                    <a:pt x="62384" y="66171"/>
                    <a:pt x="63483" y="66564"/>
                    <a:pt x="65171" y="66564"/>
                  </a:cubicBezTo>
                  <a:cubicBezTo>
                    <a:pt x="65720" y="66564"/>
                    <a:pt x="66328" y="66525"/>
                    <a:pt x="67015" y="66466"/>
                  </a:cubicBezTo>
                  <a:cubicBezTo>
                    <a:pt x="67702" y="66407"/>
                    <a:pt x="68428" y="66289"/>
                    <a:pt x="69193" y="66152"/>
                  </a:cubicBezTo>
                  <a:lnTo>
                    <a:pt x="69193" y="75238"/>
                  </a:lnTo>
                  <a:cubicBezTo>
                    <a:pt x="67290" y="75787"/>
                    <a:pt x="65818" y="76121"/>
                    <a:pt x="64817" y="76258"/>
                  </a:cubicBezTo>
                  <a:cubicBezTo>
                    <a:pt x="63816" y="76395"/>
                    <a:pt x="62443" y="76454"/>
                    <a:pt x="60716" y="76454"/>
                  </a:cubicBezTo>
                  <a:cubicBezTo>
                    <a:pt x="56477" y="76454"/>
                    <a:pt x="53416" y="74943"/>
                    <a:pt x="51493" y="71941"/>
                  </a:cubicBezTo>
                  <a:cubicBezTo>
                    <a:pt x="50492" y="70351"/>
                    <a:pt x="49785" y="68094"/>
                    <a:pt x="49373" y="65190"/>
                  </a:cubicBezTo>
                  <a:cubicBezTo>
                    <a:pt x="46862" y="68467"/>
                    <a:pt x="43270" y="71313"/>
                    <a:pt x="38580" y="73726"/>
                  </a:cubicBezTo>
                  <a:cubicBezTo>
                    <a:pt x="33890" y="76140"/>
                    <a:pt x="28729" y="77337"/>
                    <a:pt x="23078" y="77337"/>
                  </a:cubicBezTo>
                  <a:cubicBezTo>
                    <a:pt x="16288" y="77337"/>
                    <a:pt x="10754" y="75277"/>
                    <a:pt x="6456" y="71175"/>
                  </a:cubicBezTo>
                  <a:cubicBezTo>
                    <a:pt x="2159" y="67054"/>
                    <a:pt x="0" y="61913"/>
                    <a:pt x="0" y="55732"/>
                  </a:cubicBezTo>
                  <a:cubicBezTo>
                    <a:pt x="0" y="48961"/>
                    <a:pt x="2119" y="43702"/>
                    <a:pt x="6358" y="39974"/>
                  </a:cubicBezTo>
                  <a:cubicBezTo>
                    <a:pt x="10597" y="36245"/>
                    <a:pt x="16150" y="33949"/>
                    <a:pt x="23019" y="33086"/>
                  </a:cubicBezTo>
                  <a:lnTo>
                    <a:pt x="42623" y="30633"/>
                  </a:lnTo>
                  <a:close/>
                  <a:moveTo>
                    <a:pt x="16700" y="63816"/>
                  </a:moveTo>
                  <a:cubicBezTo>
                    <a:pt x="19290" y="65857"/>
                    <a:pt x="22371" y="66878"/>
                    <a:pt x="25923" y="66878"/>
                  </a:cubicBezTo>
                  <a:cubicBezTo>
                    <a:pt x="30240" y="66878"/>
                    <a:pt x="34440" y="65877"/>
                    <a:pt x="38482" y="63875"/>
                  </a:cubicBezTo>
                  <a:cubicBezTo>
                    <a:pt x="45311" y="60559"/>
                    <a:pt x="48726" y="55123"/>
                    <a:pt x="48726" y="47588"/>
                  </a:cubicBezTo>
                  <a:lnTo>
                    <a:pt x="48726" y="37697"/>
                  </a:lnTo>
                  <a:cubicBezTo>
                    <a:pt x="47234" y="38659"/>
                    <a:pt x="45292" y="39463"/>
                    <a:pt x="42937" y="40091"/>
                  </a:cubicBezTo>
                  <a:cubicBezTo>
                    <a:pt x="40582" y="40739"/>
                    <a:pt x="38266" y="41190"/>
                    <a:pt x="35990" y="41465"/>
                  </a:cubicBezTo>
                  <a:lnTo>
                    <a:pt x="28572" y="42427"/>
                  </a:lnTo>
                  <a:cubicBezTo>
                    <a:pt x="24118" y="43015"/>
                    <a:pt x="20782" y="43957"/>
                    <a:pt x="18525" y="45213"/>
                  </a:cubicBezTo>
                  <a:cubicBezTo>
                    <a:pt x="14718" y="47352"/>
                    <a:pt x="12834" y="50747"/>
                    <a:pt x="12834" y="55437"/>
                  </a:cubicBezTo>
                  <a:cubicBezTo>
                    <a:pt x="12834" y="58969"/>
                    <a:pt x="14129" y="61776"/>
                    <a:pt x="16719" y="63816"/>
                  </a:cubicBezTo>
                  <a:close/>
                </a:path>
              </a:pathLst>
            </a:custGeom>
            <a:solidFill>
              <a:srgbClr val="FFFFFF"/>
            </a:solidFill>
            <a:ln w="1960" cap="flat">
              <a:noFill/>
              <a:prstDash val="solid"/>
              <a:miter/>
            </a:ln>
          </p:spPr>
          <p:txBody>
            <a:bodyPr/>
            <a:lstStyle/>
            <a:p>
              <a:endParaRPr lang="en-US"/>
            </a:p>
          </p:txBody>
        </p:sp>
        <p:sp>
          <p:nvSpPr>
            <p:cNvPr id="61" name="Freeform: Shape 60">
              <a:extLst>
                <a:ext uri="{FF2B5EF4-FFF2-40B4-BE49-F238E27FC236}">
                  <a16:creationId xmlns:a16="http://schemas.microsoft.com/office/drawing/2014/main" id="{B09CAE75-5D5B-416E-7103-7DE4BA05F32E}"/>
                </a:ext>
              </a:extLst>
            </p:cNvPr>
            <p:cNvSpPr/>
            <p:nvPr/>
          </p:nvSpPr>
          <p:spPr>
            <a:xfrm>
              <a:off x="6507945" y="713125"/>
              <a:ext cx="63894" cy="105359"/>
            </a:xfrm>
            <a:custGeom>
              <a:avLst/>
              <a:gdLst>
                <a:gd name="csX0" fmla="*/ 45508 w 63894"/>
                <a:gd name="csY0" fmla="*/ 4278 h 105359"/>
                <a:gd name="csX1" fmla="*/ 52572 w 63894"/>
                <a:gd name="csY1" fmla="*/ 11244 h 105359"/>
                <a:gd name="csX2" fmla="*/ 52572 w 63894"/>
                <a:gd name="csY2" fmla="*/ 2021 h 105359"/>
                <a:gd name="csX3" fmla="*/ 63895 w 63894"/>
                <a:gd name="csY3" fmla="*/ 2021 h 105359"/>
                <a:gd name="csX4" fmla="*/ 63895 w 63894"/>
                <a:gd name="csY4" fmla="*/ 68507 h 105359"/>
                <a:gd name="csX5" fmla="*/ 59813 w 63894"/>
                <a:gd name="csY5" fmla="*/ 90485 h 105359"/>
                <a:gd name="csX6" fmla="*/ 31025 w 63894"/>
                <a:gd name="csY6" fmla="*/ 105360 h 105359"/>
                <a:gd name="csX7" fmla="*/ 11225 w 63894"/>
                <a:gd name="csY7" fmla="*/ 100062 h 105359"/>
                <a:gd name="csX8" fmla="*/ 2237 w 63894"/>
                <a:gd name="csY8" fmla="*/ 83499 h 105359"/>
                <a:gd name="csX9" fmla="*/ 14737 w 63894"/>
                <a:gd name="csY9" fmla="*/ 83499 h 105359"/>
                <a:gd name="csX10" fmla="*/ 18270 w 63894"/>
                <a:gd name="csY10" fmla="*/ 91074 h 105359"/>
                <a:gd name="csX11" fmla="*/ 31300 w 63894"/>
                <a:gd name="csY11" fmla="*/ 95175 h 105359"/>
                <a:gd name="csX12" fmla="*/ 49707 w 63894"/>
                <a:gd name="csY12" fmla="*/ 85206 h 105359"/>
                <a:gd name="csX13" fmla="*/ 52081 w 63894"/>
                <a:gd name="csY13" fmla="*/ 64248 h 105359"/>
                <a:gd name="csX14" fmla="*/ 43251 w 63894"/>
                <a:gd name="csY14" fmla="*/ 72569 h 105359"/>
                <a:gd name="csX15" fmla="*/ 29573 w 63894"/>
                <a:gd name="csY15" fmla="*/ 75296 h 105359"/>
                <a:gd name="csX16" fmla="*/ 8870 w 63894"/>
                <a:gd name="csY16" fmla="*/ 66858 h 105359"/>
                <a:gd name="csX17" fmla="*/ 0 w 63894"/>
                <a:gd name="csY17" fmla="*/ 38973 h 105359"/>
                <a:gd name="csX18" fmla="*/ 8948 w 63894"/>
                <a:gd name="csY18" fmla="*/ 10302 h 105359"/>
                <a:gd name="csX19" fmla="*/ 30535 w 63894"/>
                <a:gd name="csY19" fmla="*/ 0 h 105359"/>
                <a:gd name="csX20" fmla="*/ 45488 w 63894"/>
                <a:gd name="csY20" fmla="*/ 4239 h 105359"/>
                <a:gd name="csX21" fmla="*/ 47019 w 63894"/>
                <a:gd name="csY21" fmla="*/ 17465 h 105359"/>
                <a:gd name="csX22" fmla="*/ 32831 w 63894"/>
                <a:gd name="csY22" fmla="*/ 10911 h 105359"/>
                <a:gd name="csX23" fmla="*/ 15169 w 63894"/>
                <a:gd name="csY23" fmla="*/ 23058 h 105359"/>
                <a:gd name="csX24" fmla="*/ 12657 w 63894"/>
                <a:gd name="csY24" fmla="*/ 40052 h 105359"/>
                <a:gd name="csX25" fmla="*/ 17642 w 63894"/>
                <a:gd name="csY25" fmla="*/ 58852 h 105359"/>
                <a:gd name="csX26" fmla="*/ 31064 w 63894"/>
                <a:gd name="csY26" fmla="*/ 65308 h 105359"/>
                <a:gd name="csX27" fmla="*/ 49609 w 63894"/>
                <a:gd name="csY27" fmla="*/ 53357 h 105359"/>
                <a:gd name="csX28" fmla="*/ 52592 w 63894"/>
                <a:gd name="csY28" fmla="*/ 37580 h 105359"/>
                <a:gd name="csX29" fmla="*/ 47019 w 63894"/>
                <a:gd name="csY29" fmla="*/ 17446 h 105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3894" h="105359">
                  <a:moveTo>
                    <a:pt x="45508" y="4278"/>
                  </a:moveTo>
                  <a:cubicBezTo>
                    <a:pt x="47823" y="5868"/>
                    <a:pt x="50178" y="8183"/>
                    <a:pt x="52572" y="11244"/>
                  </a:cubicBezTo>
                  <a:lnTo>
                    <a:pt x="52572" y="2021"/>
                  </a:lnTo>
                  <a:lnTo>
                    <a:pt x="63895" y="2021"/>
                  </a:lnTo>
                  <a:lnTo>
                    <a:pt x="63895" y="68507"/>
                  </a:lnTo>
                  <a:cubicBezTo>
                    <a:pt x="63895" y="77789"/>
                    <a:pt x="62541" y="85108"/>
                    <a:pt x="59813" y="90485"/>
                  </a:cubicBezTo>
                  <a:cubicBezTo>
                    <a:pt x="54731" y="100415"/>
                    <a:pt x="45135" y="105360"/>
                    <a:pt x="31025" y="105360"/>
                  </a:cubicBezTo>
                  <a:cubicBezTo>
                    <a:pt x="23176" y="105360"/>
                    <a:pt x="16582" y="103594"/>
                    <a:pt x="11225" y="100062"/>
                  </a:cubicBezTo>
                  <a:cubicBezTo>
                    <a:pt x="5867" y="96529"/>
                    <a:pt x="2885" y="91015"/>
                    <a:pt x="2237" y="83499"/>
                  </a:cubicBezTo>
                  <a:lnTo>
                    <a:pt x="14737" y="83499"/>
                  </a:lnTo>
                  <a:cubicBezTo>
                    <a:pt x="15326" y="86776"/>
                    <a:pt x="16504" y="89308"/>
                    <a:pt x="18270" y="91074"/>
                  </a:cubicBezTo>
                  <a:cubicBezTo>
                    <a:pt x="21037" y="93802"/>
                    <a:pt x="25374" y="95175"/>
                    <a:pt x="31300" y="95175"/>
                  </a:cubicBezTo>
                  <a:cubicBezTo>
                    <a:pt x="40660" y="95175"/>
                    <a:pt x="46803" y="91859"/>
                    <a:pt x="49707" y="85206"/>
                  </a:cubicBezTo>
                  <a:cubicBezTo>
                    <a:pt x="51434" y="81301"/>
                    <a:pt x="52219" y="74315"/>
                    <a:pt x="52081" y="64248"/>
                  </a:cubicBezTo>
                  <a:cubicBezTo>
                    <a:pt x="49629" y="67977"/>
                    <a:pt x="46685" y="70763"/>
                    <a:pt x="43251" y="72569"/>
                  </a:cubicBezTo>
                  <a:cubicBezTo>
                    <a:pt x="39797" y="74394"/>
                    <a:pt x="35244" y="75296"/>
                    <a:pt x="29573" y="75296"/>
                  </a:cubicBezTo>
                  <a:cubicBezTo>
                    <a:pt x="21684" y="75296"/>
                    <a:pt x="14777" y="72490"/>
                    <a:pt x="8870" y="66858"/>
                  </a:cubicBezTo>
                  <a:cubicBezTo>
                    <a:pt x="2963" y="61246"/>
                    <a:pt x="0" y="51944"/>
                    <a:pt x="0" y="38973"/>
                  </a:cubicBezTo>
                  <a:cubicBezTo>
                    <a:pt x="0" y="26728"/>
                    <a:pt x="2983" y="17171"/>
                    <a:pt x="8948" y="10302"/>
                  </a:cubicBezTo>
                  <a:cubicBezTo>
                    <a:pt x="14914" y="3434"/>
                    <a:pt x="22116" y="0"/>
                    <a:pt x="30535" y="0"/>
                  </a:cubicBezTo>
                  <a:cubicBezTo>
                    <a:pt x="36245" y="0"/>
                    <a:pt x="41230" y="1413"/>
                    <a:pt x="45488" y="4239"/>
                  </a:cubicBezTo>
                  <a:close/>
                  <a:moveTo>
                    <a:pt x="47019" y="17465"/>
                  </a:moveTo>
                  <a:cubicBezTo>
                    <a:pt x="43310" y="13089"/>
                    <a:pt x="38580" y="10911"/>
                    <a:pt x="32831" y="10911"/>
                  </a:cubicBezTo>
                  <a:cubicBezTo>
                    <a:pt x="24235" y="10911"/>
                    <a:pt x="18348" y="14953"/>
                    <a:pt x="15169" y="23058"/>
                  </a:cubicBezTo>
                  <a:cubicBezTo>
                    <a:pt x="13501" y="27375"/>
                    <a:pt x="12657" y="33046"/>
                    <a:pt x="12657" y="40052"/>
                  </a:cubicBezTo>
                  <a:cubicBezTo>
                    <a:pt x="12657" y="48294"/>
                    <a:pt x="14325" y="54554"/>
                    <a:pt x="17642" y="58852"/>
                  </a:cubicBezTo>
                  <a:cubicBezTo>
                    <a:pt x="20978" y="63149"/>
                    <a:pt x="25432" y="65308"/>
                    <a:pt x="31064" y="65308"/>
                  </a:cubicBezTo>
                  <a:cubicBezTo>
                    <a:pt x="39856" y="65308"/>
                    <a:pt x="46037" y="61324"/>
                    <a:pt x="49609" y="53357"/>
                  </a:cubicBezTo>
                  <a:cubicBezTo>
                    <a:pt x="51610" y="48844"/>
                    <a:pt x="52592" y="43604"/>
                    <a:pt x="52592" y="37580"/>
                  </a:cubicBezTo>
                  <a:cubicBezTo>
                    <a:pt x="52592" y="28513"/>
                    <a:pt x="50727" y="21802"/>
                    <a:pt x="47019" y="17446"/>
                  </a:cubicBezTo>
                  <a:close/>
                </a:path>
              </a:pathLst>
            </a:custGeom>
            <a:solidFill>
              <a:srgbClr val="FFFFFF"/>
            </a:solidFill>
            <a:ln w="1960" cap="flat">
              <a:noFill/>
              <a:prstDash val="solid"/>
              <a:miter/>
            </a:ln>
          </p:spPr>
          <p:txBody>
            <a:bodyPr/>
            <a:lstStyle/>
            <a:p>
              <a:endParaRPr lang="en-US"/>
            </a:p>
          </p:txBody>
        </p:sp>
        <p:sp>
          <p:nvSpPr>
            <p:cNvPr id="62" name="Freeform: Shape 61">
              <a:extLst>
                <a:ext uri="{FF2B5EF4-FFF2-40B4-BE49-F238E27FC236}">
                  <a16:creationId xmlns:a16="http://schemas.microsoft.com/office/drawing/2014/main" id="{AC2A2BB1-35E4-FF27-87BF-7DF539F99D2D}"/>
                </a:ext>
              </a:extLst>
            </p:cNvPr>
            <p:cNvSpPr/>
            <p:nvPr/>
          </p:nvSpPr>
          <p:spPr>
            <a:xfrm>
              <a:off x="6587814" y="712831"/>
              <a:ext cx="66347" cy="77356"/>
            </a:xfrm>
            <a:custGeom>
              <a:avLst/>
              <a:gdLst>
                <a:gd name="csX0" fmla="*/ 49315 w 66347"/>
                <a:gd name="csY0" fmla="*/ 3650 h 77356"/>
                <a:gd name="csX1" fmla="*/ 60382 w 66347"/>
                <a:gd name="csY1" fmla="*/ 13109 h 77356"/>
                <a:gd name="csX2" fmla="*/ 65269 w 66347"/>
                <a:gd name="csY2" fmla="*/ 26021 h 77356"/>
                <a:gd name="csX3" fmla="*/ 66348 w 66347"/>
                <a:gd name="csY3" fmla="*/ 42132 h 77356"/>
                <a:gd name="csX4" fmla="*/ 13168 w 66347"/>
                <a:gd name="csY4" fmla="*/ 42132 h 77356"/>
                <a:gd name="csX5" fmla="*/ 18387 w 66347"/>
                <a:gd name="csY5" fmla="*/ 60029 h 77356"/>
                <a:gd name="csX6" fmla="*/ 33498 w 66347"/>
                <a:gd name="csY6" fmla="*/ 66780 h 77356"/>
                <a:gd name="csX7" fmla="*/ 48745 w 66347"/>
                <a:gd name="csY7" fmla="*/ 60402 h 77356"/>
                <a:gd name="csX8" fmla="*/ 53259 w 66347"/>
                <a:gd name="csY8" fmla="*/ 51826 h 77356"/>
                <a:gd name="csX9" fmla="*/ 65347 w 66347"/>
                <a:gd name="csY9" fmla="*/ 51826 h 77356"/>
                <a:gd name="csX10" fmla="*/ 62168 w 66347"/>
                <a:gd name="csY10" fmla="*/ 60794 h 77356"/>
                <a:gd name="csX11" fmla="*/ 56144 w 66347"/>
                <a:gd name="csY11" fmla="*/ 68879 h 77356"/>
                <a:gd name="csX12" fmla="*/ 42387 w 66347"/>
                <a:gd name="csY12" fmla="*/ 76258 h 77356"/>
                <a:gd name="csX13" fmla="*/ 32419 w 66347"/>
                <a:gd name="csY13" fmla="*/ 77357 h 77356"/>
                <a:gd name="csX14" fmla="*/ 9419 w 66347"/>
                <a:gd name="csY14" fmla="*/ 67427 h 77356"/>
                <a:gd name="csX15" fmla="*/ 0 w 66347"/>
                <a:gd name="csY15" fmla="*/ 39601 h 77356"/>
                <a:gd name="csX16" fmla="*/ 9498 w 66347"/>
                <a:gd name="csY16" fmla="*/ 10989 h 77356"/>
                <a:gd name="csX17" fmla="*/ 34322 w 66347"/>
                <a:gd name="csY17" fmla="*/ 0 h 77356"/>
                <a:gd name="csX18" fmla="*/ 49315 w 66347"/>
                <a:gd name="csY18" fmla="*/ 3650 h 77356"/>
                <a:gd name="csX19" fmla="*/ 53710 w 66347"/>
                <a:gd name="csY19" fmla="*/ 32360 h 77356"/>
                <a:gd name="csX20" fmla="*/ 50256 w 66347"/>
                <a:gd name="csY20" fmla="*/ 19585 h 77356"/>
                <a:gd name="csX21" fmla="*/ 33537 w 66347"/>
                <a:gd name="csY21" fmla="*/ 10715 h 77356"/>
                <a:gd name="csX22" fmla="*/ 19447 w 66347"/>
                <a:gd name="csY22" fmla="*/ 16818 h 77356"/>
                <a:gd name="csX23" fmla="*/ 13423 w 66347"/>
                <a:gd name="csY23" fmla="*/ 32340 h 77356"/>
                <a:gd name="csX24" fmla="*/ 53710 w 6634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47" h="77356">
                  <a:moveTo>
                    <a:pt x="49315" y="3650"/>
                  </a:moveTo>
                  <a:cubicBezTo>
                    <a:pt x="54162" y="6083"/>
                    <a:pt x="57831" y="9243"/>
                    <a:pt x="60382" y="13109"/>
                  </a:cubicBezTo>
                  <a:cubicBezTo>
                    <a:pt x="62816" y="16798"/>
                    <a:pt x="64445" y="21096"/>
                    <a:pt x="65269" y="26021"/>
                  </a:cubicBezTo>
                  <a:cubicBezTo>
                    <a:pt x="65995" y="29396"/>
                    <a:pt x="66348" y="34754"/>
                    <a:pt x="66348" y="42132"/>
                  </a:cubicBezTo>
                  <a:lnTo>
                    <a:pt x="13168" y="42132"/>
                  </a:lnTo>
                  <a:cubicBezTo>
                    <a:pt x="13403" y="49570"/>
                    <a:pt x="15130" y="55535"/>
                    <a:pt x="18387" y="60029"/>
                  </a:cubicBezTo>
                  <a:cubicBezTo>
                    <a:pt x="21645" y="64523"/>
                    <a:pt x="26669" y="66780"/>
                    <a:pt x="33498" y="66780"/>
                  </a:cubicBezTo>
                  <a:cubicBezTo>
                    <a:pt x="39856" y="66780"/>
                    <a:pt x="44938" y="64660"/>
                    <a:pt x="48745" y="60402"/>
                  </a:cubicBezTo>
                  <a:cubicBezTo>
                    <a:pt x="50865" y="57929"/>
                    <a:pt x="52376" y="55084"/>
                    <a:pt x="53259" y="51826"/>
                  </a:cubicBezTo>
                  <a:lnTo>
                    <a:pt x="65347" y="51826"/>
                  </a:lnTo>
                  <a:cubicBezTo>
                    <a:pt x="65033" y="54515"/>
                    <a:pt x="63974" y="57498"/>
                    <a:pt x="62168" y="60794"/>
                  </a:cubicBezTo>
                  <a:cubicBezTo>
                    <a:pt x="60363" y="64091"/>
                    <a:pt x="58361" y="66799"/>
                    <a:pt x="56144" y="68879"/>
                  </a:cubicBezTo>
                  <a:cubicBezTo>
                    <a:pt x="52435" y="72529"/>
                    <a:pt x="47862" y="74982"/>
                    <a:pt x="42387" y="76258"/>
                  </a:cubicBezTo>
                  <a:cubicBezTo>
                    <a:pt x="39444" y="76984"/>
                    <a:pt x="36127" y="77357"/>
                    <a:pt x="32419" y="77357"/>
                  </a:cubicBezTo>
                  <a:cubicBezTo>
                    <a:pt x="23372" y="77357"/>
                    <a:pt x="15699" y="74040"/>
                    <a:pt x="9419" y="67427"/>
                  </a:cubicBezTo>
                  <a:cubicBezTo>
                    <a:pt x="3140" y="60814"/>
                    <a:pt x="0" y="51532"/>
                    <a:pt x="0" y="39601"/>
                  </a:cubicBezTo>
                  <a:cubicBezTo>
                    <a:pt x="0" y="27670"/>
                    <a:pt x="3159" y="18329"/>
                    <a:pt x="9498" y="10989"/>
                  </a:cubicBezTo>
                  <a:cubicBezTo>
                    <a:pt x="15836" y="3670"/>
                    <a:pt x="24098" y="0"/>
                    <a:pt x="34322" y="0"/>
                  </a:cubicBezTo>
                  <a:cubicBezTo>
                    <a:pt x="39483" y="0"/>
                    <a:pt x="44468" y="1217"/>
                    <a:pt x="49315" y="3650"/>
                  </a:cubicBezTo>
                  <a:close/>
                  <a:moveTo>
                    <a:pt x="53710" y="32360"/>
                  </a:moveTo>
                  <a:cubicBezTo>
                    <a:pt x="53220" y="27042"/>
                    <a:pt x="52062" y="22783"/>
                    <a:pt x="50256" y="19585"/>
                  </a:cubicBezTo>
                  <a:cubicBezTo>
                    <a:pt x="46920" y="13678"/>
                    <a:pt x="41347" y="10715"/>
                    <a:pt x="33537" y="10715"/>
                  </a:cubicBezTo>
                  <a:cubicBezTo>
                    <a:pt x="27944" y="10715"/>
                    <a:pt x="23254" y="12755"/>
                    <a:pt x="19447" y="16818"/>
                  </a:cubicBezTo>
                  <a:cubicBezTo>
                    <a:pt x="15660" y="20899"/>
                    <a:pt x="13639" y="26060"/>
                    <a:pt x="13423" y="32340"/>
                  </a:cubicBezTo>
                  <a:lnTo>
                    <a:pt x="53710" y="32340"/>
                  </a:lnTo>
                  <a:close/>
                </a:path>
              </a:pathLst>
            </a:custGeom>
            <a:solidFill>
              <a:srgbClr val="FFFFFF"/>
            </a:solidFill>
            <a:ln w="1960" cap="flat">
              <a:noFill/>
              <a:prstDash val="solid"/>
              <a:miter/>
            </a:ln>
          </p:spPr>
          <p:txBody>
            <a:bodyPr/>
            <a:lstStyle/>
            <a:p>
              <a:endParaRPr lang="en-US"/>
            </a:p>
          </p:txBody>
        </p:sp>
      </p:grpSp>
      <p:grpSp>
        <p:nvGrpSpPr>
          <p:cNvPr id="63" name="Graphic 8">
            <a:extLst>
              <a:ext uri="{FF2B5EF4-FFF2-40B4-BE49-F238E27FC236}">
                <a16:creationId xmlns:a16="http://schemas.microsoft.com/office/drawing/2014/main" id="{0D395A38-677E-F2DF-9886-065F89548E2D}"/>
              </a:ext>
            </a:extLst>
          </p:cNvPr>
          <p:cNvGrpSpPr/>
          <p:nvPr/>
        </p:nvGrpSpPr>
        <p:grpSpPr>
          <a:xfrm>
            <a:off x="6512585" y="1184624"/>
            <a:ext cx="143528" cy="102867"/>
            <a:chOff x="5758945" y="1090196"/>
            <a:chExt cx="143528" cy="102867"/>
          </a:xfrm>
          <a:solidFill>
            <a:srgbClr val="A6A6A6"/>
          </a:solidFill>
        </p:grpSpPr>
        <p:sp>
          <p:nvSpPr>
            <p:cNvPr id="64" name="Freeform: Shape 63">
              <a:extLst>
                <a:ext uri="{FF2B5EF4-FFF2-40B4-BE49-F238E27FC236}">
                  <a16:creationId xmlns:a16="http://schemas.microsoft.com/office/drawing/2014/main" id="{74059040-6444-D7B3-13F2-CE4BBC80304A}"/>
                </a:ext>
              </a:extLst>
            </p:cNvPr>
            <p:cNvSpPr/>
            <p:nvPr/>
          </p:nvSpPr>
          <p:spPr>
            <a:xfrm>
              <a:off x="5758945" y="1090196"/>
              <a:ext cx="81301" cy="100297"/>
            </a:xfrm>
            <a:custGeom>
              <a:avLst/>
              <a:gdLst>
                <a:gd name="csX0" fmla="*/ 81301 w 81301"/>
                <a:gd name="csY0" fmla="*/ 0 h 100297"/>
                <a:gd name="csX1" fmla="*/ 81301 w 81301"/>
                <a:gd name="csY1" fmla="*/ 11951 h 100297"/>
                <a:gd name="csX2" fmla="*/ 47509 w 81301"/>
                <a:gd name="csY2" fmla="*/ 11951 h 100297"/>
                <a:gd name="csX3" fmla="*/ 47509 w 81301"/>
                <a:gd name="csY3" fmla="*/ 100297 h 100297"/>
                <a:gd name="csX4" fmla="*/ 33792 w 81301"/>
                <a:gd name="csY4" fmla="*/ 100297 h 100297"/>
                <a:gd name="csX5" fmla="*/ 33792 w 81301"/>
                <a:gd name="csY5" fmla="*/ 11951 h 100297"/>
                <a:gd name="csX6" fmla="*/ 0 w 81301"/>
                <a:gd name="csY6" fmla="*/ 11951 h 100297"/>
                <a:gd name="csX7" fmla="*/ 0 w 81301"/>
                <a:gd name="csY7" fmla="*/ 0 h 100297"/>
                <a:gd name="csX8" fmla="*/ 81301 w 81301"/>
                <a:gd name="csY8" fmla="*/ 0 h 100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1301" h="100297">
                  <a:moveTo>
                    <a:pt x="81301" y="0"/>
                  </a:moveTo>
                  <a:lnTo>
                    <a:pt x="81301" y="11951"/>
                  </a:lnTo>
                  <a:lnTo>
                    <a:pt x="47509" y="11951"/>
                  </a:lnTo>
                  <a:lnTo>
                    <a:pt x="47509" y="100297"/>
                  </a:lnTo>
                  <a:lnTo>
                    <a:pt x="33792" y="100297"/>
                  </a:lnTo>
                  <a:lnTo>
                    <a:pt x="33792" y="11951"/>
                  </a:lnTo>
                  <a:lnTo>
                    <a:pt x="0" y="11951"/>
                  </a:lnTo>
                  <a:lnTo>
                    <a:pt x="0" y="0"/>
                  </a:lnTo>
                  <a:lnTo>
                    <a:pt x="81301" y="0"/>
                  </a:lnTo>
                  <a:close/>
                </a:path>
              </a:pathLst>
            </a:custGeom>
            <a:solidFill>
              <a:srgbClr val="A6A6A6"/>
            </a:solidFill>
            <a:ln w="1960" cap="flat">
              <a:noFill/>
              <a:prstDash val="solid"/>
              <a:miter/>
            </a:ln>
          </p:spPr>
          <p:txBody>
            <a:bodyPr/>
            <a:lstStyle/>
            <a:p>
              <a:endParaRPr lang="en-US">
                <a:solidFill>
                  <a:srgbClr val="201C16"/>
                </a:solidFill>
              </a:endParaRPr>
            </a:p>
          </p:txBody>
        </p:sp>
        <p:sp>
          <p:nvSpPr>
            <p:cNvPr id="65" name="Freeform: Shape 64">
              <a:extLst>
                <a:ext uri="{FF2B5EF4-FFF2-40B4-BE49-F238E27FC236}">
                  <a16:creationId xmlns:a16="http://schemas.microsoft.com/office/drawing/2014/main" id="{DAAB2B29-58FE-B050-7D36-C24C44003857}"/>
                </a:ext>
              </a:extLst>
            </p:cNvPr>
            <p:cNvSpPr/>
            <p:nvPr/>
          </p:nvSpPr>
          <p:spPr>
            <a:xfrm>
              <a:off x="5834811" y="1115216"/>
              <a:ext cx="67662" cy="77847"/>
            </a:xfrm>
            <a:custGeom>
              <a:avLst/>
              <a:gdLst>
                <a:gd name="csX0" fmla="*/ 57969 w 67662"/>
                <a:gd name="csY0" fmla="*/ 9439 h 77847"/>
                <a:gd name="csX1" fmla="*/ 67663 w 67662"/>
                <a:gd name="csY1" fmla="*/ 37128 h 77847"/>
                <a:gd name="csX2" fmla="*/ 59126 w 67662"/>
                <a:gd name="csY2" fmla="*/ 66328 h 77847"/>
                <a:gd name="csX3" fmla="*/ 32615 w 67662"/>
                <a:gd name="csY3" fmla="*/ 77848 h 77847"/>
                <a:gd name="csX4" fmla="*/ 8811 w 67662"/>
                <a:gd name="csY4" fmla="*/ 67643 h 77847"/>
                <a:gd name="csX5" fmla="*/ 0 w 67662"/>
                <a:gd name="csY5" fmla="*/ 40248 h 77847"/>
                <a:gd name="csX6" fmla="*/ 9282 w 67662"/>
                <a:gd name="csY6" fmla="*/ 10911 h 77847"/>
                <a:gd name="csX7" fmla="*/ 34224 w 67662"/>
                <a:gd name="csY7" fmla="*/ 0 h 77847"/>
                <a:gd name="csX8" fmla="*/ 57949 w 67662"/>
                <a:gd name="csY8" fmla="*/ 9419 h 77847"/>
                <a:gd name="csX9" fmla="*/ 50335 w 67662"/>
                <a:gd name="csY9" fmla="*/ 58027 h 77847"/>
                <a:gd name="csX10" fmla="*/ 54829 w 67662"/>
                <a:gd name="csY10" fmla="*/ 37462 h 77847"/>
                <a:gd name="csX11" fmla="*/ 51591 w 67662"/>
                <a:gd name="csY11" fmla="*/ 20821 h 77847"/>
                <a:gd name="csX12" fmla="*/ 33910 w 67662"/>
                <a:gd name="csY12" fmla="*/ 10734 h 77847"/>
                <a:gd name="csX13" fmla="*/ 17701 w 67662"/>
                <a:gd name="csY13" fmla="*/ 19329 h 77847"/>
                <a:gd name="csX14" fmla="*/ 12638 w 67662"/>
                <a:gd name="csY14" fmla="*/ 40052 h 77847"/>
                <a:gd name="csX15" fmla="*/ 17701 w 67662"/>
                <a:gd name="csY15" fmla="*/ 59480 h 77847"/>
                <a:gd name="csX16" fmla="*/ 33773 w 67662"/>
                <a:gd name="csY16" fmla="*/ 67251 h 77847"/>
                <a:gd name="csX17" fmla="*/ 50335 w 67662"/>
                <a:gd name="csY17" fmla="*/ 58008 h 778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662" h="77847">
                  <a:moveTo>
                    <a:pt x="57969" y="9439"/>
                  </a:moveTo>
                  <a:cubicBezTo>
                    <a:pt x="64425" y="15719"/>
                    <a:pt x="67663" y="24942"/>
                    <a:pt x="67663" y="37128"/>
                  </a:cubicBezTo>
                  <a:cubicBezTo>
                    <a:pt x="67663" y="49315"/>
                    <a:pt x="64817" y="58636"/>
                    <a:pt x="59126" y="66328"/>
                  </a:cubicBezTo>
                  <a:cubicBezTo>
                    <a:pt x="53436" y="74021"/>
                    <a:pt x="44605" y="77848"/>
                    <a:pt x="32615" y="77848"/>
                  </a:cubicBezTo>
                  <a:cubicBezTo>
                    <a:pt x="22626" y="77848"/>
                    <a:pt x="14698" y="74453"/>
                    <a:pt x="8811" y="67643"/>
                  </a:cubicBezTo>
                  <a:cubicBezTo>
                    <a:pt x="2944" y="60853"/>
                    <a:pt x="0" y="51709"/>
                    <a:pt x="0" y="40248"/>
                  </a:cubicBezTo>
                  <a:cubicBezTo>
                    <a:pt x="0" y="27964"/>
                    <a:pt x="3101" y="18191"/>
                    <a:pt x="9282" y="10911"/>
                  </a:cubicBezTo>
                  <a:cubicBezTo>
                    <a:pt x="15464" y="3630"/>
                    <a:pt x="23784" y="0"/>
                    <a:pt x="34224" y="0"/>
                  </a:cubicBezTo>
                  <a:cubicBezTo>
                    <a:pt x="43584" y="0"/>
                    <a:pt x="51493" y="3140"/>
                    <a:pt x="57949" y="9419"/>
                  </a:cubicBezTo>
                  <a:close/>
                  <a:moveTo>
                    <a:pt x="50335" y="58027"/>
                  </a:moveTo>
                  <a:cubicBezTo>
                    <a:pt x="53337" y="51866"/>
                    <a:pt x="54829" y="45017"/>
                    <a:pt x="54829" y="37462"/>
                  </a:cubicBezTo>
                  <a:cubicBezTo>
                    <a:pt x="54829" y="30652"/>
                    <a:pt x="53749" y="25099"/>
                    <a:pt x="51591" y="20821"/>
                  </a:cubicBezTo>
                  <a:cubicBezTo>
                    <a:pt x="48176" y="14090"/>
                    <a:pt x="42270" y="10734"/>
                    <a:pt x="33910" y="10734"/>
                  </a:cubicBezTo>
                  <a:cubicBezTo>
                    <a:pt x="26492" y="10734"/>
                    <a:pt x="21076" y="13599"/>
                    <a:pt x="17701" y="19329"/>
                  </a:cubicBezTo>
                  <a:cubicBezTo>
                    <a:pt x="14325" y="25060"/>
                    <a:pt x="12638" y="31967"/>
                    <a:pt x="12638" y="40052"/>
                  </a:cubicBezTo>
                  <a:cubicBezTo>
                    <a:pt x="12638" y="48137"/>
                    <a:pt x="14325" y="54299"/>
                    <a:pt x="17701" y="59480"/>
                  </a:cubicBezTo>
                  <a:cubicBezTo>
                    <a:pt x="21076" y="64660"/>
                    <a:pt x="26433" y="67251"/>
                    <a:pt x="33773" y="67251"/>
                  </a:cubicBezTo>
                  <a:cubicBezTo>
                    <a:pt x="41818" y="67251"/>
                    <a:pt x="47352" y="64170"/>
                    <a:pt x="50335" y="58008"/>
                  </a:cubicBezTo>
                  <a:close/>
                </a:path>
              </a:pathLst>
            </a:custGeom>
            <a:solidFill>
              <a:srgbClr val="A6A6A6"/>
            </a:solidFill>
            <a:ln w="1960" cap="flat">
              <a:noFill/>
              <a:prstDash val="solid"/>
              <a:miter/>
            </a:ln>
          </p:spPr>
          <p:txBody>
            <a:bodyPr/>
            <a:lstStyle/>
            <a:p>
              <a:endParaRPr lang="en-US">
                <a:solidFill>
                  <a:srgbClr val="201C16"/>
                </a:solidFill>
              </a:endParaRPr>
            </a:p>
          </p:txBody>
        </p:sp>
      </p:grpSp>
      <p:grpSp>
        <p:nvGrpSpPr>
          <p:cNvPr id="66" name="Group 65">
            <a:extLst>
              <a:ext uri="{FF2B5EF4-FFF2-40B4-BE49-F238E27FC236}">
                <a16:creationId xmlns:a16="http://schemas.microsoft.com/office/drawing/2014/main" id="{F4F641BA-4419-2073-33C6-6971654475E8}"/>
              </a:ext>
            </a:extLst>
          </p:cNvPr>
          <p:cNvGrpSpPr/>
          <p:nvPr/>
        </p:nvGrpSpPr>
        <p:grpSpPr>
          <a:xfrm>
            <a:off x="6512585" y="5958936"/>
            <a:ext cx="565020" cy="209516"/>
            <a:chOff x="5750644" y="5721472"/>
            <a:chExt cx="976714" cy="362176"/>
          </a:xfrm>
        </p:grpSpPr>
        <p:sp>
          <p:nvSpPr>
            <p:cNvPr id="67" name="Rectangle 66">
              <a:extLst>
                <a:ext uri="{FF2B5EF4-FFF2-40B4-BE49-F238E27FC236}">
                  <a16:creationId xmlns:a16="http://schemas.microsoft.com/office/drawing/2014/main" id="{A52AA4C9-DBF3-33F9-4DD2-3C9FB4B14441}"/>
                </a:ext>
              </a:extLst>
            </p:cNvPr>
            <p:cNvSpPr/>
            <p:nvPr/>
          </p:nvSpPr>
          <p:spPr>
            <a:xfrm>
              <a:off x="5750644" y="5721472"/>
              <a:ext cx="976714" cy="362176"/>
            </a:xfrm>
            <a:prstGeom prst="rect">
              <a:avLst/>
            </a:prstGeom>
            <a:solidFill>
              <a:schemeClr val="accent3"/>
            </a:solidFill>
            <a:ln w="1960" cap="flat">
              <a:noFill/>
              <a:prstDash val="solid"/>
              <a:miter/>
            </a:ln>
          </p:spPr>
          <p:txBody>
            <a:bodyPr/>
            <a:lstStyle/>
            <a:p>
              <a:endParaRPr lang="en-US"/>
            </a:p>
          </p:txBody>
        </p:sp>
        <p:sp>
          <p:nvSpPr>
            <p:cNvPr id="68" name="Rectangle 67">
              <a:extLst>
                <a:ext uri="{FF2B5EF4-FFF2-40B4-BE49-F238E27FC236}">
                  <a16:creationId xmlns:a16="http://schemas.microsoft.com/office/drawing/2014/main" id="{865E403E-C7B7-A495-D45C-7024E94D8CD1}"/>
                </a:ext>
              </a:extLst>
            </p:cNvPr>
            <p:cNvSpPr/>
            <p:nvPr/>
          </p:nvSpPr>
          <p:spPr>
            <a:xfrm>
              <a:off x="6392930" y="5721472"/>
              <a:ext cx="9576" cy="362176"/>
            </a:xfrm>
            <a:prstGeom prst="rect">
              <a:avLst/>
            </a:prstGeom>
            <a:solidFill>
              <a:srgbClr val="FFFFFF"/>
            </a:solidFill>
            <a:ln w="1960" cap="flat">
              <a:noFill/>
              <a:prstDash val="solid"/>
              <a:miter/>
            </a:ln>
          </p:spPr>
          <p:txBody>
            <a:bodyPr/>
            <a:lstStyle/>
            <a:p>
              <a:endParaRPr lang="en-US"/>
            </a:p>
          </p:txBody>
        </p:sp>
        <p:sp>
          <p:nvSpPr>
            <p:cNvPr id="69" name="Freeform: Shape 68">
              <a:extLst>
                <a:ext uri="{FF2B5EF4-FFF2-40B4-BE49-F238E27FC236}">
                  <a16:creationId xmlns:a16="http://schemas.microsoft.com/office/drawing/2014/main" id="{64DD94B8-18E5-DF3A-B4F7-5CF968B16CEE}"/>
                </a:ext>
              </a:extLst>
            </p:cNvPr>
            <p:cNvSpPr/>
            <p:nvPr/>
          </p:nvSpPr>
          <p:spPr>
            <a:xfrm>
              <a:off x="6516364" y="5885527"/>
              <a:ext cx="76709" cy="42033"/>
            </a:xfrm>
            <a:custGeom>
              <a:avLst/>
              <a:gdLst>
                <a:gd name="csX0" fmla="*/ 38345 w 76709"/>
                <a:gd name="csY0" fmla="*/ 42034 h 42033"/>
                <a:gd name="csX1" fmla="*/ 0 w 76709"/>
                <a:gd name="csY1" fmla="*/ 0 h 42033"/>
                <a:gd name="csX2" fmla="*/ 76709 w 76709"/>
                <a:gd name="csY2" fmla="*/ 0 h 42033"/>
                <a:gd name="csX3" fmla="*/ 38345 w 76709"/>
                <a:gd name="csY3" fmla="*/ 42034 h 42033"/>
              </a:gdLst>
              <a:ahLst/>
              <a:cxnLst>
                <a:cxn ang="0">
                  <a:pos x="csX0" y="csY0"/>
                </a:cxn>
                <a:cxn ang="0">
                  <a:pos x="csX1" y="csY1"/>
                </a:cxn>
                <a:cxn ang="0">
                  <a:pos x="csX2" y="csY2"/>
                </a:cxn>
                <a:cxn ang="0">
                  <a:pos x="csX3" y="csY3"/>
                </a:cxn>
              </a:cxnLst>
              <a:rect l="l" t="t" r="r" b="b"/>
              <a:pathLst>
                <a:path w="76709" h="42033">
                  <a:moveTo>
                    <a:pt x="38345" y="42034"/>
                  </a:moveTo>
                  <a:lnTo>
                    <a:pt x="0" y="0"/>
                  </a:lnTo>
                  <a:lnTo>
                    <a:pt x="76709" y="0"/>
                  </a:lnTo>
                  <a:lnTo>
                    <a:pt x="38345" y="42034"/>
                  </a:lnTo>
                  <a:close/>
                </a:path>
              </a:pathLst>
            </a:custGeom>
            <a:solidFill>
              <a:srgbClr val="FFFFFF"/>
            </a:solidFill>
            <a:ln w="1960" cap="flat">
              <a:noFill/>
              <a:prstDash val="solid"/>
              <a:miter/>
            </a:ln>
          </p:spPr>
          <p:txBody>
            <a:bodyPr/>
            <a:lstStyle/>
            <a:p>
              <a:endParaRPr lang="en-US"/>
            </a:p>
          </p:txBody>
        </p:sp>
        <p:grpSp>
          <p:nvGrpSpPr>
            <p:cNvPr id="70" name="Graphic 8">
              <a:extLst>
                <a:ext uri="{FF2B5EF4-FFF2-40B4-BE49-F238E27FC236}">
                  <a16:creationId xmlns:a16="http://schemas.microsoft.com/office/drawing/2014/main" id="{F15180D2-0C4E-4793-8551-74A40CCB0E9E}"/>
                </a:ext>
              </a:extLst>
            </p:cNvPr>
            <p:cNvGrpSpPr/>
            <p:nvPr/>
          </p:nvGrpSpPr>
          <p:grpSpPr>
            <a:xfrm>
              <a:off x="5917089" y="5842963"/>
              <a:ext cx="316005" cy="105732"/>
              <a:chOff x="5917089" y="4630461"/>
              <a:chExt cx="316005" cy="105732"/>
            </a:xfrm>
            <a:solidFill>
              <a:srgbClr val="FFFFFF"/>
            </a:solidFill>
          </p:grpSpPr>
          <p:sp>
            <p:nvSpPr>
              <p:cNvPr id="71" name="Freeform: Shape 70">
                <a:extLst>
                  <a:ext uri="{FF2B5EF4-FFF2-40B4-BE49-F238E27FC236}">
                    <a16:creationId xmlns:a16="http://schemas.microsoft.com/office/drawing/2014/main" id="{030688BE-767D-9E22-9335-7453E961195E}"/>
                  </a:ext>
                </a:extLst>
              </p:cNvPr>
              <p:cNvSpPr/>
              <p:nvPr/>
            </p:nvSpPr>
            <p:spPr>
              <a:xfrm>
                <a:off x="5917089" y="4630461"/>
                <a:ext cx="77949" cy="105732"/>
              </a:xfrm>
              <a:custGeom>
                <a:avLst/>
                <a:gdLst>
                  <a:gd name="csX0" fmla="*/ 12740 w 77949"/>
                  <a:gd name="csY0" fmla="*/ 70469 h 105732"/>
                  <a:gd name="csX1" fmla="*/ 16625 w 77949"/>
                  <a:gd name="csY1" fmla="*/ 84323 h 105732"/>
                  <a:gd name="csX2" fmla="*/ 39585 w 77949"/>
                  <a:gd name="csY2" fmla="*/ 94292 h 105732"/>
                  <a:gd name="csX3" fmla="*/ 53008 w 77949"/>
                  <a:gd name="csY3" fmla="*/ 92114 h 105732"/>
                  <a:gd name="csX4" fmla="*/ 64723 w 77949"/>
                  <a:gd name="csY4" fmla="*/ 76964 h 105732"/>
                  <a:gd name="csX5" fmla="*/ 59758 w 77949"/>
                  <a:gd name="csY5" fmla="*/ 65288 h 105732"/>
                  <a:gd name="csX6" fmla="*/ 44020 w 77949"/>
                  <a:gd name="csY6" fmla="*/ 59342 h 105732"/>
                  <a:gd name="csX7" fmla="*/ 30853 w 77949"/>
                  <a:gd name="csY7" fmla="*/ 56261 h 105732"/>
                  <a:gd name="csX8" fmla="*/ 12602 w 77949"/>
                  <a:gd name="csY8" fmla="*/ 49648 h 105732"/>
                  <a:gd name="csX9" fmla="*/ 3340 w 77949"/>
                  <a:gd name="csY9" fmla="*/ 30868 h 105732"/>
                  <a:gd name="csX10" fmla="*/ 12445 w 77949"/>
                  <a:gd name="csY10" fmla="*/ 8674 h 105732"/>
                  <a:gd name="csX11" fmla="*/ 38231 w 77949"/>
                  <a:gd name="csY11" fmla="*/ 0 h 105732"/>
                  <a:gd name="csX12" fmla="*/ 64311 w 77949"/>
                  <a:gd name="csY12" fmla="*/ 7614 h 105732"/>
                  <a:gd name="csX13" fmla="*/ 75045 w 77949"/>
                  <a:gd name="csY13" fmla="*/ 31948 h 105732"/>
                  <a:gd name="csX14" fmla="*/ 62270 w 77949"/>
                  <a:gd name="csY14" fmla="*/ 31948 h 105732"/>
                  <a:gd name="csX15" fmla="*/ 58090 w 77949"/>
                  <a:gd name="csY15" fmla="*/ 19584 h 105732"/>
                  <a:gd name="csX16" fmla="*/ 37858 w 77949"/>
                  <a:gd name="csY16" fmla="*/ 11735 h 105732"/>
                  <a:gd name="csX17" fmla="*/ 21296 w 77949"/>
                  <a:gd name="csY17" fmla="*/ 16778 h 105732"/>
                  <a:gd name="csX18" fmla="*/ 16253 w 77949"/>
                  <a:gd name="csY18" fmla="*/ 28513 h 105732"/>
                  <a:gd name="csX19" fmla="*/ 22199 w 77949"/>
                  <a:gd name="csY19" fmla="*/ 39306 h 105732"/>
                  <a:gd name="csX20" fmla="*/ 39860 w 77949"/>
                  <a:gd name="csY20" fmla="*/ 44761 h 105732"/>
                  <a:gd name="csX21" fmla="*/ 53479 w 77949"/>
                  <a:gd name="csY21" fmla="*/ 47980 h 105732"/>
                  <a:gd name="csX22" fmla="*/ 68687 w 77949"/>
                  <a:gd name="csY22" fmla="*/ 54338 h 105732"/>
                  <a:gd name="csX23" fmla="*/ 77950 w 77949"/>
                  <a:gd name="csY23" fmla="*/ 74747 h 105732"/>
                  <a:gd name="csX24" fmla="*/ 66136 w 77949"/>
                  <a:gd name="csY24" fmla="*/ 98570 h 105732"/>
                  <a:gd name="csX25" fmla="*/ 38682 w 77949"/>
                  <a:gd name="csY25" fmla="*/ 105733 h 105732"/>
                  <a:gd name="csX26" fmla="*/ 10130 w 77949"/>
                  <a:gd name="csY26" fmla="*/ 96176 h 105732"/>
                  <a:gd name="csX27" fmla="*/ 4 w 77949"/>
                  <a:gd name="csY27" fmla="*/ 70429 h 105732"/>
                  <a:gd name="csX28" fmla="*/ 12779 w 77949"/>
                  <a:gd name="csY28" fmla="*/ 70429 h 105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7949" h="105732">
                    <a:moveTo>
                      <a:pt x="12740" y="70469"/>
                    </a:moveTo>
                    <a:cubicBezTo>
                      <a:pt x="13054" y="76159"/>
                      <a:pt x="14349" y="80771"/>
                      <a:pt x="16625" y="84323"/>
                    </a:cubicBezTo>
                    <a:cubicBezTo>
                      <a:pt x="20962" y="90976"/>
                      <a:pt x="28615" y="94292"/>
                      <a:pt x="39585" y="94292"/>
                    </a:cubicBezTo>
                    <a:cubicBezTo>
                      <a:pt x="44491" y="94292"/>
                      <a:pt x="48965" y="93566"/>
                      <a:pt x="53008" y="92114"/>
                    </a:cubicBezTo>
                    <a:cubicBezTo>
                      <a:pt x="60818" y="89288"/>
                      <a:pt x="64723" y="84245"/>
                      <a:pt x="64723" y="76964"/>
                    </a:cubicBezTo>
                    <a:cubicBezTo>
                      <a:pt x="64723" y="71509"/>
                      <a:pt x="63075" y="67604"/>
                      <a:pt x="59758" y="65288"/>
                    </a:cubicBezTo>
                    <a:cubicBezTo>
                      <a:pt x="56403" y="63012"/>
                      <a:pt x="51163" y="61030"/>
                      <a:pt x="44020" y="59342"/>
                    </a:cubicBezTo>
                    <a:lnTo>
                      <a:pt x="30853" y="56261"/>
                    </a:lnTo>
                    <a:cubicBezTo>
                      <a:pt x="22257" y="54260"/>
                      <a:pt x="16174" y="52042"/>
                      <a:pt x="12602" y="49648"/>
                    </a:cubicBezTo>
                    <a:cubicBezTo>
                      <a:pt x="6421" y="45468"/>
                      <a:pt x="3340" y="39208"/>
                      <a:pt x="3340" y="30868"/>
                    </a:cubicBezTo>
                    <a:cubicBezTo>
                      <a:pt x="3340" y="21861"/>
                      <a:pt x="6382" y="14462"/>
                      <a:pt x="12445" y="8674"/>
                    </a:cubicBezTo>
                    <a:cubicBezTo>
                      <a:pt x="18509" y="2885"/>
                      <a:pt x="27104" y="0"/>
                      <a:pt x="38231" y="0"/>
                    </a:cubicBezTo>
                    <a:cubicBezTo>
                      <a:pt x="48455" y="0"/>
                      <a:pt x="57148" y="2532"/>
                      <a:pt x="64311" y="7614"/>
                    </a:cubicBezTo>
                    <a:cubicBezTo>
                      <a:pt x="71454" y="12697"/>
                      <a:pt x="75045" y="20801"/>
                      <a:pt x="75045" y="31948"/>
                    </a:cubicBezTo>
                    <a:lnTo>
                      <a:pt x="62270" y="31948"/>
                    </a:lnTo>
                    <a:cubicBezTo>
                      <a:pt x="61623" y="26571"/>
                      <a:pt x="60210" y="22449"/>
                      <a:pt x="58090" y="19584"/>
                    </a:cubicBezTo>
                    <a:cubicBezTo>
                      <a:pt x="54126" y="14345"/>
                      <a:pt x="47376" y="11735"/>
                      <a:pt x="37858" y="11735"/>
                    </a:cubicBezTo>
                    <a:cubicBezTo>
                      <a:pt x="30185" y="11735"/>
                      <a:pt x="24651" y="13422"/>
                      <a:pt x="21296" y="16778"/>
                    </a:cubicBezTo>
                    <a:cubicBezTo>
                      <a:pt x="17940" y="20154"/>
                      <a:pt x="16253" y="24059"/>
                      <a:pt x="16253" y="28513"/>
                    </a:cubicBezTo>
                    <a:cubicBezTo>
                      <a:pt x="16253" y="33419"/>
                      <a:pt x="18234" y="37030"/>
                      <a:pt x="22199" y="39306"/>
                    </a:cubicBezTo>
                    <a:cubicBezTo>
                      <a:pt x="24808" y="40759"/>
                      <a:pt x="30696" y="42583"/>
                      <a:pt x="39860" y="44761"/>
                    </a:cubicBezTo>
                    <a:lnTo>
                      <a:pt x="53479" y="47980"/>
                    </a:lnTo>
                    <a:cubicBezTo>
                      <a:pt x="60053" y="49530"/>
                      <a:pt x="65116" y="51649"/>
                      <a:pt x="68687" y="54338"/>
                    </a:cubicBezTo>
                    <a:cubicBezTo>
                      <a:pt x="74869" y="59028"/>
                      <a:pt x="77950" y="65838"/>
                      <a:pt x="77950" y="74747"/>
                    </a:cubicBezTo>
                    <a:cubicBezTo>
                      <a:pt x="77950" y="85854"/>
                      <a:pt x="74005" y="93802"/>
                      <a:pt x="66136" y="98570"/>
                    </a:cubicBezTo>
                    <a:cubicBezTo>
                      <a:pt x="58247" y="103358"/>
                      <a:pt x="49103" y="105733"/>
                      <a:pt x="38682" y="105733"/>
                    </a:cubicBezTo>
                    <a:cubicBezTo>
                      <a:pt x="26516" y="105733"/>
                      <a:pt x="16998" y="102554"/>
                      <a:pt x="10130" y="96176"/>
                    </a:cubicBezTo>
                    <a:cubicBezTo>
                      <a:pt x="3242" y="89857"/>
                      <a:pt x="-133" y="81281"/>
                      <a:pt x="4" y="70429"/>
                    </a:cubicBezTo>
                    <a:lnTo>
                      <a:pt x="12779" y="70429"/>
                    </a:lnTo>
                    <a:close/>
                  </a:path>
                </a:pathLst>
              </a:custGeom>
              <a:solidFill>
                <a:srgbClr val="FFFFFF"/>
              </a:solidFill>
              <a:ln w="1960" cap="flat">
                <a:noFill/>
                <a:prstDash val="solid"/>
                <a:miter/>
              </a:ln>
            </p:spPr>
            <p:txBody>
              <a:bodyPr/>
              <a:lstStyle/>
              <a:p>
                <a:endParaRPr lang="en-US"/>
              </a:p>
            </p:txBody>
          </p:sp>
          <p:sp>
            <p:nvSpPr>
              <p:cNvPr id="72" name="Freeform: Shape 71">
                <a:extLst>
                  <a:ext uri="{FF2B5EF4-FFF2-40B4-BE49-F238E27FC236}">
                    <a16:creationId xmlns:a16="http://schemas.microsoft.com/office/drawing/2014/main" id="{15D8C90F-F327-1762-4335-91E2BAE02D9E}"/>
                  </a:ext>
                </a:extLst>
              </p:cNvPr>
              <p:cNvSpPr/>
              <p:nvPr/>
            </p:nvSpPr>
            <p:spPr>
              <a:xfrm>
                <a:off x="6011209" y="4658523"/>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79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4 h 77356"/>
                  <a:gd name="csX21" fmla="*/ 33557 w 66367"/>
                  <a:gd name="csY21" fmla="*/ 10715 h 77356"/>
                  <a:gd name="csX22" fmla="*/ 19467 w 66367"/>
                  <a:gd name="csY22" fmla="*/ 16817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69"/>
                      <a:pt x="15150" y="55535"/>
                      <a:pt x="18407" y="60029"/>
                    </a:cubicBezTo>
                    <a:cubicBezTo>
                      <a:pt x="21665" y="64523"/>
                      <a:pt x="26688" y="66779"/>
                      <a:pt x="33517" y="66779"/>
                    </a:cubicBezTo>
                    <a:cubicBezTo>
                      <a:pt x="39876" y="66779"/>
                      <a:pt x="44958" y="64660"/>
                      <a:pt x="48765" y="60402"/>
                    </a:cubicBezTo>
                    <a:cubicBezTo>
                      <a:pt x="50884" y="57929"/>
                      <a:pt x="52395" y="55084"/>
                      <a:pt x="53279" y="51826"/>
                    </a:cubicBezTo>
                    <a:lnTo>
                      <a:pt x="65367" y="51826"/>
                    </a:lnTo>
                    <a:cubicBezTo>
                      <a:pt x="65053" y="54514"/>
                      <a:pt x="63993" y="57497"/>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69"/>
                      <a:pt x="3159" y="18328"/>
                      <a:pt x="9498" y="10989"/>
                    </a:cubicBezTo>
                    <a:cubicBezTo>
                      <a:pt x="15836" y="3669"/>
                      <a:pt x="24098" y="0"/>
                      <a:pt x="34322" y="0"/>
                    </a:cubicBezTo>
                    <a:cubicBezTo>
                      <a:pt x="39483" y="0"/>
                      <a:pt x="44467" y="1216"/>
                      <a:pt x="49315" y="3650"/>
                    </a:cubicBezTo>
                    <a:close/>
                    <a:moveTo>
                      <a:pt x="53730" y="32360"/>
                    </a:moveTo>
                    <a:cubicBezTo>
                      <a:pt x="53239" y="27041"/>
                      <a:pt x="52081" y="22783"/>
                      <a:pt x="50276" y="19584"/>
                    </a:cubicBezTo>
                    <a:cubicBezTo>
                      <a:pt x="46940" y="13678"/>
                      <a:pt x="41367" y="10715"/>
                      <a:pt x="33557" y="10715"/>
                    </a:cubicBezTo>
                    <a:cubicBezTo>
                      <a:pt x="27964" y="10715"/>
                      <a:pt x="23274" y="12755"/>
                      <a:pt x="19467" y="16817"/>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73" name="Freeform: Shape 72">
                <a:extLst>
                  <a:ext uri="{FF2B5EF4-FFF2-40B4-BE49-F238E27FC236}">
                    <a16:creationId xmlns:a16="http://schemas.microsoft.com/office/drawing/2014/main" id="{DF688D9F-E476-2785-D320-1CE40BD69628}"/>
                  </a:ext>
                </a:extLst>
              </p:cNvPr>
              <p:cNvSpPr/>
              <p:nvPr/>
            </p:nvSpPr>
            <p:spPr>
              <a:xfrm>
                <a:off x="6094511" y="4658523"/>
                <a:ext cx="59597" cy="74746"/>
              </a:xfrm>
              <a:custGeom>
                <a:avLst/>
                <a:gdLst>
                  <a:gd name="csX0" fmla="*/ 20 w 59597"/>
                  <a:gd name="csY0" fmla="*/ 1648 h 74746"/>
                  <a:gd name="csX1" fmla="*/ 11696 w 59597"/>
                  <a:gd name="csY1" fmla="*/ 1648 h 74746"/>
                  <a:gd name="csX2" fmla="*/ 11696 w 59597"/>
                  <a:gd name="csY2" fmla="*/ 12029 h 74746"/>
                  <a:gd name="csX3" fmla="*/ 22685 w 59597"/>
                  <a:gd name="csY3" fmla="*/ 2806 h 74746"/>
                  <a:gd name="csX4" fmla="*/ 35578 w 59597"/>
                  <a:gd name="csY4" fmla="*/ 0 h 74746"/>
                  <a:gd name="csX5" fmla="*/ 56595 w 59597"/>
                  <a:gd name="csY5" fmla="*/ 10852 h 74746"/>
                  <a:gd name="csX6" fmla="*/ 59597 w 59597"/>
                  <a:gd name="csY6" fmla="*/ 27846 h 74746"/>
                  <a:gd name="csX7" fmla="*/ 59597 w 59597"/>
                  <a:gd name="csY7" fmla="*/ 74747 h 74746"/>
                  <a:gd name="csX8" fmla="*/ 47097 w 59597"/>
                  <a:gd name="csY8" fmla="*/ 74747 h 74746"/>
                  <a:gd name="csX9" fmla="*/ 47097 w 59597"/>
                  <a:gd name="csY9" fmla="*/ 28670 h 74746"/>
                  <a:gd name="csX10" fmla="*/ 45115 w 59597"/>
                  <a:gd name="csY10" fmla="*/ 17877 h 74746"/>
                  <a:gd name="csX11" fmla="*/ 33243 w 59597"/>
                  <a:gd name="csY11" fmla="*/ 11048 h 74746"/>
                  <a:gd name="csX12" fmla="*/ 26080 w 59597"/>
                  <a:gd name="csY12" fmla="*/ 11931 h 74746"/>
                  <a:gd name="csX13" fmla="*/ 17210 w 59597"/>
                  <a:gd name="csY13" fmla="*/ 17936 h 74746"/>
                  <a:gd name="csX14" fmla="*/ 13207 w 59597"/>
                  <a:gd name="csY14" fmla="*/ 25413 h 74746"/>
                  <a:gd name="csX15" fmla="*/ 12284 w 59597"/>
                  <a:gd name="csY15" fmla="*/ 36441 h 74746"/>
                  <a:gd name="csX16" fmla="*/ 12284 w 59597"/>
                  <a:gd name="csY16" fmla="*/ 74747 h 74746"/>
                  <a:gd name="csX17" fmla="*/ 0 w 59597"/>
                  <a:gd name="csY17" fmla="*/ 74747 h 74746"/>
                  <a:gd name="csX18" fmla="*/ 0 w 59597"/>
                  <a:gd name="csY18" fmla="*/ 1628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9597" h="74746">
                    <a:moveTo>
                      <a:pt x="20" y="1648"/>
                    </a:moveTo>
                    <a:lnTo>
                      <a:pt x="11696" y="1648"/>
                    </a:lnTo>
                    <a:lnTo>
                      <a:pt x="11696" y="12029"/>
                    </a:lnTo>
                    <a:cubicBezTo>
                      <a:pt x="15150" y="7751"/>
                      <a:pt x="18819" y="4670"/>
                      <a:pt x="22685" y="2806"/>
                    </a:cubicBezTo>
                    <a:cubicBezTo>
                      <a:pt x="26551" y="942"/>
                      <a:pt x="30849" y="0"/>
                      <a:pt x="35578" y="0"/>
                    </a:cubicBezTo>
                    <a:cubicBezTo>
                      <a:pt x="45959" y="0"/>
                      <a:pt x="52965" y="3610"/>
                      <a:pt x="56595" y="10852"/>
                    </a:cubicBezTo>
                    <a:cubicBezTo>
                      <a:pt x="58597" y="14816"/>
                      <a:pt x="59597" y="20487"/>
                      <a:pt x="59597" y="27846"/>
                    </a:cubicBezTo>
                    <a:lnTo>
                      <a:pt x="59597" y="74747"/>
                    </a:lnTo>
                    <a:lnTo>
                      <a:pt x="47097" y="74747"/>
                    </a:lnTo>
                    <a:lnTo>
                      <a:pt x="47097" y="28670"/>
                    </a:lnTo>
                    <a:cubicBezTo>
                      <a:pt x="47097" y="24215"/>
                      <a:pt x="46430" y="20605"/>
                      <a:pt x="45115" y="17877"/>
                    </a:cubicBezTo>
                    <a:cubicBezTo>
                      <a:pt x="42937" y="13324"/>
                      <a:pt x="38973" y="11048"/>
                      <a:pt x="33243" y="11048"/>
                    </a:cubicBezTo>
                    <a:cubicBezTo>
                      <a:pt x="30338" y="11048"/>
                      <a:pt x="27944" y="11342"/>
                      <a:pt x="26080" y="11931"/>
                    </a:cubicBezTo>
                    <a:cubicBezTo>
                      <a:pt x="22705" y="12932"/>
                      <a:pt x="19761" y="14933"/>
                      <a:pt x="17210" y="17936"/>
                    </a:cubicBezTo>
                    <a:cubicBezTo>
                      <a:pt x="15169" y="20350"/>
                      <a:pt x="13835" y="22842"/>
                      <a:pt x="13207" y="25413"/>
                    </a:cubicBezTo>
                    <a:cubicBezTo>
                      <a:pt x="12598" y="27983"/>
                      <a:pt x="12284" y="31653"/>
                      <a:pt x="12284" y="36441"/>
                    </a:cubicBezTo>
                    <a:lnTo>
                      <a:pt x="12284" y="74747"/>
                    </a:lnTo>
                    <a:lnTo>
                      <a:pt x="0" y="74747"/>
                    </a:lnTo>
                    <a:lnTo>
                      <a:pt x="0" y="1628"/>
                    </a:lnTo>
                    <a:close/>
                  </a:path>
                </a:pathLst>
              </a:custGeom>
              <a:solidFill>
                <a:srgbClr val="FFFFFF"/>
              </a:solidFill>
              <a:ln w="1960" cap="flat">
                <a:noFill/>
                <a:prstDash val="solid"/>
                <a:miter/>
              </a:ln>
            </p:spPr>
            <p:txBody>
              <a:bodyPr/>
              <a:lstStyle/>
              <a:p>
                <a:endParaRPr lang="en-US"/>
              </a:p>
            </p:txBody>
          </p:sp>
          <p:sp>
            <p:nvSpPr>
              <p:cNvPr id="74" name="Freeform: Shape 73">
                <a:extLst>
                  <a:ext uri="{FF2B5EF4-FFF2-40B4-BE49-F238E27FC236}">
                    <a16:creationId xmlns:a16="http://schemas.microsoft.com/office/drawing/2014/main" id="{C8A281E4-735C-68F3-9600-8D12DFA3FDB5}"/>
                  </a:ext>
                </a:extLst>
              </p:cNvPr>
              <p:cNvSpPr/>
              <p:nvPr/>
            </p:nvSpPr>
            <p:spPr>
              <a:xfrm>
                <a:off x="6168513" y="4632659"/>
                <a:ext cx="64581" cy="103221"/>
              </a:xfrm>
              <a:custGeom>
                <a:avLst/>
                <a:gdLst>
                  <a:gd name="csX0" fmla="*/ 45350 w 64581"/>
                  <a:gd name="csY0" fmla="*/ 29770 h 103221"/>
                  <a:gd name="csX1" fmla="*/ 52768 w 64581"/>
                  <a:gd name="csY1" fmla="*/ 36932 h 103221"/>
                  <a:gd name="csX2" fmla="*/ 52768 w 64581"/>
                  <a:gd name="csY2" fmla="*/ 0 h 103221"/>
                  <a:gd name="csX3" fmla="*/ 64582 w 64581"/>
                  <a:gd name="csY3" fmla="*/ 0 h 103221"/>
                  <a:gd name="csX4" fmla="*/ 64582 w 64581"/>
                  <a:gd name="csY4" fmla="*/ 100631 h 103221"/>
                  <a:gd name="csX5" fmla="*/ 53514 w 64581"/>
                  <a:gd name="csY5" fmla="*/ 100631 h 103221"/>
                  <a:gd name="csX6" fmla="*/ 53514 w 64581"/>
                  <a:gd name="csY6" fmla="*/ 90466 h 103221"/>
                  <a:gd name="csX7" fmla="*/ 43388 w 64581"/>
                  <a:gd name="csY7" fmla="*/ 100219 h 103221"/>
                  <a:gd name="csX8" fmla="*/ 29985 w 64581"/>
                  <a:gd name="csY8" fmla="*/ 103221 h 103221"/>
                  <a:gd name="csX9" fmla="*/ 8909 w 64581"/>
                  <a:gd name="csY9" fmla="*/ 92938 h 103221"/>
                  <a:gd name="csX10" fmla="*/ 0 w 64581"/>
                  <a:gd name="csY10" fmla="*/ 65603 h 103221"/>
                  <a:gd name="csX11" fmla="*/ 8124 w 64581"/>
                  <a:gd name="csY11" fmla="*/ 37913 h 103221"/>
                  <a:gd name="csX12" fmla="*/ 31339 w 64581"/>
                  <a:gd name="csY12" fmla="*/ 26198 h 103221"/>
                  <a:gd name="csX13" fmla="*/ 45350 w 64581"/>
                  <a:gd name="csY13" fmla="*/ 29750 h 103221"/>
                  <a:gd name="csX14" fmla="*/ 17917 w 64581"/>
                  <a:gd name="csY14" fmla="*/ 84579 h 103221"/>
                  <a:gd name="csX15" fmla="*/ 33812 w 64581"/>
                  <a:gd name="csY15" fmla="*/ 92507 h 103221"/>
                  <a:gd name="csX16" fmla="*/ 47764 w 64581"/>
                  <a:gd name="csY16" fmla="*/ 85167 h 103221"/>
                  <a:gd name="csX17" fmla="*/ 53239 w 64581"/>
                  <a:gd name="csY17" fmla="*/ 64111 h 103221"/>
                  <a:gd name="csX18" fmla="*/ 47607 w 64581"/>
                  <a:gd name="csY18" fmla="*/ 43604 h 103221"/>
                  <a:gd name="csX19" fmla="*/ 33674 w 64581"/>
                  <a:gd name="csY19" fmla="*/ 36952 h 103221"/>
                  <a:gd name="csX20" fmla="*/ 18701 w 64581"/>
                  <a:gd name="csY20" fmla="*/ 44055 h 103221"/>
                  <a:gd name="csX21" fmla="*/ 12971 w 64581"/>
                  <a:gd name="csY21" fmla="*/ 64955 h 103221"/>
                  <a:gd name="csX22" fmla="*/ 17936 w 64581"/>
                  <a:gd name="csY22" fmla="*/ 84618 h 103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4581" h="103221">
                    <a:moveTo>
                      <a:pt x="45350" y="29770"/>
                    </a:moveTo>
                    <a:cubicBezTo>
                      <a:pt x="47529" y="31143"/>
                      <a:pt x="50001" y="33518"/>
                      <a:pt x="52768" y="36932"/>
                    </a:cubicBezTo>
                    <a:lnTo>
                      <a:pt x="52768" y="0"/>
                    </a:lnTo>
                    <a:lnTo>
                      <a:pt x="64582" y="0"/>
                    </a:lnTo>
                    <a:lnTo>
                      <a:pt x="64582" y="100631"/>
                    </a:lnTo>
                    <a:lnTo>
                      <a:pt x="53514" y="100631"/>
                    </a:lnTo>
                    <a:lnTo>
                      <a:pt x="53514" y="90466"/>
                    </a:lnTo>
                    <a:cubicBezTo>
                      <a:pt x="50649" y="94979"/>
                      <a:pt x="47274" y="98217"/>
                      <a:pt x="43388" y="100219"/>
                    </a:cubicBezTo>
                    <a:cubicBezTo>
                      <a:pt x="39483" y="102220"/>
                      <a:pt x="35028" y="103221"/>
                      <a:pt x="29985" y="103221"/>
                    </a:cubicBezTo>
                    <a:cubicBezTo>
                      <a:pt x="21861" y="103221"/>
                      <a:pt x="14836" y="99787"/>
                      <a:pt x="8909" y="92938"/>
                    </a:cubicBezTo>
                    <a:cubicBezTo>
                      <a:pt x="2963" y="86090"/>
                      <a:pt x="0" y="76984"/>
                      <a:pt x="0" y="65603"/>
                    </a:cubicBezTo>
                    <a:cubicBezTo>
                      <a:pt x="0" y="54947"/>
                      <a:pt x="2708" y="45723"/>
                      <a:pt x="8124" y="37913"/>
                    </a:cubicBezTo>
                    <a:cubicBezTo>
                      <a:pt x="13540" y="30103"/>
                      <a:pt x="21292" y="26198"/>
                      <a:pt x="31339" y="26198"/>
                    </a:cubicBezTo>
                    <a:cubicBezTo>
                      <a:pt x="36912" y="26198"/>
                      <a:pt x="41583" y="27375"/>
                      <a:pt x="45350" y="29750"/>
                    </a:cubicBezTo>
                    <a:close/>
                    <a:moveTo>
                      <a:pt x="17917" y="84579"/>
                    </a:moveTo>
                    <a:cubicBezTo>
                      <a:pt x="21213" y="89857"/>
                      <a:pt x="26512" y="92507"/>
                      <a:pt x="33812" y="92507"/>
                    </a:cubicBezTo>
                    <a:cubicBezTo>
                      <a:pt x="39463" y="92507"/>
                      <a:pt x="44114" y="90054"/>
                      <a:pt x="47764" y="85167"/>
                    </a:cubicBezTo>
                    <a:cubicBezTo>
                      <a:pt x="51414" y="80281"/>
                      <a:pt x="53239" y="73256"/>
                      <a:pt x="53239" y="64111"/>
                    </a:cubicBezTo>
                    <a:cubicBezTo>
                      <a:pt x="53239" y="54966"/>
                      <a:pt x="51355" y="48039"/>
                      <a:pt x="47607" y="43604"/>
                    </a:cubicBezTo>
                    <a:cubicBezTo>
                      <a:pt x="43839" y="39169"/>
                      <a:pt x="39208" y="36952"/>
                      <a:pt x="33674" y="36952"/>
                    </a:cubicBezTo>
                    <a:cubicBezTo>
                      <a:pt x="27513" y="36952"/>
                      <a:pt x="22528" y="39326"/>
                      <a:pt x="18701" y="44055"/>
                    </a:cubicBezTo>
                    <a:cubicBezTo>
                      <a:pt x="14875" y="48785"/>
                      <a:pt x="12971" y="55751"/>
                      <a:pt x="12971" y="64955"/>
                    </a:cubicBezTo>
                    <a:cubicBezTo>
                      <a:pt x="12971" y="72785"/>
                      <a:pt x="14620" y="79339"/>
                      <a:pt x="17936" y="84618"/>
                    </a:cubicBezTo>
                    <a:close/>
                  </a:path>
                </a:pathLst>
              </a:custGeom>
              <a:solidFill>
                <a:srgbClr val="FFFFFF"/>
              </a:solidFill>
              <a:ln w="1960" cap="flat">
                <a:noFill/>
                <a:prstDash val="solid"/>
                <a:miter/>
              </a:ln>
            </p:spPr>
            <p:txBody>
              <a:bodyPr/>
              <a:lstStyle/>
              <a:p>
                <a:endParaRPr lang="en-US"/>
              </a:p>
            </p:txBody>
          </p:sp>
        </p:grpSp>
      </p:grpSp>
      <p:sp>
        <p:nvSpPr>
          <p:cNvPr id="75" name="TextBox 74">
            <a:extLst>
              <a:ext uri="{FF2B5EF4-FFF2-40B4-BE49-F238E27FC236}">
                <a16:creationId xmlns:a16="http://schemas.microsoft.com/office/drawing/2014/main" id="{66943338-10B3-0EF8-7477-18196F5454EF}"/>
              </a:ext>
            </a:extLst>
          </p:cNvPr>
          <p:cNvSpPr txBox="1"/>
          <p:nvPr/>
        </p:nvSpPr>
        <p:spPr>
          <a:xfrm>
            <a:off x="6512585" y="1407135"/>
            <a:ext cx="4883826" cy="176972"/>
          </a:xfrm>
          <a:prstGeom prst="rect">
            <a:avLst/>
          </a:prstGeom>
          <a:noFill/>
        </p:spPr>
        <p:txBody>
          <a:bodyPr wrap="square" lIns="0" tIns="0" rIns="0" bIns="0" anchor="t">
            <a:spAutoFit/>
          </a:bodyPr>
          <a:lstStyle/>
          <a:p>
            <a:pPr>
              <a:spcAft>
                <a:spcPts val="800"/>
              </a:spcAft>
            </a:pPr>
            <a:r>
              <a:rPr lang="en-US" sz="1150" b="1" kern="100">
                <a:solidFill>
                  <a:schemeClr val="accent3"/>
                </a:solidFill>
                <a:latin typeface="Segoe UI Semibold" panose="020B0702040204020203" pitchFamily="34" charset="0"/>
                <a:ea typeface="Calibri"/>
                <a:cs typeface="Segoe UI Semibold" panose="020B0702040204020203" pitchFamily="34" charset="0"/>
              </a:rPr>
              <a:t>Subject: Join our FREE Webinar on Navigating AI for your Wellbeing</a:t>
            </a:r>
          </a:p>
        </p:txBody>
      </p:sp>
      <p:cxnSp>
        <p:nvCxnSpPr>
          <p:cNvPr id="76" name="Straight Connector 75">
            <a:extLst>
              <a:ext uri="{FF2B5EF4-FFF2-40B4-BE49-F238E27FC236}">
                <a16:creationId xmlns:a16="http://schemas.microsoft.com/office/drawing/2014/main" id="{943A9A06-0B30-47D7-79EE-153B50BD744C}"/>
              </a:ext>
            </a:extLst>
          </p:cNvPr>
          <p:cNvCxnSpPr>
            <a:cxnSpLocks/>
          </p:cNvCxnSpPr>
          <p:nvPr/>
        </p:nvCxnSpPr>
        <p:spPr>
          <a:xfrm>
            <a:off x="6777464" y="1278343"/>
            <a:ext cx="46482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057C6FD-ADB3-692F-3B8D-DFDD169AC4AE}"/>
              </a:ext>
            </a:extLst>
          </p:cNvPr>
          <p:cNvSpPr txBox="1"/>
          <p:nvPr/>
        </p:nvSpPr>
        <p:spPr>
          <a:xfrm>
            <a:off x="7067526" y="281347"/>
            <a:ext cx="4301833" cy="186782"/>
          </a:xfrm>
          <a:prstGeom prst="rect">
            <a:avLst/>
          </a:prstGeom>
          <a:noFill/>
        </p:spPr>
        <p:txBody>
          <a:bodyPr wrap="square" lIns="0" tIns="0" rIns="0" bIns="0" anchor="t">
            <a:spAutoFit/>
          </a:bodyPr>
          <a:lstStyle/>
          <a:p>
            <a:pPr algn="ctr">
              <a:lnSpc>
                <a:spcPct val="115000"/>
              </a:lnSpc>
              <a:spcAft>
                <a:spcPts val="800"/>
              </a:spcAft>
            </a:pPr>
            <a:r>
              <a:rPr lang="en-US" sz="1150" kern="100">
                <a:solidFill>
                  <a:schemeClr val="accent3"/>
                </a:solidFill>
                <a:latin typeface="+mj-lt"/>
                <a:ea typeface="Calibri"/>
                <a:cs typeface="Segoe UI Semibold" panose="020B0702040204020203" pitchFamily="34" charset="0"/>
              </a:rPr>
              <a:t>Webinar Email Template B: Navigating AI</a:t>
            </a:r>
          </a:p>
        </p:txBody>
      </p:sp>
      <p:grpSp>
        <p:nvGrpSpPr>
          <p:cNvPr id="81" name="Group 80">
            <a:extLst>
              <a:ext uri="{FF2B5EF4-FFF2-40B4-BE49-F238E27FC236}">
                <a16:creationId xmlns:a16="http://schemas.microsoft.com/office/drawing/2014/main" id="{6DAE104C-843D-7CFB-26B5-183D1FB4057A}"/>
              </a:ext>
            </a:extLst>
          </p:cNvPr>
          <p:cNvGrpSpPr/>
          <p:nvPr/>
        </p:nvGrpSpPr>
        <p:grpSpPr>
          <a:xfrm>
            <a:off x="6375473" y="694009"/>
            <a:ext cx="5464605" cy="404916"/>
            <a:chOff x="523462" y="690876"/>
            <a:chExt cx="5430089" cy="404916"/>
          </a:xfrm>
        </p:grpSpPr>
        <p:sp>
          <p:nvSpPr>
            <p:cNvPr id="82" name="Freeform: Shape 81">
              <a:extLst>
                <a:ext uri="{FF2B5EF4-FFF2-40B4-BE49-F238E27FC236}">
                  <a16:creationId xmlns:a16="http://schemas.microsoft.com/office/drawing/2014/main" id="{7E750A8C-A570-762F-C748-05D9DD7174AB}"/>
                </a:ext>
              </a:extLst>
            </p:cNvPr>
            <p:cNvSpPr/>
            <p:nvPr/>
          </p:nvSpPr>
          <p:spPr>
            <a:xfrm>
              <a:off x="523462" y="690876"/>
              <a:ext cx="5430089" cy="404916"/>
            </a:xfrm>
            <a:custGeom>
              <a:avLst/>
              <a:gdLst>
                <a:gd name="csX0" fmla="*/ 131499 w 6063449"/>
                <a:gd name="csY0" fmla="*/ 0 h 404916"/>
                <a:gd name="csX1" fmla="*/ 5931951 w 6063449"/>
                <a:gd name="csY1" fmla="*/ 0 h 404916"/>
                <a:gd name="csX2" fmla="*/ 6063450 w 6063449"/>
                <a:gd name="csY2" fmla="*/ 131499 h 404916"/>
                <a:gd name="csX3" fmla="*/ 6063450 w 6063449"/>
                <a:gd name="csY3" fmla="*/ 404917 h 404916"/>
                <a:gd name="csX4" fmla="*/ 0 w 6063449"/>
                <a:gd name="csY4" fmla="*/ 404917 h 404916"/>
                <a:gd name="csX5" fmla="*/ 0 w 6063449"/>
                <a:gd name="csY5" fmla="*/ 131499 h 404916"/>
                <a:gd name="csX6" fmla="*/ 131499 w 6063449"/>
                <a:gd name="csY6" fmla="*/ 0 h 4049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63449" h="404916">
                  <a:moveTo>
                    <a:pt x="131499" y="0"/>
                  </a:moveTo>
                  <a:lnTo>
                    <a:pt x="5931951" y="0"/>
                  </a:lnTo>
                  <a:cubicBezTo>
                    <a:pt x="6004520" y="0"/>
                    <a:pt x="6063450" y="58930"/>
                    <a:pt x="6063450" y="131499"/>
                  </a:cubicBezTo>
                  <a:lnTo>
                    <a:pt x="6063450" y="404917"/>
                  </a:lnTo>
                  <a:lnTo>
                    <a:pt x="0" y="404917"/>
                  </a:lnTo>
                  <a:lnTo>
                    <a:pt x="0" y="131499"/>
                  </a:lnTo>
                  <a:cubicBezTo>
                    <a:pt x="0" y="58930"/>
                    <a:pt x="58930" y="0"/>
                    <a:pt x="131499" y="0"/>
                  </a:cubicBezTo>
                  <a:close/>
                </a:path>
              </a:pathLst>
            </a:custGeom>
            <a:solidFill>
              <a:schemeClr val="accent3"/>
            </a:solidFill>
            <a:ln w="1960" cap="flat">
              <a:noFill/>
              <a:prstDash val="solid"/>
              <a:miter/>
            </a:ln>
          </p:spPr>
          <p:txBody>
            <a:bodyPr/>
            <a:lstStyle/>
            <a:p>
              <a:endParaRPr lang="en-US"/>
            </a:p>
          </p:txBody>
        </p:sp>
        <p:grpSp>
          <p:nvGrpSpPr>
            <p:cNvPr id="83" name="Graphic 8">
              <a:extLst>
                <a:ext uri="{FF2B5EF4-FFF2-40B4-BE49-F238E27FC236}">
                  <a16:creationId xmlns:a16="http://schemas.microsoft.com/office/drawing/2014/main" id="{F69A5E06-7B7F-2A16-4185-9661DB345E4E}"/>
                </a:ext>
              </a:extLst>
            </p:cNvPr>
            <p:cNvGrpSpPr/>
            <p:nvPr/>
          </p:nvGrpSpPr>
          <p:grpSpPr>
            <a:xfrm>
              <a:off x="5306814" y="833390"/>
              <a:ext cx="505585" cy="121353"/>
              <a:chOff x="11004967" y="682262"/>
              <a:chExt cx="505585" cy="121353"/>
            </a:xfrm>
            <a:solidFill>
              <a:srgbClr val="FFFFFF"/>
            </a:solidFill>
          </p:grpSpPr>
          <p:sp>
            <p:nvSpPr>
              <p:cNvPr id="172" name="Rectangle 171">
                <a:extLst>
                  <a:ext uri="{FF2B5EF4-FFF2-40B4-BE49-F238E27FC236}">
                    <a16:creationId xmlns:a16="http://schemas.microsoft.com/office/drawing/2014/main" id="{B12B571F-DB94-A99D-3FF1-21FFA6664A8E}"/>
                  </a:ext>
                </a:extLst>
              </p:cNvPr>
              <p:cNvSpPr/>
              <p:nvPr/>
            </p:nvSpPr>
            <p:spPr>
              <a:xfrm>
                <a:off x="11004967" y="774352"/>
                <a:ext cx="81615" cy="18367"/>
              </a:xfrm>
              <a:prstGeom prst="rect">
                <a:avLst/>
              </a:prstGeom>
              <a:solidFill>
                <a:srgbClr val="FFFFFF"/>
              </a:solidFill>
              <a:ln w="1960" cap="flat">
                <a:noFill/>
                <a:prstDash val="solid"/>
                <a:miter/>
              </a:ln>
            </p:spPr>
            <p:txBody>
              <a:bodyPr/>
              <a:lstStyle/>
              <a:p>
                <a:endParaRPr lang="en-US"/>
              </a:p>
            </p:txBody>
          </p:sp>
          <p:grpSp>
            <p:nvGrpSpPr>
              <p:cNvPr id="173" name="Graphic 8">
                <a:extLst>
                  <a:ext uri="{FF2B5EF4-FFF2-40B4-BE49-F238E27FC236}">
                    <a16:creationId xmlns:a16="http://schemas.microsoft.com/office/drawing/2014/main" id="{7A3860FA-7A46-A000-988B-F97A4A18164C}"/>
                  </a:ext>
                </a:extLst>
              </p:cNvPr>
              <p:cNvGrpSpPr/>
              <p:nvPr/>
            </p:nvGrpSpPr>
            <p:grpSpPr>
              <a:xfrm>
                <a:off x="11187395" y="691736"/>
                <a:ext cx="122628" cy="101474"/>
                <a:chOff x="11187395" y="691736"/>
                <a:chExt cx="122628" cy="101474"/>
              </a:xfrm>
              <a:solidFill>
                <a:srgbClr val="FFFFFF"/>
              </a:solidFill>
            </p:grpSpPr>
            <p:sp>
              <p:nvSpPr>
                <p:cNvPr id="177" name="Freeform: Shape 176">
                  <a:extLst>
                    <a:ext uri="{FF2B5EF4-FFF2-40B4-BE49-F238E27FC236}">
                      <a16:creationId xmlns:a16="http://schemas.microsoft.com/office/drawing/2014/main" id="{14CD4C3F-37AF-08AC-FA8C-7D5D66E9BBFF}"/>
                    </a:ext>
                  </a:extLst>
                </p:cNvPr>
                <p:cNvSpPr/>
                <p:nvPr/>
              </p:nvSpPr>
              <p:spPr>
                <a:xfrm>
                  <a:off x="11197986" y="733142"/>
                  <a:ext cx="61422" cy="60068"/>
                </a:xfrm>
                <a:custGeom>
                  <a:avLst/>
                  <a:gdLst>
                    <a:gd name="csX0" fmla="*/ 61422 w 61422"/>
                    <a:gd name="csY0" fmla="*/ 60068 h 60068"/>
                    <a:gd name="csX1" fmla="*/ 0 w 61422"/>
                    <a:gd name="csY1" fmla="*/ 60068 h 60068"/>
                    <a:gd name="csX2" fmla="*/ 0 w 61422"/>
                    <a:gd name="csY2" fmla="*/ 0 h 60068"/>
                    <a:gd name="csX3" fmla="*/ 14698 w 61422"/>
                    <a:gd name="csY3" fmla="*/ 0 h 60068"/>
                    <a:gd name="csX4" fmla="*/ 14698 w 61422"/>
                    <a:gd name="csY4" fmla="*/ 45370 h 60068"/>
                    <a:gd name="csX5" fmla="*/ 61422 w 61422"/>
                    <a:gd name="csY5" fmla="*/ 4537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0" y="60068"/>
                      </a:lnTo>
                      <a:lnTo>
                        <a:pt x="0" y="0"/>
                      </a:lnTo>
                      <a:lnTo>
                        <a:pt x="14698" y="0"/>
                      </a:lnTo>
                      <a:lnTo>
                        <a:pt x="14698" y="45370"/>
                      </a:lnTo>
                      <a:lnTo>
                        <a:pt x="61422" y="45370"/>
                      </a:lnTo>
                      <a:lnTo>
                        <a:pt x="61422" y="60068"/>
                      </a:lnTo>
                      <a:close/>
                    </a:path>
                  </a:pathLst>
                </a:custGeom>
                <a:solidFill>
                  <a:srgbClr val="FFFFFF"/>
                </a:solidFill>
                <a:ln w="1960" cap="flat">
                  <a:noFill/>
                  <a:prstDash val="solid"/>
                  <a:miter/>
                </a:ln>
              </p:spPr>
              <p:txBody>
                <a:bodyPr/>
                <a:lstStyle/>
                <a:p>
                  <a:endParaRPr lang="en-US"/>
                </a:p>
              </p:txBody>
            </p:sp>
            <p:sp>
              <p:nvSpPr>
                <p:cNvPr id="178" name="Freeform: Shape 177">
                  <a:extLst>
                    <a:ext uri="{FF2B5EF4-FFF2-40B4-BE49-F238E27FC236}">
                      <a16:creationId xmlns:a16="http://schemas.microsoft.com/office/drawing/2014/main" id="{8E59070B-E8D8-8FFA-BE34-8B47037176FC}"/>
                    </a:ext>
                  </a:extLst>
                </p:cNvPr>
                <p:cNvSpPr/>
                <p:nvPr/>
              </p:nvSpPr>
              <p:spPr>
                <a:xfrm>
                  <a:off x="11237920" y="691736"/>
                  <a:ext cx="61422" cy="60068"/>
                </a:xfrm>
                <a:custGeom>
                  <a:avLst/>
                  <a:gdLst>
                    <a:gd name="csX0" fmla="*/ 61422 w 61422"/>
                    <a:gd name="csY0" fmla="*/ 60068 h 60068"/>
                    <a:gd name="csX1" fmla="*/ 46724 w 61422"/>
                    <a:gd name="csY1" fmla="*/ 60068 h 60068"/>
                    <a:gd name="csX2" fmla="*/ 46724 w 61422"/>
                    <a:gd name="csY2" fmla="*/ 14698 h 60068"/>
                    <a:gd name="csX3" fmla="*/ 0 w 61422"/>
                    <a:gd name="csY3" fmla="*/ 14698 h 60068"/>
                    <a:gd name="csX4" fmla="*/ 0 w 61422"/>
                    <a:gd name="csY4" fmla="*/ 0 h 60068"/>
                    <a:gd name="csX5" fmla="*/ 61422 w 61422"/>
                    <a:gd name="csY5" fmla="*/ 0 h 60068"/>
                    <a:gd name="csX6" fmla="*/ 61422 w 61422"/>
                    <a:gd name="csY6" fmla="*/ 60068 h 60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1422" h="60068">
                      <a:moveTo>
                        <a:pt x="61422" y="60068"/>
                      </a:moveTo>
                      <a:lnTo>
                        <a:pt x="46724" y="60068"/>
                      </a:lnTo>
                      <a:lnTo>
                        <a:pt x="46724" y="14698"/>
                      </a:lnTo>
                      <a:lnTo>
                        <a:pt x="0" y="14698"/>
                      </a:lnTo>
                      <a:lnTo>
                        <a:pt x="0" y="0"/>
                      </a:lnTo>
                      <a:lnTo>
                        <a:pt x="61422" y="0"/>
                      </a:lnTo>
                      <a:lnTo>
                        <a:pt x="61422" y="60068"/>
                      </a:lnTo>
                      <a:close/>
                    </a:path>
                  </a:pathLst>
                </a:custGeom>
                <a:solidFill>
                  <a:srgbClr val="FFFFFF"/>
                </a:solidFill>
                <a:ln w="1960" cap="flat">
                  <a:noFill/>
                  <a:prstDash val="solid"/>
                  <a:miter/>
                </a:ln>
              </p:spPr>
              <p:txBody>
                <a:bodyPr/>
                <a:lstStyle/>
                <a:p>
                  <a:endParaRPr lang="en-US"/>
                </a:p>
              </p:txBody>
            </p:sp>
            <p:sp>
              <p:nvSpPr>
                <p:cNvPr id="179" name="Rectangle 178">
                  <a:extLst>
                    <a:ext uri="{FF2B5EF4-FFF2-40B4-BE49-F238E27FC236}">
                      <a16:creationId xmlns:a16="http://schemas.microsoft.com/office/drawing/2014/main" id="{4F39E92F-1A82-BAA0-CEB8-20AB48E47EEE}"/>
                    </a:ext>
                  </a:extLst>
                </p:cNvPr>
                <p:cNvSpPr/>
                <p:nvPr/>
              </p:nvSpPr>
              <p:spPr>
                <a:xfrm rot="-2700000">
                  <a:off x="11187395" y="733316"/>
                  <a:ext cx="122628" cy="18367"/>
                </a:xfrm>
                <a:prstGeom prst="rect">
                  <a:avLst/>
                </a:prstGeom>
                <a:solidFill>
                  <a:srgbClr val="FFFFFF"/>
                </a:solidFill>
                <a:ln w="1960" cap="flat">
                  <a:noFill/>
                  <a:prstDash val="solid"/>
                  <a:miter/>
                </a:ln>
              </p:spPr>
              <p:txBody>
                <a:bodyPr/>
                <a:lstStyle/>
                <a:p>
                  <a:endParaRPr lang="en-US"/>
                </a:p>
              </p:txBody>
            </p:sp>
          </p:grpSp>
          <p:grpSp>
            <p:nvGrpSpPr>
              <p:cNvPr id="174" name="Graphic 8">
                <a:extLst>
                  <a:ext uri="{FF2B5EF4-FFF2-40B4-BE49-F238E27FC236}">
                    <a16:creationId xmlns:a16="http://schemas.microsoft.com/office/drawing/2014/main" id="{18206103-7F88-5B4E-DF91-2639961C3EF5}"/>
                  </a:ext>
                </a:extLst>
              </p:cNvPr>
              <p:cNvGrpSpPr/>
              <p:nvPr/>
            </p:nvGrpSpPr>
            <p:grpSpPr>
              <a:xfrm>
                <a:off x="11389199" y="682262"/>
                <a:ext cx="121353" cy="121353"/>
                <a:chOff x="11389199" y="682262"/>
                <a:chExt cx="121353" cy="121353"/>
              </a:xfrm>
              <a:solidFill>
                <a:srgbClr val="FFFFFF"/>
              </a:solidFill>
            </p:grpSpPr>
            <p:sp>
              <p:nvSpPr>
                <p:cNvPr id="175" name="Rectangle 174">
                  <a:extLst>
                    <a:ext uri="{FF2B5EF4-FFF2-40B4-BE49-F238E27FC236}">
                      <a16:creationId xmlns:a16="http://schemas.microsoft.com/office/drawing/2014/main" id="{87ECCE2A-A4AF-C9FA-3D9E-38CCEBA1FDA3}"/>
                    </a:ext>
                  </a:extLst>
                </p:cNvPr>
                <p:cNvSpPr/>
                <p:nvPr/>
              </p:nvSpPr>
              <p:spPr>
                <a:xfrm rot="-2700000">
                  <a:off x="11389199" y="733755"/>
                  <a:ext cx="121353" cy="18367"/>
                </a:xfrm>
                <a:prstGeom prst="rect">
                  <a:avLst/>
                </a:prstGeom>
                <a:solidFill>
                  <a:srgbClr val="FFFFFF"/>
                </a:solidFill>
                <a:ln w="1960" cap="flat">
                  <a:noFill/>
                  <a:prstDash val="solid"/>
                  <a:miter/>
                </a:ln>
              </p:spPr>
              <p:txBody>
                <a:bodyPr/>
                <a:lstStyle/>
                <a:p>
                  <a:endParaRPr lang="en-US"/>
                </a:p>
              </p:txBody>
            </p:sp>
            <p:sp>
              <p:nvSpPr>
                <p:cNvPr id="176" name="Rectangle 175">
                  <a:extLst>
                    <a:ext uri="{FF2B5EF4-FFF2-40B4-BE49-F238E27FC236}">
                      <a16:creationId xmlns:a16="http://schemas.microsoft.com/office/drawing/2014/main" id="{C2345F2C-18AD-3194-73C4-902A0BD5FC31}"/>
                    </a:ext>
                  </a:extLst>
                </p:cNvPr>
                <p:cNvSpPr/>
                <p:nvPr/>
              </p:nvSpPr>
              <p:spPr>
                <a:xfrm rot="-2700000">
                  <a:off x="11440692" y="682262"/>
                  <a:ext cx="18367" cy="121353"/>
                </a:xfrm>
                <a:prstGeom prst="rect">
                  <a:avLst/>
                </a:prstGeom>
                <a:solidFill>
                  <a:srgbClr val="FFFFFF"/>
                </a:solidFill>
                <a:ln w="1960" cap="flat">
                  <a:noFill/>
                  <a:prstDash val="solid"/>
                  <a:miter/>
                </a:ln>
              </p:spPr>
              <p:txBody>
                <a:bodyPr/>
                <a:lstStyle/>
                <a:p>
                  <a:endParaRPr lang="en-US"/>
                </a:p>
              </p:txBody>
            </p:sp>
          </p:grpSp>
        </p:grpSp>
        <p:grpSp>
          <p:nvGrpSpPr>
            <p:cNvPr id="161" name="Graphic 8">
              <a:extLst>
                <a:ext uri="{FF2B5EF4-FFF2-40B4-BE49-F238E27FC236}">
                  <a16:creationId xmlns:a16="http://schemas.microsoft.com/office/drawing/2014/main" id="{908D0DA7-92AD-11F0-7167-86B4D345F399}"/>
                </a:ext>
              </a:extLst>
            </p:cNvPr>
            <p:cNvGrpSpPr/>
            <p:nvPr/>
          </p:nvGrpSpPr>
          <p:grpSpPr>
            <a:xfrm>
              <a:off x="657126" y="838427"/>
              <a:ext cx="886837" cy="131184"/>
              <a:chOff x="5767324" y="687301"/>
              <a:chExt cx="886837" cy="131184"/>
            </a:xfrm>
            <a:solidFill>
              <a:srgbClr val="FFFFFF"/>
            </a:solidFill>
          </p:grpSpPr>
          <p:sp>
            <p:nvSpPr>
              <p:cNvPr id="162" name="Freeform: Shape 161">
                <a:extLst>
                  <a:ext uri="{FF2B5EF4-FFF2-40B4-BE49-F238E27FC236}">
                    <a16:creationId xmlns:a16="http://schemas.microsoft.com/office/drawing/2014/main" id="{01F9106E-8785-9151-14E6-E41FC0786EBE}"/>
                  </a:ext>
                </a:extLst>
              </p:cNvPr>
              <p:cNvSpPr/>
              <p:nvPr/>
            </p:nvSpPr>
            <p:spPr>
              <a:xfrm>
                <a:off x="5767324" y="687301"/>
                <a:ext cx="79005" cy="100277"/>
              </a:xfrm>
              <a:custGeom>
                <a:avLst/>
                <a:gdLst>
                  <a:gd name="csX0" fmla="*/ 0 w 79005"/>
                  <a:gd name="csY0" fmla="*/ 0 h 100277"/>
                  <a:gd name="csX1" fmla="*/ 16013 w 79005"/>
                  <a:gd name="csY1" fmla="*/ 0 h 100277"/>
                  <a:gd name="csX2" fmla="*/ 66034 w 79005"/>
                  <a:gd name="csY2" fmla="*/ 81027 h 100277"/>
                  <a:gd name="csX3" fmla="*/ 66034 w 79005"/>
                  <a:gd name="csY3" fmla="*/ 0 h 100277"/>
                  <a:gd name="csX4" fmla="*/ 79005 w 79005"/>
                  <a:gd name="csY4" fmla="*/ 0 h 100277"/>
                  <a:gd name="csX5" fmla="*/ 79005 w 79005"/>
                  <a:gd name="csY5" fmla="*/ 100277 h 100277"/>
                  <a:gd name="csX6" fmla="*/ 63738 w 79005"/>
                  <a:gd name="csY6" fmla="*/ 100277 h 100277"/>
                  <a:gd name="csX7" fmla="*/ 12991 w 79005"/>
                  <a:gd name="csY7" fmla="*/ 19349 h 100277"/>
                  <a:gd name="csX8" fmla="*/ 12991 w 79005"/>
                  <a:gd name="csY8" fmla="*/ 100277 h 100277"/>
                  <a:gd name="csX9" fmla="*/ 20 w 79005"/>
                  <a:gd name="csY9" fmla="*/ 100277 h 100277"/>
                  <a:gd name="csX10" fmla="*/ 20 w 79005"/>
                  <a:gd name="csY10" fmla="*/ 0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9005" h="100277">
                    <a:moveTo>
                      <a:pt x="0" y="0"/>
                    </a:moveTo>
                    <a:lnTo>
                      <a:pt x="16013" y="0"/>
                    </a:lnTo>
                    <a:lnTo>
                      <a:pt x="66034" y="81027"/>
                    </a:lnTo>
                    <a:lnTo>
                      <a:pt x="66034" y="0"/>
                    </a:lnTo>
                    <a:lnTo>
                      <a:pt x="79005" y="0"/>
                    </a:lnTo>
                    <a:lnTo>
                      <a:pt x="79005" y="100277"/>
                    </a:lnTo>
                    <a:lnTo>
                      <a:pt x="63738" y="100277"/>
                    </a:lnTo>
                    <a:lnTo>
                      <a:pt x="12991" y="19349"/>
                    </a:lnTo>
                    <a:lnTo>
                      <a:pt x="12991" y="100277"/>
                    </a:lnTo>
                    <a:lnTo>
                      <a:pt x="20" y="100277"/>
                    </a:lnTo>
                    <a:lnTo>
                      <a:pt x="20" y="0"/>
                    </a:lnTo>
                    <a:close/>
                  </a:path>
                </a:pathLst>
              </a:custGeom>
              <a:solidFill>
                <a:srgbClr val="FFFFFF"/>
              </a:solidFill>
              <a:ln w="1960" cap="flat">
                <a:noFill/>
                <a:prstDash val="solid"/>
                <a:miter/>
              </a:ln>
            </p:spPr>
            <p:txBody>
              <a:bodyPr/>
              <a:lstStyle/>
              <a:p>
                <a:endParaRPr lang="en-US"/>
              </a:p>
            </p:txBody>
          </p:sp>
          <p:sp>
            <p:nvSpPr>
              <p:cNvPr id="163" name="Freeform: Shape 162">
                <a:extLst>
                  <a:ext uri="{FF2B5EF4-FFF2-40B4-BE49-F238E27FC236}">
                    <a16:creationId xmlns:a16="http://schemas.microsoft.com/office/drawing/2014/main" id="{E1C3BC3A-EAB3-A383-3B34-B0EFD5BC8428}"/>
                  </a:ext>
                </a:extLst>
              </p:cNvPr>
              <p:cNvSpPr/>
              <p:nvPr/>
            </p:nvSpPr>
            <p:spPr>
              <a:xfrm>
                <a:off x="5866680"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49 w 66367"/>
                  <a:gd name="csY19" fmla="*/ 32360 h 77356"/>
                  <a:gd name="csX20" fmla="*/ 50296 w 66367"/>
                  <a:gd name="csY20" fmla="*/ 19585 h 77356"/>
                  <a:gd name="csX21" fmla="*/ 33576 w 66367"/>
                  <a:gd name="csY21" fmla="*/ 10715 h 77356"/>
                  <a:gd name="csX22" fmla="*/ 19486 w 66367"/>
                  <a:gd name="csY22" fmla="*/ 16818 h 77356"/>
                  <a:gd name="csX23" fmla="*/ 13462 w 66367"/>
                  <a:gd name="csY23" fmla="*/ 32340 h 77356"/>
                  <a:gd name="csX24" fmla="*/ 53749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5"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49" y="32360"/>
                    </a:moveTo>
                    <a:cubicBezTo>
                      <a:pt x="53259" y="27042"/>
                      <a:pt x="52101" y="22783"/>
                      <a:pt x="50296" y="19585"/>
                    </a:cubicBezTo>
                    <a:cubicBezTo>
                      <a:pt x="46960" y="13678"/>
                      <a:pt x="41387" y="10715"/>
                      <a:pt x="33576" y="10715"/>
                    </a:cubicBezTo>
                    <a:cubicBezTo>
                      <a:pt x="27983" y="10715"/>
                      <a:pt x="23293" y="12755"/>
                      <a:pt x="19486" y="16818"/>
                    </a:cubicBezTo>
                    <a:cubicBezTo>
                      <a:pt x="15699" y="20899"/>
                      <a:pt x="13678" y="26060"/>
                      <a:pt x="13462" y="32340"/>
                    </a:cubicBezTo>
                    <a:lnTo>
                      <a:pt x="53749" y="32340"/>
                    </a:lnTo>
                    <a:close/>
                  </a:path>
                </a:pathLst>
              </a:custGeom>
              <a:solidFill>
                <a:srgbClr val="FFFFFF"/>
              </a:solidFill>
              <a:ln w="1960" cap="flat">
                <a:noFill/>
                <a:prstDash val="solid"/>
                <a:miter/>
              </a:ln>
            </p:spPr>
            <p:txBody>
              <a:bodyPr/>
              <a:lstStyle/>
              <a:p>
                <a:endParaRPr lang="en-US"/>
              </a:p>
            </p:txBody>
          </p:sp>
          <p:sp>
            <p:nvSpPr>
              <p:cNvPr id="164" name="Freeform: Shape 163">
                <a:extLst>
                  <a:ext uri="{FF2B5EF4-FFF2-40B4-BE49-F238E27FC236}">
                    <a16:creationId xmlns:a16="http://schemas.microsoft.com/office/drawing/2014/main" id="{BCE4E268-D3C8-B887-3E6D-CBB18BE75CE9}"/>
                  </a:ext>
                </a:extLst>
              </p:cNvPr>
              <p:cNvSpPr/>
              <p:nvPr/>
            </p:nvSpPr>
            <p:spPr>
              <a:xfrm>
                <a:off x="5943664" y="714480"/>
                <a:ext cx="97157" cy="73118"/>
              </a:xfrm>
              <a:custGeom>
                <a:avLst/>
                <a:gdLst>
                  <a:gd name="csX0" fmla="*/ 13442 w 97157"/>
                  <a:gd name="csY0" fmla="*/ 0 h 73118"/>
                  <a:gd name="csX1" fmla="*/ 27513 w 97157"/>
                  <a:gd name="csY1" fmla="*/ 57615 h 73118"/>
                  <a:gd name="csX2" fmla="*/ 41779 w 97157"/>
                  <a:gd name="csY2" fmla="*/ 0 h 73118"/>
                  <a:gd name="csX3" fmla="*/ 55574 w 97157"/>
                  <a:gd name="csY3" fmla="*/ 0 h 73118"/>
                  <a:gd name="csX4" fmla="*/ 69919 w 97157"/>
                  <a:gd name="csY4" fmla="*/ 57282 h 73118"/>
                  <a:gd name="csX5" fmla="*/ 84873 w 97157"/>
                  <a:gd name="csY5" fmla="*/ 0 h 73118"/>
                  <a:gd name="csX6" fmla="*/ 97157 w 97157"/>
                  <a:gd name="csY6" fmla="*/ 0 h 73118"/>
                  <a:gd name="csX7" fmla="*/ 75924 w 97157"/>
                  <a:gd name="csY7" fmla="*/ 73118 h 73118"/>
                  <a:gd name="csX8" fmla="*/ 63149 w 97157"/>
                  <a:gd name="csY8" fmla="*/ 73118 h 73118"/>
                  <a:gd name="csX9" fmla="*/ 48274 w 97157"/>
                  <a:gd name="csY9" fmla="*/ 16523 h 73118"/>
                  <a:gd name="csX10" fmla="*/ 33871 w 97157"/>
                  <a:gd name="csY10" fmla="*/ 73118 h 73118"/>
                  <a:gd name="csX11" fmla="*/ 21096 w 97157"/>
                  <a:gd name="csY11" fmla="*/ 73118 h 73118"/>
                  <a:gd name="csX12" fmla="*/ 0 w 97157"/>
                  <a:gd name="csY12" fmla="*/ 0 h 73118"/>
                  <a:gd name="csX13" fmla="*/ 13442 w 97157"/>
                  <a:gd name="csY13" fmla="*/ 0 h 73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7157" h="73118">
                    <a:moveTo>
                      <a:pt x="13442" y="0"/>
                    </a:moveTo>
                    <a:lnTo>
                      <a:pt x="27513" y="57615"/>
                    </a:lnTo>
                    <a:lnTo>
                      <a:pt x="41779" y="0"/>
                    </a:lnTo>
                    <a:lnTo>
                      <a:pt x="55574" y="0"/>
                    </a:lnTo>
                    <a:lnTo>
                      <a:pt x="69919" y="57282"/>
                    </a:lnTo>
                    <a:lnTo>
                      <a:pt x="84873" y="0"/>
                    </a:lnTo>
                    <a:lnTo>
                      <a:pt x="97157" y="0"/>
                    </a:lnTo>
                    <a:lnTo>
                      <a:pt x="75924" y="73118"/>
                    </a:lnTo>
                    <a:lnTo>
                      <a:pt x="63149" y="73118"/>
                    </a:lnTo>
                    <a:lnTo>
                      <a:pt x="48274" y="16523"/>
                    </a:lnTo>
                    <a:lnTo>
                      <a:pt x="33871" y="73118"/>
                    </a:lnTo>
                    <a:lnTo>
                      <a:pt x="21096" y="73118"/>
                    </a:lnTo>
                    <a:lnTo>
                      <a:pt x="0" y="0"/>
                    </a:lnTo>
                    <a:lnTo>
                      <a:pt x="13442" y="0"/>
                    </a:lnTo>
                    <a:close/>
                  </a:path>
                </a:pathLst>
              </a:custGeom>
              <a:solidFill>
                <a:srgbClr val="FFFFFF"/>
              </a:solidFill>
              <a:ln w="1960" cap="flat">
                <a:noFill/>
                <a:prstDash val="solid"/>
                <a:miter/>
              </a:ln>
            </p:spPr>
            <p:txBody>
              <a:bodyPr/>
              <a:lstStyle/>
              <a:p>
                <a:endParaRPr lang="en-US"/>
              </a:p>
            </p:txBody>
          </p:sp>
          <p:sp>
            <p:nvSpPr>
              <p:cNvPr id="165" name="Freeform: Shape 164">
                <a:extLst>
                  <a:ext uri="{FF2B5EF4-FFF2-40B4-BE49-F238E27FC236}">
                    <a16:creationId xmlns:a16="http://schemas.microsoft.com/office/drawing/2014/main" id="{CF185FE0-769B-BE1E-EEEA-0596D6A5B9AD}"/>
                  </a:ext>
                </a:extLst>
              </p:cNvPr>
              <p:cNvSpPr/>
              <p:nvPr/>
            </p:nvSpPr>
            <p:spPr>
              <a:xfrm>
                <a:off x="6091215" y="712851"/>
                <a:ext cx="98393" cy="74746"/>
              </a:xfrm>
              <a:custGeom>
                <a:avLst/>
                <a:gdLst>
                  <a:gd name="csX0" fmla="*/ 0 w 98393"/>
                  <a:gd name="csY0" fmla="*/ 1629 h 74746"/>
                  <a:gd name="csX1" fmla="*/ 12147 w 98393"/>
                  <a:gd name="csY1" fmla="*/ 1629 h 74746"/>
                  <a:gd name="csX2" fmla="*/ 12147 w 98393"/>
                  <a:gd name="csY2" fmla="*/ 12010 h 74746"/>
                  <a:gd name="csX3" fmla="*/ 20075 w 98393"/>
                  <a:gd name="csY3" fmla="*/ 4160 h 74746"/>
                  <a:gd name="csX4" fmla="*/ 33871 w 98393"/>
                  <a:gd name="csY4" fmla="*/ 0 h 74746"/>
                  <a:gd name="csX5" fmla="*/ 47941 w 98393"/>
                  <a:gd name="csY5" fmla="*/ 4298 h 74746"/>
                  <a:gd name="csX6" fmla="*/ 53396 w 98393"/>
                  <a:gd name="csY6" fmla="*/ 11539 h 74746"/>
                  <a:gd name="csX7" fmla="*/ 63032 w 98393"/>
                  <a:gd name="csY7" fmla="*/ 2826 h 74746"/>
                  <a:gd name="csX8" fmla="*/ 75453 w 98393"/>
                  <a:gd name="csY8" fmla="*/ 0 h 74746"/>
                  <a:gd name="csX9" fmla="*/ 95529 w 98393"/>
                  <a:gd name="csY9" fmla="*/ 10656 h 74746"/>
                  <a:gd name="csX10" fmla="*/ 98394 w 98393"/>
                  <a:gd name="csY10" fmla="*/ 26080 h 74746"/>
                  <a:gd name="csX11" fmla="*/ 98394 w 98393"/>
                  <a:gd name="csY11" fmla="*/ 74747 h 74746"/>
                  <a:gd name="csX12" fmla="*/ 85619 w 98393"/>
                  <a:gd name="csY12" fmla="*/ 74747 h 74746"/>
                  <a:gd name="csX13" fmla="*/ 85619 w 98393"/>
                  <a:gd name="csY13" fmla="*/ 23961 h 74746"/>
                  <a:gd name="csX14" fmla="*/ 81969 w 98393"/>
                  <a:gd name="csY14" fmla="*/ 13933 h 74746"/>
                  <a:gd name="csX15" fmla="*/ 73059 w 98393"/>
                  <a:gd name="csY15" fmla="*/ 11205 h 74746"/>
                  <a:gd name="csX16" fmla="*/ 60598 w 98393"/>
                  <a:gd name="csY16" fmla="*/ 16052 h 74746"/>
                  <a:gd name="csX17" fmla="*/ 55378 w 98393"/>
                  <a:gd name="csY17" fmla="*/ 32222 h 74746"/>
                  <a:gd name="csX18" fmla="*/ 55378 w 98393"/>
                  <a:gd name="csY18" fmla="*/ 74747 h 74746"/>
                  <a:gd name="csX19" fmla="*/ 42878 w 98393"/>
                  <a:gd name="csY19" fmla="*/ 74747 h 74746"/>
                  <a:gd name="csX20" fmla="*/ 42878 w 98393"/>
                  <a:gd name="csY20" fmla="*/ 27022 h 74746"/>
                  <a:gd name="csX21" fmla="*/ 41112 w 98393"/>
                  <a:gd name="csY21" fmla="*/ 16170 h 74746"/>
                  <a:gd name="csX22" fmla="*/ 30672 w 98393"/>
                  <a:gd name="csY22" fmla="*/ 11048 h 74746"/>
                  <a:gd name="csX23" fmla="*/ 18015 w 98393"/>
                  <a:gd name="csY23" fmla="*/ 16445 h 74746"/>
                  <a:gd name="csX24" fmla="*/ 12324 w 98393"/>
                  <a:gd name="csY24" fmla="*/ 35970 h 74746"/>
                  <a:gd name="csX25" fmla="*/ 12324 w 98393"/>
                  <a:gd name="csY25" fmla="*/ 74747 h 74746"/>
                  <a:gd name="csX26" fmla="*/ 39 w 98393"/>
                  <a:gd name="csY26" fmla="*/ 74747 h 74746"/>
                  <a:gd name="csX27" fmla="*/ 39 w 98393"/>
                  <a:gd name="csY27" fmla="*/ 1629 h 74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8393" h="74746">
                    <a:moveTo>
                      <a:pt x="0" y="1629"/>
                    </a:moveTo>
                    <a:lnTo>
                      <a:pt x="12147" y="1629"/>
                    </a:lnTo>
                    <a:lnTo>
                      <a:pt x="12147" y="12010"/>
                    </a:lnTo>
                    <a:cubicBezTo>
                      <a:pt x="15051" y="8419"/>
                      <a:pt x="17701" y="5789"/>
                      <a:pt x="20075" y="4160"/>
                    </a:cubicBezTo>
                    <a:cubicBezTo>
                      <a:pt x="24118" y="1393"/>
                      <a:pt x="28729" y="0"/>
                      <a:pt x="33871" y="0"/>
                    </a:cubicBezTo>
                    <a:cubicBezTo>
                      <a:pt x="39699" y="0"/>
                      <a:pt x="44389" y="1433"/>
                      <a:pt x="47941" y="4298"/>
                    </a:cubicBezTo>
                    <a:cubicBezTo>
                      <a:pt x="49943" y="5926"/>
                      <a:pt x="51768" y="8340"/>
                      <a:pt x="53396" y="11539"/>
                    </a:cubicBezTo>
                    <a:cubicBezTo>
                      <a:pt x="56124" y="7634"/>
                      <a:pt x="59342" y="4729"/>
                      <a:pt x="63032" y="2826"/>
                    </a:cubicBezTo>
                    <a:cubicBezTo>
                      <a:pt x="66721" y="942"/>
                      <a:pt x="70861" y="0"/>
                      <a:pt x="75453" y="0"/>
                    </a:cubicBezTo>
                    <a:cubicBezTo>
                      <a:pt x="85285" y="0"/>
                      <a:pt x="91977" y="3552"/>
                      <a:pt x="95529" y="10656"/>
                    </a:cubicBezTo>
                    <a:cubicBezTo>
                      <a:pt x="97432" y="14482"/>
                      <a:pt x="98394" y="19624"/>
                      <a:pt x="98394" y="26080"/>
                    </a:cubicBezTo>
                    <a:lnTo>
                      <a:pt x="98394" y="74747"/>
                    </a:lnTo>
                    <a:lnTo>
                      <a:pt x="85619" y="74747"/>
                    </a:lnTo>
                    <a:lnTo>
                      <a:pt x="85619" y="23961"/>
                    </a:lnTo>
                    <a:cubicBezTo>
                      <a:pt x="85619" y="19094"/>
                      <a:pt x="84402" y="15738"/>
                      <a:pt x="81969" y="13933"/>
                    </a:cubicBezTo>
                    <a:cubicBezTo>
                      <a:pt x="79535" y="12108"/>
                      <a:pt x="76572" y="11205"/>
                      <a:pt x="73059" y="11205"/>
                    </a:cubicBezTo>
                    <a:cubicBezTo>
                      <a:pt x="68232" y="11205"/>
                      <a:pt x="64091" y="12814"/>
                      <a:pt x="60598" y="16052"/>
                    </a:cubicBezTo>
                    <a:cubicBezTo>
                      <a:pt x="57125" y="19290"/>
                      <a:pt x="55378" y="24687"/>
                      <a:pt x="55378" y="32222"/>
                    </a:cubicBezTo>
                    <a:lnTo>
                      <a:pt x="55378" y="74747"/>
                    </a:lnTo>
                    <a:lnTo>
                      <a:pt x="42878" y="74747"/>
                    </a:lnTo>
                    <a:lnTo>
                      <a:pt x="42878" y="27022"/>
                    </a:lnTo>
                    <a:cubicBezTo>
                      <a:pt x="42878" y="22057"/>
                      <a:pt x="42289" y="18446"/>
                      <a:pt x="41112" y="16170"/>
                    </a:cubicBezTo>
                    <a:cubicBezTo>
                      <a:pt x="39248" y="12755"/>
                      <a:pt x="35755" y="11048"/>
                      <a:pt x="30672" y="11048"/>
                    </a:cubicBezTo>
                    <a:cubicBezTo>
                      <a:pt x="26021" y="11048"/>
                      <a:pt x="21802" y="12854"/>
                      <a:pt x="18015" y="16445"/>
                    </a:cubicBezTo>
                    <a:cubicBezTo>
                      <a:pt x="14208" y="20036"/>
                      <a:pt x="12324" y="26551"/>
                      <a:pt x="12324" y="35970"/>
                    </a:cubicBezTo>
                    <a:lnTo>
                      <a:pt x="12324" y="74747"/>
                    </a:lnTo>
                    <a:lnTo>
                      <a:pt x="39" y="74747"/>
                    </a:lnTo>
                    <a:lnTo>
                      <a:pt x="39" y="1629"/>
                    </a:lnTo>
                    <a:close/>
                  </a:path>
                </a:pathLst>
              </a:custGeom>
              <a:solidFill>
                <a:srgbClr val="FFFFFF"/>
              </a:solidFill>
              <a:ln w="1960" cap="flat">
                <a:noFill/>
                <a:prstDash val="solid"/>
                <a:miter/>
              </a:ln>
            </p:spPr>
            <p:txBody>
              <a:bodyPr/>
              <a:lstStyle/>
              <a:p>
                <a:endParaRPr lang="en-US"/>
              </a:p>
            </p:txBody>
          </p:sp>
          <p:sp>
            <p:nvSpPr>
              <p:cNvPr id="166" name="Freeform: Shape 165">
                <a:extLst>
                  <a:ext uri="{FF2B5EF4-FFF2-40B4-BE49-F238E27FC236}">
                    <a16:creationId xmlns:a16="http://schemas.microsoft.com/office/drawing/2014/main" id="{AD7A5E8F-3A9B-18C9-D5F7-6131B875FF63}"/>
                  </a:ext>
                </a:extLst>
              </p:cNvPr>
              <p:cNvSpPr/>
              <p:nvPr/>
            </p:nvSpPr>
            <p:spPr>
              <a:xfrm>
                <a:off x="6204915" y="712831"/>
                <a:ext cx="66367" cy="77356"/>
              </a:xfrm>
              <a:custGeom>
                <a:avLst/>
                <a:gdLst>
                  <a:gd name="csX0" fmla="*/ 49334 w 66367"/>
                  <a:gd name="csY0" fmla="*/ 3650 h 77356"/>
                  <a:gd name="csX1" fmla="*/ 60402 w 66367"/>
                  <a:gd name="csY1" fmla="*/ 13109 h 77356"/>
                  <a:gd name="csX2" fmla="*/ 65288 w 66367"/>
                  <a:gd name="csY2" fmla="*/ 26021 h 77356"/>
                  <a:gd name="csX3" fmla="*/ 66368 w 66367"/>
                  <a:gd name="csY3" fmla="*/ 42132 h 77356"/>
                  <a:gd name="csX4" fmla="*/ 13187 w 66367"/>
                  <a:gd name="csY4" fmla="*/ 42132 h 77356"/>
                  <a:gd name="csX5" fmla="*/ 18407 w 66367"/>
                  <a:gd name="csY5" fmla="*/ 60029 h 77356"/>
                  <a:gd name="csX6" fmla="*/ 33517 w 66367"/>
                  <a:gd name="csY6" fmla="*/ 66780 h 77356"/>
                  <a:gd name="csX7" fmla="*/ 48765 w 66367"/>
                  <a:gd name="csY7" fmla="*/ 60402 h 77356"/>
                  <a:gd name="csX8" fmla="*/ 53279 w 66367"/>
                  <a:gd name="csY8" fmla="*/ 51826 h 77356"/>
                  <a:gd name="csX9" fmla="*/ 65367 w 66367"/>
                  <a:gd name="csY9" fmla="*/ 51826 h 77356"/>
                  <a:gd name="csX10" fmla="*/ 62188 w 66367"/>
                  <a:gd name="csY10" fmla="*/ 60794 h 77356"/>
                  <a:gd name="csX11" fmla="*/ 56163 w 66367"/>
                  <a:gd name="csY11" fmla="*/ 68879 h 77356"/>
                  <a:gd name="csX12" fmla="*/ 42407 w 66367"/>
                  <a:gd name="csY12" fmla="*/ 76258 h 77356"/>
                  <a:gd name="csX13" fmla="*/ 32438 w 66367"/>
                  <a:gd name="csY13" fmla="*/ 77357 h 77356"/>
                  <a:gd name="csX14" fmla="*/ 9439 w 66367"/>
                  <a:gd name="csY14" fmla="*/ 67427 h 77356"/>
                  <a:gd name="csX15" fmla="*/ 0 w 66367"/>
                  <a:gd name="csY15" fmla="*/ 39601 h 77356"/>
                  <a:gd name="csX16" fmla="*/ 9498 w 66367"/>
                  <a:gd name="csY16" fmla="*/ 10989 h 77356"/>
                  <a:gd name="csX17" fmla="*/ 34322 w 66367"/>
                  <a:gd name="csY17" fmla="*/ 0 h 77356"/>
                  <a:gd name="csX18" fmla="*/ 49315 w 66367"/>
                  <a:gd name="csY18" fmla="*/ 3650 h 77356"/>
                  <a:gd name="csX19" fmla="*/ 53730 w 66367"/>
                  <a:gd name="csY19" fmla="*/ 32360 h 77356"/>
                  <a:gd name="csX20" fmla="*/ 50276 w 66367"/>
                  <a:gd name="csY20" fmla="*/ 19585 h 77356"/>
                  <a:gd name="csX21" fmla="*/ 33557 w 66367"/>
                  <a:gd name="csY21" fmla="*/ 10715 h 77356"/>
                  <a:gd name="csX22" fmla="*/ 19467 w 66367"/>
                  <a:gd name="csY22" fmla="*/ 16818 h 77356"/>
                  <a:gd name="csX23" fmla="*/ 13442 w 66367"/>
                  <a:gd name="csY23" fmla="*/ 32340 h 77356"/>
                  <a:gd name="csX24" fmla="*/ 53730 w 6636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67" h="77356">
                    <a:moveTo>
                      <a:pt x="49334" y="3650"/>
                    </a:moveTo>
                    <a:cubicBezTo>
                      <a:pt x="54181" y="6083"/>
                      <a:pt x="57851" y="9243"/>
                      <a:pt x="60402" y="13109"/>
                    </a:cubicBezTo>
                    <a:cubicBezTo>
                      <a:pt x="62835" y="16798"/>
                      <a:pt x="64464" y="21096"/>
                      <a:pt x="65288" y="26021"/>
                    </a:cubicBezTo>
                    <a:cubicBezTo>
                      <a:pt x="66014" y="29396"/>
                      <a:pt x="66368" y="34754"/>
                      <a:pt x="66368" y="42132"/>
                    </a:cubicBezTo>
                    <a:lnTo>
                      <a:pt x="13187" y="42132"/>
                    </a:lnTo>
                    <a:cubicBezTo>
                      <a:pt x="13423" y="49570"/>
                      <a:pt x="15150" y="55535"/>
                      <a:pt x="18407" y="60029"/>
                    </a:cubicBezTo>
                    <a:cubicBezTo>
                      <a:pt x="21665" y="64523"/>
                      <a:pt x="26688" y="66780"/>
                      <a:pt x="33517" y="66780"/>
                    </a:cubicBezTo>
                    <a:cubicBezTo>
                      <a:pt x="39876" y="66780"/>
                      <a:pt x="44958" y="64660"/>
                      <a:pt x="48765" y="60402"/>
                    </a:cubicBezTo>
                    <a:cubicBezTo>
                      <a:pt x="50884" y="57929"/>
                      <a:pt x="52395" y="55084"/>
                      <a:pt x="53279" y="51826"/>
                    </a:cubicBezTo>
                    <a:lnTo>
                      <a:pt x="65367" y="51826"/>
                    </a:lnTo>
                    <a:cubicBezTo>
                      <a:pt x="65053" y="54515"/>
                      <a:pt x="63993" y="57498"/>
                      <a:pt x="62188" y="60794"/>
                    </a:cubicBezTo>
                    <a:cubicBezTo>
                      <a:pt x="60382" y="64091"/>
                      <a:pt x="58381" y="66799"/>
                      <a:pt x="56163" y="68879"/>
                    </a:cubicBezTo>
                    <a:cubicBezTo>
                      <a:pt x="52454" y="72529"/>
                      <a:pt x="47882" y="74982"/>
                      <a:pt x="42407" y="76258"/>
                    </a:cubicBezTo>
                    <a:cubicBezTo>
                      <a:pt x="39463" y="76984"/>
                      <a:pt x="36147" y="77357"/>
                      <a:pt x="32438" y="77357"/>
                    </a:cubicBezTo>
                    <a:cubicBezTo>
                      <a:pt x="23392" y="77357"/>
                      <a:pt x="15719" y="74040"/>
                      <a:pt x="9439" y="67427"/>
                    </a:cubicBezTo>
                    <a:cubicBezTo>
                      <a:pt x="3159" y="60814"/>
                      <a:pt x="0" y="51532"/>
                      <a:pt x="0" y="39601"/>
                    </a:cubicBezTo>
                    <a:cubicBezTo>
                      <a:pt x="0" y="27670"/>
                      <a:pt x="3159" y="18329"/>
                      <a:pt x="9498" y="10989"/>
                    </a:cubicBezTo>
                    <a:cubicBezTo>
                      <a:pt x="15836" y="3670"/>
                      <a:pt x="24098" y="0"/>
                      <a:pt x="34322" y="0"/>
                    </a:cubicBezTo>
                    <a:cubicBezTo>
                      <a:pt x="39483" y="0"/>
                      <a:pt x="44467" y="1217"/>
                      <a:pt x="49315" y="3650"/>
                    </a:cubicBezTo>
                    <a:close/>
                    <a:moveTo>
                      <a:pt x="53730" y="32360"/>
                    </a:moveTo>
                    <a:cubicBezTo>
                      <a:pt x="53239" y="27042"/>
                      <a:pt x="52081" y="22783"/>
                      <a:pt x="50276" y="19585"/>
                    </a:cubicBezTo>
                    <a:cubicBezTo>
                      <a:pt x="46940" y="13678"/>
                      <a:pt x="41367" y="10715"/>
                      <a:pt x="33557" y="10715"/>
                    </a:cubicBezTo>
                    <a:cubicBezTo>
                      <a:pt x="27964" y="10715"/>
                      <a:pt x="23274" y="12755"/>
                      <a:pt x="19467" y="16818"/>
                    </a:cubicBezTo>
                    <a:cubicBezTo>
                      <a:pt x="15679" y="20899"/>
                      <a:pt x="13658" y="26060"/>
                      <a:pt x="13442" y="32340"/>
                    </a:cubicBezTo>
                    <a:lnTo>
                      <a:pt x="53730" y="32340"/>
                    </a:lnTo>
                    <a:close/>
                  </a:path>
                </a:pathLst>
              </a:custGeom>
              <a:solidFill>
                <a:srgbClr val="FFFFFF"/>
              </a:solidFill>
              <a:ln w="1960" cap="flat">
                <a:noFill/>
                <a:prstDash val="solid"/>
                <a:miter/>
              </a:ln>
            </p:spPr>
            <p:txBody>
              <a:bodyPr/>
              <a:lstStyle/>
              <a:p>
                <a:endParaRPr lang="en-US"/>
              </a:p>
            </p:txBody>
          </p:sp>
          <p:sp>
            <p:nvSpPr>
              <p:cNvPr id="167" name="Freeform: Shape 166">
                <a:extLst>
                  <a:ext uri="{FF2B5EF4-FFF2-40B4-BE49-F238E27FC236}">
                    <a16:creationId xmlns:a16="http://schemas.microsoft.com/office/drawing/2014/main" id="{9067705C-D872-757C-B2A2-5CAC447FBC07}"/>
                  </a:ext>
                </a:extLst>
              </p:cNvPr>
              <p:cNvSpPr/>
              <p:nvPr/>
            </p:nvSpPr>
            <p:spPr>
              <a:xfrm>
                <a:off x="6283763"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3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5" y="62482"/>
                      <a:pt x="48942" y="59421"/>
                      <a:pt x="48942" y="55280"/>
                    </a:cubicBezTo>
                    <a:cubicBezTo>
                      <a:pt x="48942" y="52140"/>
                      <a:pt x="47529" y="49746"/>
                      <a:pt x="44703" y="48117"/>
                    </a:cubicBezTo>
                    <a:cubicBezTo>
                      <a:pt x="42898" y="47117"/>
                      <a:pt x="39346" y="45959"/>
                      <a:pt x="34028" y="44644"/>
                    </a:cubicBezTo>
                    <a:lnTo>
                      <a:pt x="24098" y="42191"/>
                    </a:lnTo>
                    <a:cubicBezTo>
                      <a:pt x="17759"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3" y="52101"/>
                    </a:lnTo>
                    <a:close/>
                  </a:path>
                </a:pathLst>
              </a:custGeom>
              <a:solidFill>
                <a:srgbClr val="FFFFFF"/>
              </a:solidFill>
              <a:ln w="1960" cap="flat">
                <a:noFill/>
                <a:prstDash val="solid"/>
                <a:miter/>
              </a:ln>
            </p:spPr>
            <p:txBody>
              <a:bodyPr/>
              <a:lstStyle/>
              <a:p>
                <a:endParaRPr lang="en-US"/>
              </a:p>
            </p:txBody>
          </p:sp>
          <p:sp>
            <p:nvSpPr>
              <p:cNvPr id="168" name="Freeform: Shape 167">
                <a:extLst>
                  <a:ext uri="{FF2B5EF4-FFF2-40B4-BE49-F238E27FC236}">
                    <a16:creationId xmlns:a16="http://schemas.microsoft.com/office/drawing/2014/main" id="{65C8462E-D5E2-4BCA-16A4-1174B0D5F108}"/>
                  </a:ext>
                </a:extLst>
              </p:cNvPr>
              <p:cNvSpPr/>
              <p:nvPr/>
            </p:nvSpPr>
            <p:spPr>
              <a:xfrm>
                <a:off x="6356449" y="712596"/>
                <a:ext cx="61088" cy="77827"/>
              </a:xfrm>
              <a:custGeom>
                <a:avLst/>
                <a:gdLst>
                  <a:gd name="csX0" fmla="*/ 11794 w 61088"/>
                  <a:gd name="csY0" fmla="*/ 52062 h 77827"/>
                  <a:gd name="csX1" fmla="*/ 14934 w 61088"/>
                  <a:gd name="csY1" fmla="*/ 61481 h 77827"/>
                  <a:gd name="csX2" fmla="*/ 31378 w 61088"/>
                  <a:gd name="csY2" fmla="*/ 67427 h 77827"/>
                  <a:gd name="csX3" fmla="*/ 43643 w 61088"/>
                  <a:gd name="csY3" fmla="*/ 64464 h 77827"/>
                  <a:gd name="csX4" fmla="*/ 48942 w 61088"/>
                  <a:gd name="csY4" fmla="*/ 55280 h 77827"/>
                  <a:gd name="csX5" fmla="*/ 44703 w 61088"/>
                  <a:gd name="csY5" fmla="*/ 48117 h 77827"/>
                  <a:gd name="csX6" fmla="*/ 34028 w 61088"/>
                  <a:gd name="csY6" fmla="*/ 44644 h 77827"/>
                  <a:gd name="csX7" fmla="*/ 24098 w 61088"/>
                  <a:gd name="csY7" fmla="*/ 42191 h 77827"/>
                  <a:gd name="csX8" fmla="*/ 10087 w 61088"/>
                  <a:gd name="csY8" fmla="*/ 37010 h 77827"/>
                  <a:gd name="csX9" fmla="*/ 2041 w 61088"/>
                  <a:gd name="csY9" fmla="*/ 23215 h 77827"/>
                  <a:gd name="csX10" fmla="*/ 9616 w 61088"/>
                  <a:gd name="csY10" fmla="*/ 6417 h 77827"/>
                  <a:gd name="csX11" fmla="*/ 29985 w 61088"/>
                  <a:gd name="csY11" fmla="*/ 0 h 77827"/>
                  <a:gd name="csX12" fmla="*/ 54122 w 61088"/>
                  <a:gd name="csY12" fmla="*/ 9694 h 77827"/>
                  <a:gd name="csX13" fmla="*/ 58616 w 61088"/>
                  <a:gd name="csY13" fmla="*/ 22940 h 77827"/>
                  <a:gd name="csX14" fmla="*/ 47019 w 61088"/>
                  <a:gd name="csY14" fmla="*/ 22940 h 77827"/>
                  <a:gd name="csX15" fmla="*/ 44016 w 61088"/>
                  <a:gd name="csY15" fmla="*/ 15405 h 77827"/>
                  <a:gd name="csX16" fmla="*/ 28984 w 61088"/>
                  <a:gd name="csY16" fmla="*/ 10577 h 77827"/>
                  <a:gd name="csX17" fmla="*/ 18191 w 61088"/>
                  <a:gd name="csY17" fmla="*/ 13226 h 77827"/>
                  <a:gd name="csX18" fmla="*/ 14522 w 61088"/>
                  <a:gd name="csY18" fmla="*/ 20232 h 77827"/>
                  <a:gd name="csX19" fmla="*/ 19349 w 61088"/>
                  <a:gd name="csY19" fmla="*/ 27846 h 77827"/>
                  <a:gd name="csX20" fmla="*/ 27552 w 61088"/>
                  <a:gd name="csY20" fmla="*/ 30849 h 77827"/>
                  <a:gd name="csX21" fmla="*/ 35833 w 61088"/>
                  <a:gd name="csY21" fmla="*/ 32831 h 77827"/>
                  <a:gd name="csX22" fmla="*/ 53926 w 61088"/>
                  <a:gd name="csY22" fmla="*/ 39051 h 77827"/>
                  <a:gd name="csX23" fmla="*/ 61089 w 61088"/>
                  <a:gd name="csY23" fmla="*/ 53867 h 77827"/>
                  <a:gd name="csX24" fmla="*/ 53593 w 61088"/>
                  <a:gd name="csY24" fmla="*/ 70724 h 77827"/>
                  <a:gd name="csX25" fmla="*/ 30750 w 61088"/>
                  <a:gd name="csY25" fmla="*/ 77828 h 77827"/>
                  <a:gd name="csX26" fmla="*/ 7359 w 61088"/>
                  <a:gd name="csY26" fmla="*/ 70430 h 77827"/>
                  <a:gd name="csX27" fmla="*/ 0 w 61088"/>
                  <a:gd name="csY27" fmla="*/ 52101 h 77827"/>
                  <a:gd name="csX28" fmla="*/ 11814 w 61088"/>
                  <a:gd name="csY28" fmla="*/ 52101 h 77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1088" h="77827">
                    <a:moveTo>
                      <a:pt x="11794" y="52062"/>
                    </a:moveTo>
                    <a:cubicBezTo>
                      <a:pt x="12167" y="56163"/>
                      <a:pt x="13207" y="59303"/>
                      <a:pt x="14934" y="61481"/>
                    </a:cubicBezTo>
                    <a:cubicBezTo>
                      <a:pt x="18093" y="65445"/>
                      <a:pt x="23568" y="67427"/>
                      <a:pt x="31378" y="67427"/>
                    </a:cubicBezTo>
                    <a:cubicBezTo>
                      <a:pt x="36029" y="67427"/>
                      <a:pt x="40111" y="66446"/>
                      <a:pt x="43643" y="64464"/>
                    </a:cubicBezTo>
                    <a:cubicBezTo>
                      <a:pt x="47176" y="62482"/>
                      <a:pt x="48942" y="59421"/>
                      <a:pt x="48942" y="55280"/>
                    </a:cubicBezTo>
                    <a:cubicBezTo>
                      <a:pt x="48942" y="52140"/>
                      <a:pt x="47529" y="49746"/>
                      <a:pt x="44703" y="48117"/>
                    </a:cubicBezTo>
                    <a:cubicBezTo>
                      <a:pt x="42898" y="47117"/>
                      <a:pt x="39346" y="45959"/>
                      <a:pt x="34028" y="44644"/>
                    </a:cubicBezTo>
                    <a:lnTo>
                      <a:pt x="24098" y="42191"/>
                    </a:lnTo>
                    <a:cubicBezTo>
                      <a:pt x="17760" y="40641"/>
                      <a:pt x="13089" y="38914"/>
                      <a:pt x="10087" y="37010"/>
                    </a:cubicBezTo>
                    <a:cubicBezTo>
                      <a:pt x="4729" y="33694"/>
                      <a:pt x="2041" y="29082"/>
                      <a:pt x="2041" y="23215"/>
                    </a:cubicBezTo>
                    <a:cubicBezTo>
                      <a:pt x="2041" y="16307"/>
                      <a:pt x="4572" y="10695"/>
                      <a:pt x="9616" y="6417"/>
                    </a:cubicBezTo>
                    <a:cubicBezTo>
                      <a:pt x="14659" y="2139"/>
                      <a:pt x="21449" y="0"/>
                      <a:pt x="29985" y="0"/>
                    </a:cubicBezTo>
                    <a:cubicBezTo>
                      <a:pt x="41151" y="0"/>
                      <a:pt x="49197" y="3238"/>
                      <a:pt x="54122" y="9694"/>
                    </a:cubicBezTo>
                    <a:cubicBezTo>
                      <a:pt x="57203" y="13796"/>
                      <a:pt x="58714" y="18211"/>
                      <a:pt x="58616" y="22940"/>
                    </a:cubicBezTo>
                    <a:lnTo>
                      <a:pt x="47019" y="22940"/>
                    </a:lnTo>
                    <a:cubicBezTo>
                      <a:pt x="46783" y="20173"/>
                      <a:pt x="45782" y="17661"/>
                      <a:pt x="44016" y="15405"/>
                    </a:cubicBezTo>
                    <a:cubicBezTo>
                      <a:pt x="41131" y="12186"/>
                      <a:pt x="36127" y="10577"/>
                      <a:pt x="28984" y="10577"/>
                    </a:cubicBezTo>
                    <a:cubicBezTo>
                      <a:pt x="24235" y="10577"/>
                      <a:pt x="20625" y="11460"/>
                      <a:pt x="18191" y="13226"/>
                    </a:cubicBezTo>
                    <a:cubicBezTo>
                      <a:pt x="15738" y="14993"/>
                      <a:pt x="14522" y="17328"/>
                      <a:pt x="14522" y="20232"/>
                    </a:cubicBezTo>
                    <a:cubicBezTo>
                      <a:pt x="14522" y="23411"/>
                      <a:pt x="16131" y="25943"/>
                      <a:pt x="19349" y="27846"/>
                    </a:cubicBezTo>
                    <a:cubicBezTo>
                      <a:pt x="21194" y="28984"/>
                      <a:pt x="23941" y="29985"/>
                      <a:pt x="27552" y="30849"/>
                    </a:cubicBezTo>
                    <a:lnTo>
                      <a:pt x="35833" y="32831"/>
                    </a:lnTo>
                    <a:cubicBezTo>
                      <a:pt x="44821" y="34970"/>
                      <a:pt x="50865" y="37050"/>
                      <a:pt x="53926" y="39051"/>
                    </a:cubicBezTo>
                    <a:cubicBezTo>
                      <a:pt x="58714" y="42191"/>
                      <a:pt x="61089" y="47136"/>
                      <a:pt x="61089" y="53867"/>
                    </a:cubicBezTo>
                    <a:cubicBezTo>
                      <a:pt x="61089" y="60598"/>
                      <a:pt x="58597" y="65995"/>
                      <a:pt x="53593" y="70724"/>
                    </a:cubicBezTo>
                    <a:cubicBezTo>
                      <a:pt x="48588" y="75453"/>
                      <a:pt x="40974" y="77828"/>
                      <a:pt x="30750" y="77828"/>
                    </a:cubicBezTo>
                    <a:cubicBezTo>
                      <a:pt x="19742" y="77828"/>
                      <a:pt x="11931" y="75355"/>
                      <a:pt x="7359" y="70430"/>
                    </a:cubicBezTo>
                    <a:cubicBezTo>
                      <a:pt x="2767" y="65484"/>
                      <a:pt x="314" y="59382"/>
                      <a:pt x="0" y="52101"/>
                    </a:cubicBezTo>
                    <a:lnTo>
                      <a:pt x="11814" y="52101"/>
                    </a:lnTo>
                    <a:close/>
                  </a:path>
                </a:pathLst>
              </a:custGeom>
              <a:solidFill>
                <a:srgbClr val="FFFFFF"/>
              </a:solidFill>
              <a:ln w="1960" cap="flat">
                <a:noFill/>
                <a:prstDash val="solid"/>
                <a:miter/>
              </a:ln>
            </p:spPr>
            <p:txBody>
              <a:bodyPr/>
              <a:lstStyle/>
              <a:p>
                <a:endParaRPr lang="en-US"/>
              </a:p>
            </p:txBody>
          </p:sp>
          <p:sp>
            <p:nvSpPr>
              <p:cNvPr id="169" name="Freeform: Shape 168">
                <a:extLst>
                  <a:ext uri="{FF2B5EF4-FFF2-40B4-BE49-F238E27FC236}">
                    <a16:creationId xmlns:a16="http://schemas.microsoft.com/office/drawing/2014/main" id="{14213B2C-13D7-F944-FED8-249F53DA70F7}"/>
                  </a:ext>
                </a:extLst>
              </p:cNvPr>
              <p:cNvSpPr/>
              <p:nvPr/>
            </p:nvSpPr>
            <p:spPr>
              <a:xfrm>
                <a:off x="6430254" y="712713"/>
                <a:ext cx="69193" cy="77337"/>
              </a:xfrm>
              <a:custGeom>
                <a:avLst/>
                <a:gdLst>
                  <a:gd name="csX0" fmla="*/ 42584 w 69193"/>
                  <a:gd name="csY0" fmla="*/ 30633 h 77337"/>
                  <a:gd name="csX1" fmla="*/ 48255 w 69193"/>
                  <a:gd name="csY1" fmla="*/ 27081 h 77337"/>
                  <a:gd name="csX2" fmla="*/ 49079 w 69193"/>
                  <a:gd name="csY2" fmla="*/ 22351 h 77337"/>
                  <a:gd name="csX3" fmla="*/ 44624 w 69193"/>
                  <a:gd name="csY3" fmla="*/ 13207 h 77337"/>
                  <a:gd name="csX4" fmla="*/ 31849 w 69193"/>
                  <a:gd name="csY4" fmla="*/ 10361 h 77337"/>
                  <a:gd name="csX5" fmla="*/ 18230 w 69193"/>
                  <a:gd name="csY5" fmla="*/ 15581 h 77337"/>
                  <a:gd name="csX6" fmla="*/ 15307 w 69193"/>
                  <a:gd name="csY6" fmla="*/ 24157 h 77337"/>
                  <a:gd name="csX7" fmla="*/ 3846 w 69193"/>
                  <a:gd name="csY7" fmla="*/ 24157 h 77337"/>
                  <a:gd name="csX8" fmla="*/ 12598 w 69193"/>
                  <a:gd name="csY8" fmla="*/ 5298 h 77337"/>
                  <a:gd name="csX9" fmla="*/ 32144 w 69193"/>
                  <a:gd name="csY9" fmla="*/ 0 h 77337"/>
                  <a:gd name="csX10" fmla="*/ 53082 w 69193"/>
                  <a:gd name="csY10" fmla="*/ 4906 h 77337"/>
                  <a:gd name="csX11" fmla="*/ 61069 w 69193"/>
                  <a:gd name="csY11" fmla="*/ 20193 h 77337"/>
                  <a:gd name="csX12" fmla="*/ 61069 w 69193"/>
                  <a:gd name="csY12" fmla="*/ 62325 h 77337"/>
                  <a:gd name="csX13" fmla="*/ 61854 w 69193"/>
                  <a:gd name="csY13" fmla="*/ 65406 h 77337"/>
                  <a:gd name="csX14" fmla="*/ 65171 w 69193"/>
                  <a:gd name="csY14" fmla="*/ 66564 h 77337"/>
                  <a:gd name="csX15" fmla="*/ 67015 w 69193"/>
                  <a:gd name="csY15" fmla="*/ 66466 h 77337"/>
                  <a:gd name="csX16" fmla="*/ 69193 w 69193"/>
                  <a:gd name="csY16" fmla="*/ 66152 h 77337"/>
                  <a:gd name="csX17" fmla="*/ 69193 w 69193"/>
                  <a:gd name="csY17" fmla="*/ 75238 h 77337"/>
                  <a:gd name="csX18" fmla="*/ 64817 w 69193"/>
                  <a:gd name="csY18" fmla="*/ 76258 h 77337"/>
                  <a:gd name="csX19" fmla="*/ 60716 w 69193"/>
                  <a:gd name="csY19" fmla="*/ 76454 h 77337"/>
                  <a:gd name="csX20" fmla="*/ 51493 w 69193"/>
                  <a:gd name="csY20" fmla="*/ 71941 h 77337"/>
                  <a:gd name="csX21" fmla="*/ 49373 w 69193"/>
                  <a:gd name="csY21" fmla="*/ 65190 h 77337"/>
                  <a:gd name="csX22" fmla="*/ 38580 w 69193"/>
                  <a:gd name="csY22" fmla="*/ 73726 h 77337"/>
                  <a:gd name="csX23" fmla="*/ 23078 w 69193"/>
                  <a:gd name="csY23" fmla="*/ 77337 h 77337"/>
                  <a:gd name="csX24" fmla="*/ 6456 w 69193"/>
                  <a:gd name="csY24" fmla="*/ 71175 h 77337"/>
                  <a:gd name="csX25" fmla="*/ 0 w 69193"/>
                  <a:gd name="csY25" fmla="*/ 55732 h 77337"/>
                  <a:gd name="csX26" fmla="*/ 6358 w 69193"/>
                  <a:gd name="csY26" fmla="*/ 39974 h 77337"/>
                  <a:gd name="csX27" fmla="*/ 23019 w 69193"/>
                  <a:gd name="csY27" fmla="*/ 33086 h 77337"/>
                  <a:gd name="csX28" fmla="*/ 42623 w 69193"/>
                  <a:gd name="csY28" fmla="*/ 30633 h 77337"/>
                  <a:gd name="csX29" fmla="*/ 16700 w 69193"/>
                  <a:gd name="csY29" fmla="*/ 63816 h 77337"/>
                  <a:gd name="csX30" fmla="*/ 25923 w 69193"/>
                  <a:gd name="csY30" fmla="*/ 66878 h 77337"/>
                  <a:gd name="csX31" fmla="*/ 38482 w 69193"/>
                  <a:gd name="csY31" fmla="*/ 63875 h 77337"/>
                  <a:gd name="csX32" fmla="*/ 48726 w 69193"/>
                  <a:gd name="csY32" fmla="*/ 47588 h 77337"/>
                  <a:gd name="csX33" fmla="*/ 48726 w 69193"/>
                  <a:gd name="csY33" fmla="*/ 37697 h 77337"/>
                  <a:gd name="csX34" fmla="*/ 42937 w 69193"/>
                  <a:gd name="csY34" fmla="*/ 40091 h 77337"/>
                  <a:gd name="csX35" fmla="*/ 35990 w 69193"/>
                  <a:gd name="csY35" fmla="*/ 41465 h 77337"/>
                  <a:gd name="csX36" fmla="*/ 28572 w 69193"/>
                  <a:gd name="csY36" fmla="*/ 42427 h 77337"/>
                  <a:gd name="csX37" fmla="*/ 18525 w 69193"/>
                  <a:gd name="csY37" fmla="*/ 45213 h 77337"/>
                  <a:gd name="csX38" fmla="*/ 12834 w 69193"/>
                  <a:gd name="csY38" fmla="*/ 55437 h 77337"/>
                  <a:gd name="csX39" fmla="*/ 16719 w 69193"/>
                  <a:gd name="csY39" fmla="*/ 63816 h 773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69193" h="77337">
                    <a:moveTo>
                      <a:pt x="42584" y="30633"/>
                    </a:moveTo>
                    <a:cubicBezTo>
                      <a:pt x="45409" y="30279"/>
                      <a:pt x="47293" y="29082"/>
                      <a:pt x="48255" y="27081"/>
                    </a:cubicBezTo>
                    <a:cubicBezTo>
                      <a:pt x="48804" y="25982"/>
                      <a:pt x="49079" y="24412"/>
                      <a:pt x="49079" y="22351"/>
                    </a:cubicBezTo>
                    <a:cubicBezTo>
                      <a:pt x="49079" y="18152"/>
                      <a:pt x="47588" y="15091"/>
                      <a:pt x="44624" y="13207"/>
                    </a:cubicBezTo>
                    <a:cubicBezTo>
                      <a:pt x="41642" y="11303"/>
                      <a:pt x="37383" y="10361"/>
                      <a:pt x="31849" y="10361"/>
                    </a:cubicBezTo>
                    <a:cubicBezTo>
                      <a:pt x="25452" y="10361"/>
                      <a:pt x="20899" y="12108"/>
                      <a:pt x="18230" y="15581"/>
                    </a:cubicBezTo>
                    <a:cubicBezTo>
                      <a:pt x="16739" y="17504"/>
                      <a:pt x="15758" y="20369"/>
                      <a:pt x="15307" y="24157"/>
                    </a:cubicBezTo>
                    <a:lnTo>
                      <a:pt x="3846" y="24157"/>
                    </a:lnTo>
                    <a:cubicBezTo>
                      <a:pt x="4082" y="15110"/>
                      <a:pt x="6986" y="8831"/>
                      <a:pt x="12598" y="5298"/>
                    </a:cubicBezTo>
                    <a:cubicBezTo>
                      <a:pt x="18211" y="1766"/>
                      <a:pt x="24726" y="0"/>
                      <a:pt x="32144" y="0"/>
                    </a:cubicBezTo>
                    <a:cubicBezTo>
                      <a:pt x="40739" y="0"/>
                      <a:pt x="47705" y="1648"/>
                      <a:pt x="53082" y="4906"/>
                    </a:cubicBezTo>
                    <a:cubicBezTo>
                      <a:pt x="58400" y="8183"/>
                      <a:pt x="61069" y="13285"/>
                      <a:pt x="61069" y="20193"/>
                    </a:cubicBezTo>
                    <a:lnTo>
                      <a:pt x="61069" y="62325"/>
                    </a:lnTo>
                    <a:cubicBezTo>
                      <a:pt x="61069" y="63601"/>
                      <a:pt x="61324" y="64621"/>
                      <a:pt x="61854" y="65406"/>
                    </a:cubicBezTo>
                    <a:cubicBezTo>
                      <a:pt x="62384" y="66171"/>
                      <a:pt x="63483" y="66564"/>
                      <a:pt x="65171" y="66564"/>
                    </a:cubicBezTo>
                    <a:cubicBezTo>
                      <a:pt x="65720" y="66564"/>
                      <a:pt x="66328" y="66525"/>
                      <a:pt x="67015" y="66466"/>
                    </a:cubicBezTo>
                    <a:cubicBezTo>
                      <a:pt x="67702" y="66407"/>
                      <a:pt x="68428" y="66289"/>
                      <a:pt x="69193" y="66152"/>
                    </a:cubicBezTo>
                    <a:lnTo>
                      <a:pt x="69193" y="75238"/>
                    </a:lnTo>
                    <a:cubicBezTo>
                      <a:pt x="67290" y="75787"/>
                      <a:pt x="65818" y="76121"/>
                      <a:pt x="64817" y="76258"/>
                    </a:cubicBezTo>
                    <a:cubicBezTo>
                      <a:pt x="63816" y="76395"/>
                      <a:pt x="62443" y="76454"/>
                      <a:pt x="60716" y="76454"/>
                    </a:cubicBezTo>
                    <a:cubicBezTo>
                      <a:pt x="56477" y="76454"/>
                      <a:pt x="53416" y="74943"/>
                      <a:pt x="51493" y="71941"/>
                    </a:cubicBezTo>
                    <a:cubicBezTo>
                      <a:pt x="50492" y="70351"/>
                      <a:pt x="49785" y="68094"/>
                      <a:pt x="49373" y="65190"/>
                    </a:cubicBezTo>
                    <a:cubicBezTo>
                      <a:pt x="46862" y="68467"/>
                      <a:pt x="43270" y="71313"/>
                      <a:pt x="38580" y="73726"/>
                    </a:cubicBezTo>
                    <a:cubicBezTo>
                      <a:pt x="33890" y="76140"/>
                      <a:pt x="28729" y="77337"/>
                      <a:pt x="23078" y="77337"/>
                    </a:cubicBezTo>
                    <a:cubicBezTo>
                      <a:pt x="16288" y="77337"/>
                      <a:pt x="10754" y="75277"/>
                      <a:pt x="6456" y="71175"/>
                    </a:cubicBezTo>
                    <a:cubicBezTo>
                      <a:pt x="2159" y="67054"/>
                      <a:pt x="0" y="61913"/>
                      <a:pt x="0" y="55732"/>
                    </a:cubicBezTo>
                    <a:cubicBezTo>
                      <a:pt x="0" y="48961"/>
                      <a:pt x="2119" y="43702"/>
                      <a:pt x="6358" y="39974"/>
                    </a:cubicBezTo>
                    <a:cubicBezTo>
                      <a:pt x="10597" y="36245"/>
                      <a:pt x="16150" y="33949"/>
                      <a:pt x="23019" y="33086"/>
                    </a:cubicBezTo>
                    <a:lnTo>
                      <a:pt x="42623" y="30633"/>
                    </a:lnTo>
                    <a:close/>
                    <a:moveTo>
                      <a:pt x="16700" y="63816"/>
                    </a:moveTo>
                    <a:cubicBezTo>
                      <a:pt x="19290" y="65857"/>
                      <a:pt x="22371" y="66878"/>
                      <a:pt x="25923" y="66878"/>
                    </a:cubicBezTo>
                    <a:cubicBezTo>
                      <a:pt x="30240" y="66878"/>
                      <a:pt x="34440" y="65877"/>
                      <a:pt x="38482" y="63875"/>
                    </a:cubicBezTo>
                    <a:cubicBezTo>
                      <a:pt x="45311" y="60559"/>
                      <a:pt x="48726" y="55123"/>
                      <a:pt x="48726" y="47588"/>
                    </a:cubicBezTo>
                    <a:lnTo>
                      <a:pt x="48726" y="37697"/>
                    </a:lnTo>
                    <a:cubicBezTo>
                      <a:pt x="47234" y="38659"/>
                      <a:pt x="45292" y="39463"/>
                      <a:pt x="42937" y="40091"/>
                    </a:cubicBezTo>
                    <a:cubicBezTo>
                      <a:pt x="40582" y="40739"/>
                      <a:pt x="38266" y="41190"/>
                      <a:pt x="35990" y="41465"/>
                    </a:cubicBezTo>
                    <a:lnTo>
                      <a:pt x="28572" y="42427"/>
                    </a:lnTo>
                    <a:cubicBezTo>
                      <a:pt x="24118" y="43015"/>
                      <a:pt x="20782" y="43957"/>
                      <a:pt x="18525" y="45213"/>
                    </a:cubicBezTo>
                    <a:cubicBezTo>
                      <a:pt x="14718" y="47352"/>
                      <a:pt x="12834" y="50747"/>
                      <a:pt x="12834" y="55437"/>
                    </a:cubicBezTo>
                    <a:cubicBezTo>
                      <a:pt x="12834" y="58969"/>
                      <a:pt x="14129" y="61776"/>
                      <a:pt x="16719" y="63816"/>
                    </a:cubicBezTo>
                    <a:close/>
                  </a:path>
                </a:pathLst>
              </a:custGeom>
              <a:solidFill>
                <a:srgbClr val="FFFFFF"/>
              </a:solidFill>
              <a:ln w="1960" cap="flat">
                <a:noFill/>
                <a:prstDash val="solid"/>
                <a:miter/>
              </a:ln>
            </p:spPr>
            <p:txBody>
              <a:bodyPr/>
              <a:lstStyle/>
              <a:p>
                <a:endParaRPr lang="en-US"/>
              </a:p>
            </p:txBody>
          </p:sp>
          <p:sp>
            <p:nvSpPr>
              <p:cNvPr id="170" name="Freeform: Shape 169">
                <a:extLst>
                  <a:ext uri="{FF2B5EF4-FFF2-40B4-BE49-F238E27FC236}">
                    <a16:creationId xmlns:a16="http://schemas.microsoft.com/office/drawing/2014/main" id="{549DCEE2-D744-A590-1FA7-E6AA427D3F93}"/>
                  </a:ext>
                </a:extLst>
              </p:cNvPr>
              <p:cNvSpPr/>
              <p:nvPr/>
            </p:nvSpPr>
            <p:spPr>
              <a:xfrm>
                <a:off x="6507945" y="713125"/>
                <a:ext cx="63894" cy="105359"/>
              </a:xfrm>
              <a:custGeom>
                <a:avLst/>
                <a:gdLst>
                  <a:gd name="csX0" fmla="*/ 45508 w 63894"/>
                  <a:gd name="csY0" fmla="*/ 4278 h 105359"/>
                  <a:gd name="csX1" fmla="*/ 52572 w 63894"/>
                  <a:gd name="csY1" fmla="*/ 11244 h 105359"/>
                  <a:gd name="csX2" fmla="*/ 52572 w 63894"/>
                  <a:gd name="csY2" fmla="*/ 2021 h 105359"/>
                  <a:gd name="csX3" fmla="*/ 63895 w 63894"/>
                  <a:gd name="csY3" fmla="*/ 2021 h 105359"/>
                  <a:gd name="csX4" fmla="*/ 63895 w 63894"/>
                  <a:gd name="csY4" fmla="*/ 68507 h 105359"/>
                  <a:gd name="csX5" fmla="*/ 59813 w 63894"/>
                  <a:gd name="csY5" fmla="*/ 90485 h 105359"/>
                  <a:gd name="csX6" fmla="*/ 31025 w 63894"/>
                  <a:gd name="csY6" fmla="*/ 105360 h 105359"/>
                  <a:gd name="csX7" fmla="*/ 11225 w 63894"/>
                  <a:gd name="csY7" fmla="*/ 100062 h 105359"/>
                  <a:gd name="csX8" fmla="*/ 2237 w 63894"/>
                  <a:gd name="csY8" fmla="*/ 83499 h 105359"/>
                  <a:gd name="csX9" fmla="*/ 14737 w 63894"/>
                  <a:gd name="csY9" fmla="*/ 83499 h 105359"/>
                  <a:gd name="csX10" fmla="*/ 18270 w 63894"/>
                  <a:gd name="csY10" fmla="*/ 91074 h 105359"/>
                  <a:gd name="csX11" fmla="*/ 31300 w 63894"/>
                  <a:gd name="csY11" fmla="*/ 95175 h 105359"/>
                  <a:gd name="csX12" fmla="*/ 49707 w 63894"/>
                  <a:gd name="csY12" fmla="*/ 85206 h 105359"/>
                  <a:gd name="csX13" fmla="*/ 52081 w 63894"/>
                  <a:gd name="csY13" fmla="*/ 64248 h 105359"/>
                  <a:gd name="csX14" fmla="*/ 43251 w 63894"/>
                  <a:gd name="csY14" fmla="*/ 72569 h 105359"/>
                  <a:gd name="csX15" fmla="*/ 29573 w 63894"/>
                  <a:gd name="csY15" fmla="*/ 75296 h 105359"/>
                  <a:gd name="csX16" fmla="*/ 8870 w 63894"/>
                  <a:gd name="csY16" fmla="*/ 66858 h 105359"/>
                  <a:gd name="csX17" fmla="*/ 0 w 63894"/>
                  <a:gd name="csY17" fmla="*/ 38973 h 105359"/>
                  <a:gd name="csX18" fmla="*/ 8948 w 63894"/>
                  <a:gd name="csY18" fmla="*/ 10302 h 105359"/>
                  <a:gd name="csX19" fmla="*/ 30535 w 63894"/>
                  <a:gd name="csY19" fmla="*/ 0 h 105359"/>
                  <a:gd name="csX20" fmla="*/ 45488 w 63894"/>
                  <a:gd name="csY20" fmla="*/ 4239 h 105359"/>
                  <a:gd name="csX21" fmla="*/ 47019 w 63894"/>
                  <a:gd name="csY21" fmla="*/ 17465 h 105359"/>
                  <a:gd name="csX22" fmla="*/ 32831 w 63894"/>
                  <a:gd name="csY22" fmla="*/ 10911 h 105359"/>
                  <a:gd name="csX23" fmla="*/ 15169 w 63894"/>
                  <a:gd name="csY23" fmla="*/ 23058 h 105359"/>
                  <a:gd name="csX24" fmla="*/ 12657 w 63894"/>
                  <a:gd name="csY24" fmla="*/ 40052 h 105359"/>
                  <a:gd name="csX25" fmla="*/ 17642 w 63894"/>
                  <a:gd name="csY25" fmla="*/ 58852 h 105359"/>
                  <a:gd name="csX26" fmla="*/ 31064 w 63894"/>
                  <a:gd name="csY26" fmla="*/ 65308 h 105359"/>
                  <a:gd name="csX27" fmla="*/ 49609 w 63894"/>
                  <a:gd name="csY27" fmla="*/ 53357 h 105359"/>
                  <a:gd name="csX28" fmla="*/ 52592 w 63894"/>
                  <a:gd name="csY28" fmla="*/ 37580 h 105359"/>
                  <a:gd name="csX29" fmla="*/ 47019 w 63894"/>
                  <a:gd name="csY29" fmla="*/ 17446 h 105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3894" h="105359">
                    <a:moveTo>
                      <a:pt x="45508" y="4278"/>
                    </a:moveTo>
                    <a:cubicBezTo>
                      <a:pt x="47823" y="5868"/>
                      <a:pt x="50178" y="8183"/>
                      <a:pt x="52572" y="11244"/>
                    </a:cubicBezTo>
                    <a:lnTo>
                      <a:pt x="52572" y="2021"/>
                    </a:lnTo>
                    <a:lnTo>
                      <a:pt x="63895" y="2021"/>
                    </a:lnTo>
                    <a:lnTo>
                      <a:pt x="63895" y="68507"/>
                    </a:lnTo>
                    <a:cubicBezTo>
                      <a:pt x="63895" y="77789"/>
                      <a:pt x="62541" y="85108"/>
                      <a:pt x="59813" y="90485"/>
                    </a:cubicBezTo>
                    <a:cubicBezTo>
                      <a:pt x="54731" y="100415"/>
                      <a:pt x="45135" y="105360"/>
                      <a:pt x="31025" y="105360"/>
                    </a:cubicBezTo>
                    <a:cubicBezTo>
                      <a:pt x="23176" y="105360"/>
                      <a:pt x="16582" y="103594"/>
                      <a:pt x="11225" y="100062"/>
                    </a:cubicBezTo>
                    <a:cubicBezTo>
                      <a:pt x="5867" y="96529"/>
                      <a:pt x="2885" y="91015"/>
                      <a:pt x="2237" y="83499"/>
                    </a:cubicBezTo>
                    <a:lnTo>
                      <a:pt x="14737" y="83499"/>
                    </a:lnTo>
                    <a:cubicBezTo>
                      <a:pt x="15326" y="86776"/>
                      <a:pt x="16504" y="89308"/>
                      <a:pt x="18270" y="91074"/>
                    </a:cubicBezTo>
                    <a:cubicBezTo>
                      <a:pt x="21037" y="93802"/>
                      <a:pt x="25374" y="95175"/>
                      <a:pt x="31300" y="95175"/>
                    </a:cubicBezTo>
                    <a:cubicBezTo>
                      <a:pt x="40660" y="95175"/>
                      <a:pt x="46803" y="91859"/>
                      <a:pt x="49707" y="85206"/>
                    </a:cubicBezTo>
                    <a:cubicBezTo>
                      <a:pt x="51434" y="81301"/>
                      <a:pt x="52219" y="74315"/>
                      <a:pt x="52081" y="64248"/>
                    </a:cubicBezTo>
                    <a:cubicBezTo>
                      <a:pt x="49629" y="67977"/>
                      <a:pt x="46685" y="70763"/>
                      <a:pt x="43251" y="72569"/>
                    </a:cubicBezTo>
                    <a:cubicBezTo>
                      <a:pt x="39797" y="74394"/>
                      <a:pt x="35244" y="75296"/>
                      <a:pt x="29573" y="75296"/>
                    </a:cubicBezTo>
                    <a:cubicBezTo>
                      <a:pt x="21684" y="75296"/>
                      <a:pt x="14777" y="72490"/>
                      <a:pt x="8870" y="66858"/>
                    </a:cubicBezTo>
                    <a:cubicBezTo>
                      <a:pt x="2963" y="61246"/>
                      <a:pt x="0" y="51944"/>
                      <a:pt x="0" y="38973"/>
                    </a:cubicBezTo>
                    <a:cubicBezTo>
                      <a:pt x="0" y="26728"/>
                      <a:pt x="2983" y="17171"/>
                      <a:pt x="8948" y="10302"/>
                    </a:cubicBezTo>
                    <a:cubicBezTo>
                      <a:pt x="14914" y="3434"/>
                      <a:pt x="22116" y="0"/>
                      <a:pt x="30535" y="0"/>
                    </a:cubicBezTo>
                    <a:cubicBezTo>
                      <a:pt x="36245" y="0"/>
                      <a:pt x="41230" y="1413"/>
                      <a:pt x="45488" y="4239"/>
                    </a:cubicBezTo>
                    <a:close/>
                    <a:moveTo>
                      <a:pt x="47019" y="17465"/>
                    </a:moveTo>
                    <a:cubicBezTo>
                      <a:pt x="43310" y="13089"/>
                      <a:pt x="38580" y="10911"/>
                      <a:pt x="32831" y="10911"/>
                    </a:cubicBezTo>
                    <a:cubicBezTo>
                      <a:pt x="24235" y="10911"/>
                      <a:pt x="18348" y="14953"/>
                      <a:pt x="15169" y="23058"/>
                    </a:cubicBezTo>
                    <a:cubicBezTo>
                      <a:pt x="13501" y="27375"/>
                      <a:pt x="12657" y="33046"/>
                      <a:pt x="12657" y="40052"/>
                    </a:cubicBezTo>
                    <a:cubicBezTo>
                      <a:pt x="12657" y="48294"/>
                      <a:pt x="14325" y="54554"/>
                      <a:pt x="17642" y="58852"/>
                    </a:cubicBezTo>
                    <a:cubicBezTo>
                      <a:pt x="20978" y="63149"/>
                      <a:pt x="25432" y="65308"/>
                      <a:pt x="31064" y="65308"/>
                    </a:cubicBezTo>
                    <a:cubicBezTo>
                      <a:pt x="39856" y="65308"/>
                      <a:pt x="46037" y="61324"/>
                      <a:pt x="49609" y="53357"/>
                    </a:cubicBezTo>
                    <a:cubicBezTo>
                      <a:pt x="51610" y="48844"/>
                      <a:pt x="52592" y="43604"/>
                      <a:pt x="52592" y="37580"/>
                    </a:cubicBezTo>
                    <a:cubicBezTo>
                      <a:pt x="52592" y="28513"/>
                      <a:pt x="50727" y="21802"/>
                      <a:pt x="47019" y="17446"/>
                    </a:cubicBezTo>
                    <a:close/>
                  </a:path>
                </a:pathLst>
              </a:custGeom>
              <a:solidFill>
                <a:srgbClr val="FFFFFF"/>
              </a:solidFill>
              <a:ln w="1960" cap="flat">
                <a:noFill/>
                <a:prstDash val="solid"/>
                <a:miter/>
              </a:ln>
            </p:spPr>
            <p:txBody>
              <a:bodyPr/>
              <a:lstStyle/>
              <a:p>
                <a:endParaRPr lang="en-US"/>
              </a:p>
            </p:txBody>
          </p:sp>
          <p:sp>
            <p:nvSpPr>
              <p:cNvPr id="171" name="Freeform: Shape 170">
                <a:extLst>
                  <a:ext uri="{FF2B5EF4-FFF2-40B4-BE49-F238E27FC236}">
                    <a16:creationId xmlns:a16="http://schemas.microsoft.com/office/drawing/2014/main" id="{22B3213F-30FC-0EB6-6EF0-55CBA07EEEFA}"/>
                  </a:ext>
                </a:extLst>
              </p:cNvPr>
              <p:cNvSpPr/>
              <p:nvPr/>
            </p:nvSpPr>
            <p:spPr>
              <a:xfrm>
                <a:off x="6587814" y="712831"/>
                <a:ext cx="66347" cy="77356"/>
              </a:xfrm>
              <a:custGeom>
                <a:avLst/>
                <a:gdLst>
                  <a:gd name="csX0" fmla="*/ 49315 w 66347"/>
                  <a:gd name="csY0" fmla="*/ 3650 h 77356"/>
                  <a:gd name="csX1" fmla="*/ 60382 w 66347"/>
                  <a:gd name="csY1" fmla="*/ 13109 h 77356"/>
                  <a:gd name="csX2" fmla="*/ 65269 w 66347"/>
                  <a:gd name="csY2" fmla="*/ 26021 h 77356"/>
                  <a:gd name="csX3" fmla="*/ 66348 w 66347"/>
                  <a:gd name="csY3" fmla="*/ 42132 h 77356"/>
                  <a:gd name="csX4" fmla="*/ 13168 w 66347"/>
                  <a:gd name="csY4" fmla="*/ 42132 h 77356"/>
                  <a:gd name="csX5" fmla="*/ 18387 w 66347"/>
                  <a:gd name="csY5" fmla="*/ 60029 h 77356"/>
                  <a:gd name="csX6" fmla="*/ 33498 w 66347"/>
                  <a:gd name="csY6" fmla="*/ 66780 h 77356"/>
                  <a:gd name="csX7" fmla="*/ 48745 w 66347"/>
                  <a:gd name="csY7" fmla="*/ 60402 h 77356"/>
                  <a:gd name="csX8" fmla="*/ 53259 w 66347"/>
                  <a:gd name="csY8" fmla="*/ 51826 h 77356"/>
                  <a:gd name="csX9" fmla="*/ 65347 w 66347"/>
                  <a:gd name="csY9" fmla="*/ 51826 h 77356"/>
                  <a:gd name="csX10" fmla="*/ 62168 w 66347"/>
                  <a:gd name="csY10" fmla="*/ 60794 h 77356"/>
                  <a:gd name="csX11" fmla="*/ 56144 w 66347"/>
                  <a:gd name="csY11" fmla="*/ 68879 h 77356"/>
                  <a:gd name="csX12" fmla="*/ 42387 w 66347"/>
                  <a:gd name="csY12" fmla="*/ 76258 h 77356"/>
                  <a:gd name="csX13" fmla="*/ 32419 w 66347"/>
                  <a:gd name="csY13" fmla="*/ 77357 h 77356"/>
                  <a:gd name="csX14" fmla="*/ 9419 w 66347"/>
                  <a:gd name="csY14" fmla="*/ 67427 h 77356"/>
                  <a:gd name="csX15" fmla="*/ 0 w 66347"/>
                  <a:gd name="csY15" fmla="*/ 39601 h 77356"/>
                  <a:gd name="csX16" fmla="*/ 9498 w 66347"/>
                  <a:gd name="csY16" fmla="*/ 10989 h 77356"/>
                  <a:gd name="csX17" fmla="*/ 34322 w 66347"/>
                  <a:gd name="csY17" fmla="*/ 0 h 77356"/>
                  <a:gd name="csX18" fmla="*/ 49315 w 66347"/>
                  <a:gd name="csY18" fmla="*/ 3650 h 77356"/>
                  <a:gd name="csX19" fmla="*/ 53710 w 66347"/>
                  <a:gd name="csY19" fmla="*/ 32360 h 77356"/>
                  <a:gd name="csX20" fmla="*/ 50256 w 66347"/>
                  <a:gd name="csY20" fmla="*/ 19585 h 77356"/>
                  <a:gd name="csX21" fmla="*/ 33537 w 66347"/>
                  <a:gd name="csY21" fmla="*/ 10715 h 77356"/>
                  <a:gd name="csX22" fmla="*/ 19447 w 66347"/>
                  <a:gd name="csY22" fmla="*/ 16818 h 77356"/>
                  <a:gd name="csX23" fmla="*/ 13423 w 66347"/>
                  <a:gd name="csY23" fmla="*/ 32340 h 77356"/>
                  <a:gd name="csX24" fmla="*/ 53710 w 66347"/>
                  <a:gd name="csY24" fmla="*/ 32340 h 77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347" h="77356">
                    <a:moveTo>
                      <a:pt x="49315" y="3650"/>
                    </a:moveTo>
                    <a:cubicBezTo>
                      <a:pt x="54162" y="6083"/>
                      <a:pt x="57831" y="9243"/>
                      <a:pt x="60382" y="13109"/>
                    </a:cubicBezTo>
                    <a:cubicBezTo>
                      <a:pt x="62816" y="16798"/>
                      <a:pt x="64445" y="21096"/>
                      <a:pt x="65269" y="26021"/>
                    </a:cubicBezTo>
                    <a:cubicBezTo>
                      <a:pt x="65995" y="29396"/>
                      <a:pt x="66348" y="34754"/>
                      <a:pt x="66348" y="42132"/>
                    </a:cubicBezTo>
                    <a:lnTo>
                      <a:pt x="13168" y="42132"/>
                    </a:lnTo>
                    <a:cubicBezTo>
                      <a:pt x="13403" y="49570"/>
                      <a:pt x="15130" y="55535"/>
                      <a:pt x="18387" y="60029"/>
                    </a:cubicBezTo>
                    <a:cubicBezTo>
                      <a:pt x="21645" y="64523"/>
                      <a:pt x="26669" y="66780"/>
                      <a:pt x="33498" y="66780"/>
                    </a:cubicBezTo>
                    <a:cubicBezTo>
                      <a:pt x="39856" y="66780"/>
                      <a:pt x="44938" y="64660"/>
                      <a:pt x="48745" y="60402"/>
                    </a:cubicBezTo>
                    <a:cubicBezTo>
                      <a:pt x="50865" y="57929"/>
                      <a:pt x="52376" y="55084"/>
                      <a:pt x="53259" y="51826"/>
                    </a:cubicBezTo>
                    <a:lnTo>
                      <a:pt x="65347" y="51826"/>
                    </a:lnTo>
                    <a:cubicBezTo>
                      <a:pt x="65033" y="54515"/>
                      <a:pt x="63974" y="57498"/>
                      <a:pt x="62168" y="60794"/>
                    </a:cubicBezTo>
                    <a:cubicBezTo>
                      <a:pt x="60363" y="64091"/>
                      <a:pt x="58361" y="66799"/>
                      <a:pt x="56144" y="68879"/>
                    </a:cubicBezTo>
                    <a:cubicBezTo>
                      <a:pt x="52435" y="72529"/>
                      <a:pt x="47862" y="74982"/>
                      <a:pt x="42387" y="76258"/>
                    </a:cubicBezTo>
                    <a:cubicBezTo>
                      <a:pt x="39444" y="76984"/>
                      <a:pt x="36127" y="77357"/>
                      <a:pt x="32419" y="77357"/>
                    </a:cubicBezTo>
                    <a:cubicBezTo>
                      <a:pt x="23372" y="77357"/>
                      <a:pt x="15699" y="74040"/>
                      <a:pt x="9419" y="67427"/>
                    </a:cubicBezTo>
                    <a:cubicBezTo>
                      <a:pt x="3140" y="60814"/>
                      <a:pt x="0" y="51532"/>
                      <a:pt x="0" y="39601"/>
                    </a:cubicBezTo>
                    <a:cubicBezTo>
                      <a:pt x="0" y="27670"/>
                      <a:pt x="3159" y="18329"/>
                      <a:pt x="9498" y="10989"/>
                    </a:cubicBezTo>
                    <a:cubicBezTo>
                      <a:pt x="15836" y="3670"/>
                      <a:pt x="24098" y="0"/>
                      <a:pt x="34322" y="0"/>
                    </a:cubicBezTo>
                    <a:cubicBezTo>
                      <a:pt x="39483" y="0"/>
                      <a:pt x="44468" y="1217"/>
                      <a:pt x="49315" y="3650"/>
                    </a:cubicBezTo>
                    <a:close/>
                    <a:moveTo>
                      <a:pt x="53710" y="32360"/>
                    </a:moveTo>
                    <a:cubicBezTo>
                      <a:pt x="53220" y="27042"/>
                      <a:pt x="52062" y="22783"/>
                      <a:pt x="50256" y="19585"/>
                    </a:cubicBezTo>
                    <a:cubicBezTo>
                      <a:pt x="46920" y="13678"/>
                      <a:pt x="41347" y="10715"/>
                      <a:pt x="33537" y="10715"/>
                    </a:cubicBezTo>
                    <a:cubicBezTo>
                      <a:pt x="27944" y="10715"/>
                      <a:pt x="23254" y="12755"/>
                      <a:pt x="19447" y="16818"/>
                    </a:cubicBezTo>
                    <a:cubicBezTo>
                      <a:pt x="15660" y="20899"/>
                      <a:pt x="13639" y="26060"/>
                      <a:pt x="13423" y="32340"/>
                    </a:cubicBezTo>
                    <a:lnTo>
                      <a:pt x="53710" y="32340"/>
                    </a:lnTo>
                    <a:close/>
                  </a:path>
                </a:pathLst>
              </a:custGeom>
              <a:solidFill>
                <a:srgbClr val="FFFFFF"/>
              </a:solidFill>
              <a:ln w="1960" cap="flat">
                <a:noFill/>
                <a:prstDash val="solid"/>
                <a:miter/>
              </a:ln>
            </p:spPr>
            <p:txBody>
              <a:bodyPr/>
              <a:lstStyle/>
              <a:p>
                <a:endParaRPr lang="en-US"/>
              </a:p>
            </p:txBody>
          </p:sp>
        </p:grpSp>
      </p:grpSp>
      <p:sp>
        <p:nvSpPr>
          <p:cNvPr id="159" name="TextBox 158">
            <a:extLst>
              <a:ext uri="{FF2B5EF4-FFF2-40B4-BE49-F238E27FC236}">
                <a16:creationId xmlns:a16="http://schemas.microsoft.com/office/drawing/2014/main" id="{4D84D6E3-321E-5E70-AD89-10DD4259C822}"/>
              </a:ext>
            </a:extLst>
          </p:cNvPr>
          <p:cNvSpPr txBox="1"/>
          <p:nvPr/>
        </p:nvSpPr>
        <p:spPr>
          <a:xfrm>
            <a:off x="6514411" y="1881370"/>
            <a:ext cx="5174387" cy="3975960"/>
          </a:xfrm>
          <a:prstGeom prst="rect">
            <a:avLst/>
          </a:prstGeom>
          <a:noFill/>
        </p:spPr>
        <p:txBody>
          <a:bodyPr wrap="square" lIns="0" tIns="0" rIns="0" bIns="0" anchor="t">
            <a:spAutoFit/>
          </a:bodyPr>
          <a:lstStyle/>
          <a:p>
            <a:pPr>
              <a:lnSpc>
                <a:spcPct val="130000"/>
              </a:lnSpc>
              <a:spcAft>
                <a:spcPts val="500"/>
              </a:spcAft>
            </a:pPr>
            <a:r>
              <a:rPr lang="en-US" sz="1050" kern="100">
                <a:solidFill>
                  <a:srgbClr val="201C16"/>
                </a:solidFill>
                <a:latin typeface="Segoe UI Semilight" panose="020B0402040204020203" pitchFamily="34" charset="0"/>
                <a:ea typeface="Calibri"/>
                <a:cs typeface="Segoe UI Semilight" panose="020B0402040204020203" pitchFamily="34" charset="0"/>
              </a:rPr>
              <a:t>Hi Team,</a:t>
            </a:r>
          </a:p>
          <a:p>
            <a:pPr>
              <a:lnSpc>
                <a:spcPct val="130000"/>
              </a:lnSpc>
              <a:spcAft>
                <a:spcPts val="500"/>
              </a:spcAft>
            </a:pPr>
            <a:r>
              <a:rPr lang="en-US" sz="1050" kern="100">
                <a:solidFill>
                  <a:srgbClr val="201C16"/>
                </a:solidFill>
                <a:latin typeface="Segoe UI Semilight" panose="020B0402040204020203" pitchFamily="34" charset="0"/>
                <a:ea typeface="Calibri"/>
                <a:cs typeface="Segoe UI Semilight" panose="020B0402040204020203" pitchFamily="34" charset="0"/>
              </a:rPr>
              <a:t>Alongside the advantages AI brings, these advancements also bring challenges ranging from technology fatigue and heightened workplace stress to feelings of uncertainty as we adjust to rapid workplace change. </a:t>
            </a:r>
          </a:p>
          <a:p>
            <a:pPr>
              <a:lnSpc>
                <a:spcPct val="130000"/>
              </a:lnSpc>
              <a:spcAft>
                <a:spcPts val="500"/>
              </a:spcAft>
            </a:pPr>
            <a:r>
              <a:rPr lang="en-US" sz="1050" kern="100">
                <a:solidFill>
                  <a:srgbClr val="201C16"/>
                </a:solidFill>
                <a:latin typeface="Segoe UI Semilight" panose="020B0402040204020203" pitchFamily="34" charset="0"/>
                <a:ea typeface="Calibri"/>
                <a:cs typeface="Segoe UI Semilight" panose="020B0402040204020203" pitchFamily="34" charset="0"/>
              </a:rPr>
              <a:t>We invite you to join our next FREE webinar which focuses on proactive strategies to manage fatigue, reduce stress and foster a supportive environment that promotes mental health and resilience in the face of such change. </a:t>
            </a:r>
          </a:p>
          <a:p>
            <a:pPr>
              <a:lnSpc>
                <a:spcPct val="130000"/>
              </a:lnSpc>
              <a:spcAft>
                <a:spcPts val="500"/>
              </a:spcAft>
            </a:pPr>
            <a:endParaRPr lang="en-US" sz="1050" kern="100">
              <a:solidFill>
                <a:srgbClr val="201C16"/>
              </a:solidFill>
              <a:latin typeface="Segoe UI Semilight" panose="020B0402040204020203" pitchFamily="34" charset="0"/>
              <a:ea typeface="Calibri"/>
              <a:cs typeface="Segoe UI Semilight" panose="020B0402040204020203" pitchFamily="34" charset="0"/>
            </a:endParaRPr>
          </a:p>
          <a:p>
            <a:pPr algn="ctr">
              <a:lnSpc>
                <a:spcPct val="130000"/>
              </a:lnSpc>
              <a:spcAft>
                <a:spcPts val="500"/>
              </a:spcAft>
            </a:pPr>
            <a:r>
              <a:rPr lang="en-US" sz="1150" b="1" kern="100">
                <a:solidFill>
                  <a:schemeClr val="accent3"/>
                </a:solidFill>
                <a:latin typeface="Segoe UI Semibold" panose="020B0702040204020203" pitchFamily="34" charset="0"/>
                <a:ea typeface="Calibri"/>
                <a:cs typeface="Segoe UI Semibold" panose="020B0702040204020203" pitchFamily="34" charset="0"/>
              </a:rPr>
              <a:t>Navigating AI: Prioritising Wellbeing in the Digital Age</a:t>
            </a:r>
            <a:br>
              <a:rPr lang="en-US" sz="1150" b="1" kern="100">
                <a:solidFill>
                  <a:schemeClr val="accent3"/>
                </a:solidFill>
                <a:latin typeface="Segoe UI Semibold" panose="020B0702040204020203" pitchFamily="34" charset="0"/>
                <a:ea typeface="Calibri"/>
                <a:cs typeface="Segoe UI Semibold" panose="020B0702040204020203" pitchFamily="34" charset="0"/>
              </a:rPr>
            </a:br>
            <a:r>
              <a:rPr lang="en-US" sz="1150" b="1" kern="100">
                <a:solidFill>
                  <a:schemeClr val="accent3"/>
                </a:solidFill>
                <a:latin typeface="Segoe UI Semibold" panose="020B0702040204020203" pitchFamily="34" charset="0"/>
                <a:ea typeface="Calibri"/>
                <a:cs typeface="Segoe UI Semibold" panose="020B0702040204020203" pitchFamily="34" charset="0"/>
              </a:rPr>
              <a:t>Hosted by PeopleSense: Psychology &amp; Wellbeing by Altius</a:t>
            </a:r>
            <a:br>
              <a:rPr lang="en-US" sz="1150" b="1" kern="100">
                <a:solidFill>
                  <a:schemeClr val="accent3"/>
                </a:solidFill>
                <a:latin typeface="Segoe UI Semibold" panose="020B0702040204020203" pitchFamily="34" charset="0"/>
                <a:ea typeface="Calibri"/>
                <a:cs typeface="Segoe UI Semibold" panose="020B0702040204020203" pitchFamily="34" charset="0"/>
              </a:rPr>
            </a:br>
            <a:r>
              <a:rPr lang="en-US" sz="1150" b="1" kern="100">
                <a:solidFill>
                  <a:schemeClr val="accent3"/>
                </a:solidFill>
                <a:latin typeface="Segoe UI Semibold" panose="020B0702040204020203" pitchFamily="34" charset="0"/>
                <a:ea typeface="Calibri"/>
                <a:cs typeface="Segoe UI Semibold" panose="020B0702040204020203" pitchFamily="34" charset="0"/>
              </a:rPr>
              <a:t>Thursday, 3 December at 2pm AEDT / 11am AWST</a:t>
            </a:r>
          </a:p>
          <a:p>
            <a:pPr>
              <a:lnSpc>
                <a:spcPct val="130000"/>
              </a:lnSpc>
              <a:spcAft>
                <a:spcPts val="500"/>
              </a:spcAft>
            </a:pPr>
            <a:endParaRPr lang="en-AU" sz="1050" kern="100">
              <a:solidFill>
                <a:srgbClr val="201C16"/>
              </a:solidFill>
              <a:latin typeface="Segoe UI Semilight" panose="020B0402040204020203" pitchFamily="34" charset="0"/>
              <a:ea typeface="Calibri"/>
              <a:cs typeface="Segoe UI Semilight" panose="020B0402040204020203" pitchFamily="34" charset="0"/>
            </a:endParaRPr>
          </a:p>
          <a:p>
            <a:pPr>
              <a:lnSpc>
                <a:spcPct val="130000"/>
              </a:lnSpc>
              <a:spcAft>
                <a:spcPts val="500"/>
              </a:spcAft>
            </a:pPr>
            <a:endParaRPr lang="en-AU" sz="1050" kern="100">
              <a:solidFill>
                <a:srgbClr val="201C16"/>
              </a:solidFill>
              <a:latin typeface="Segoe UI Semilight" panose="020B0402040204020203" pitchFamily="34" charset="0"/>
              <a:ea typeface="Calibri"/>
              <a:cs typeface="Segoe UI Semilight" panose="020B0402040204020203" pitchFamily="34" charset="0"/>
            </a:endParaRPr>
          </a:p>
          <a:p>
            <a:pPr>
              <a:lnSpc>
                <a:spcPct val="130000"/>
              </a:lnSpc>
              <a:spcAft>
                <a:spcPts val="500"/>
              </a:spcAft>
            </a:pPr>
            <a:endParaRPr lang="en-AU" sz="1050" kern="100">
              <a:solidFill>
                <a:srgbClr val="201C16"/>
              </a:solidFill>
              <a:latin typeface="Segoe UI Semilight" panose="020B0402040204020203" pitchFamily="34" charset="0"/>
              <a:ea typeface="Calibri"/>
              <a:cs typeface="Segoe UI Semilight" panose="020B0402040204020203" pitchFamily="34" charset="0"/>
            </a:endParaRPr>
          </a:p>
          <a:p>
            <a:pPr>
              <a:lnSpc>
                <a:spcPct val="130000"/>
              </a:lnSpc>
              <a:spcAft>
                <a:spcPts val="500"/>
              </a:spcAft>
            </a:pPr>
            <a:r>
              <a:rPr lang="en-AU" sz="1050" kern="100">
                <a:solidFill>
                  <a:srgbClr val="201C16"/>
                </a:solidFill>
                <a:latin typeface="Segoe UI Semilight" panose="020B0402040204020203" pitchFamily="34" charset="0"/>
                <a:ea typeface="Calibri"/>
                <a:cs typeface="Segoe UI Semilight" panose="020B0402040204020203" pitchFamily="34" charset="0"/>
              </a:rPr>
              <a:t>Kind regards,</a:t>
            </a:r>
          </a:p>
          <a:p>
            <a:pPr>
              <a:lnSpc>
                <a:spcPct val="130000"/>
              </a:lnSpc>
              <a:spcAft>
                <a:spcPts val="500"/>
              </a:spcAft>
            </a:pPr>
            <a:r>
              <a:rPr lang="en-US" sz="1050" kern="100">
                <a:solidFill>
                  <a:srgbClr val="FF6F31"/>
                </a:solidFill>
                <a:latin typeface="Segoe UI Semilight" panose="020B0402040204020203" pitchFamily="34" charset="0"/>
                <a:ea typeface="Calibri"/>
                <a:cs typeface="Segoe UI Semilight" panose="020B0402040204020203" pitchFamily="34" charset="0"/>
              </a:rPr>
              <a:t>[HR Leader Name]</a:t>
            </a:r>
            <a:endParaRPr lang="en-US" sz="1050" kern="100">
              <a:solidFill>
                <a:srgbClr val="201C16"/>
              </a:solidFill>
              <a:latin typeface="Segoe UI Semilight" panose="020B0402040204020203" pitchFamily="34" charset="0"/>
              <a:ea typeface="Calibri"/>
              <a:cs typeface="Segoe UI Semilight" panose="020B0402040204020203" pitchFamily="34" charset="0"/>
            </a:endParaRPr>
          </a:p>
        </p:txBody>
      </p:sp>
      <p:sp>
        <p:nvSpPr>
          <p:cNvPr id="180" name="Rectangle: Rounded Corners 179">
            <a:hlinkClick r:id="rId3"/>
            <a:extLst>
              <a:ext uri="{FF2B5EF4-FFF2-40B4-BE49-F238E27FC236}">
                <a16:creationId xmlns:a16="http://schemas.microsoft.com/office/drawing/2014/main" id="{AC49D839-7F29-5E6C-668B-9476D3A2CBB0}"/>
              </a:ext>
            </a:extLst>
          </p:cNvPr>
          <p:cNvSpPr/>
          <p:nvPr/>
        </p:nvSpPr>
        <p:spPr>
          <a:xfrm>
            <a:off x="8356318" y="4669489"/>
            <a:ext cx="1490572" cy="265978"/>
          </a:xfrm>
          <a:prstGeom prst="roundRect">
            <a:avLst/>
          </a:prstGeom>
          <a:solidFill>
            <a:srgbClr val="FF6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Segoe UI Semibold" panose="020B0702040204020203"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REGISTER</a:t>
            </a:r>
            <a:r>
              <a:rPr lang="en-US" sz="1100">
                <a:solidFill>
                  <a:schemeClr val="tx1"/>
                </a:solidFill>
                <a:latin typeface="Segoe UI Semibold" panose="020B0702040204020203" pitchFamily="34" charset="0"/>
                <a:cs typeface="Segoe UI Semibold" panose="020B0702040204020203" pitchFamily="34" charset="0"/>
              </a:rPr>
              <a:t> NOW</a:t>
            </a:r>
          </a:p>
        </p:txBody>
      </p:sp>
    </p:spTree>
    <p:extLst>
      <p:ext uri="{BB962C8B-B14F-4D97-AF65-F5344CB8AC3E}">
        <p14:creationId xmlns:p14="http://schemas.microsoft.com/office/powerpoint/2010/main" val="508095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72284111-90D8-6F0B-4E2D-4074DFB2284C}"/>
              </a:ext>
            </a:extLst>
          </p:cNvPr>
          <p:cNvSpPr>
            <a:spLocks noGrp="1"/>
          </p:cNvSpPr>
          <p:nvPr>
            <p:ph type="sldNum" idx="12"/>
          </p:nvPr>
        </p:nvSpPr>
        <p:spPr/>
        <p:txBody>
          <a:bodyPr/>
          <a:lstStyle/>
          <a:p>
            <a:fld id="{00000000-1234-1234-1234-123412341234}" type="slidenum">
              <a:rPr lang="en-GB" smtClean="0"/>
              <a:pPr/>
              <a:t>13</a:t>
            </a:fld>
            <a:endParaRPr lang="en-GB"/>
          </a:p>
        </p:txBody>
      </p:sp>
      <p:sp>
        <p:nvSpPr>
          <p:cNvPr id="10" name="Text Placeholder 9">
            <a:extLst>
              <a:ext uri="{FF2B5EF4-FFF2-40B4-BE49-F238E27FC236}">
                <a16:creationId xmlns:a16="http://schemas.microsoft.com/office/drawing/2014/main" id="{CD3EDE37-B8DF-0E3A-74DB-BA45D199EA8B}"/>
              </a:ext>
            </a:extLst>
          </p:cNvPr>
          <p:cNvSpPr>
            <a:spLocks noGrp="1"/>
          </p:cNvSpPr>
          <p:nvPr>
            <p:ph type="body" sz="quarter" idx="14"/>
          </p:nvPr>
        </p:nvSpPr>
        <p:spPr>
          <a:xfrm>
            <a:off x="554503" y="575556"/>
            <a:ext cx="5860801" cy="215444"/>
          </a:xfrm>
        </p:spPr>
        <p:txBody>
          <a:bodyPr/>
          <a:lstStyle/>
          <a:p>
            <a:r>
              <a:rPr lang="en-US"/>
              <a:t>Partner with Altius</a:t>
            </a:r>
          </a:p>
        </p:txBody>
      </p:sp>
      <p:sp>
        <p:nvSpPr>
          <p:cNvPr id="12" name="Text Placeholder 11">
            <a:extLst>
              <a:ext uri="{FF2B5EF4-FFF2-40B4-BE49-F238E27FC236}">
                <a16:creationId xmlns:a16="http://schemas.microsoft.com/office/drawing/2014/main" id="{6572E0C4-D05C-3D0D-5D68-5A0E914A421B}"/>
              </a:ext>
            </a:extLst>
          </p:cNvPr>
          <p:cNvSpPr>
            <a:spLocks noGrp="1"/>
          </p:cNvSpPr>
          <p:nvPr>
            <p:ph type="body" sz="quarter" idx="15"/>
          </p:nvPr>
        </p:nvSpPr>
        <p:spPr/>
        <p:txBody>
          <a:bodyPr/>
          <a:lstStyle/>
          <a:p>
            <a:r>
              <a:rPr lang="en-US"/>
              <a:t>Contact us</a:t>
            </a:r>
          </a:p>
        </p:txBody>
      </p:sp>
      <p:sp>
        <p:nvSpPr>
          <p:cNvPr id="16" name="Google Shape;1418;p50">
            <a:extLst>
              <a:ext uri="{FF2B5EF4-FFF2-40B4-BE49-F238E27FC236}">
                <a16:creationId xmlns:a16="http://schemas.microsoft.com/office/drawing/2014/main" id="{23933D31-1A2B-BCEA-3A7F-EC68A46A0E17}"/>
              </a:ext>
            </a:extLst>
          </p:cNvPr>
          <p:cNvSpPr/>
          <p:nvPr/>
        </p:nvSpPr>
        <p:spPr>
          <a:xfrm>
            <a:off x="9587848" y="3515826"/>
            <a:ext cx="1783200" cy="1783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18" name="Google Shape;1417;p50">
            <a:extLst>
              <a:ext uri="{FF2B5EF4-FFF2-40B4-BE49-F238E27FC236}">
                <a16:creationId xmlns:a16="http://schemas.microsoft.com/office/drawing/2014/main" id="{70A5BD43-BADB-0FF5-648B-D16B0D002B4B}"/>
              </a:ext>
            </a:extLst>
          </p:cNvPr>
          <p:cNvSpPr txBox="1">
            <a:spLocks/>
          </p:cNvSpPr>
          <p:nvPr/>
        </p:nvSpPr>
        <p:spPr>
          <a:xfrm>
            <a:off x="9587850" y="5584475"/>
            <a:ext cx="1783200" cy="6237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spcBef>
                <a:spcPts val="1000"/>
              </a:spcBef>
            </a:pPr>
            <a:r>
              <a:rPr lang="en-GB">
                <a:solidFill>
                  <a:schemeClr val="accent3"/>
                </a:solidFill>
                <a:latin typeface="Segoe UI Semilight" panose="020B0402040204020203" pitchFamily="34" charset="0"/>
                <a:ea typeface="Inter Light"/>
                <a:cs typeface="Segoe UI Semilight" panose="020B0402040204020203" pitchFamily="34" charset="0"/>
                <a:sym typeface="Inter Light"/>
              </a:rPr>
              <a:t>Download our training brochure</a:t>
            </a:r>
          </a:p>
        </p:txBody>
      </p:sp>
      <p:sp>
        <p:nvSpPr>
          <p:cNvPr id="4" name="TextBox 3">
            <a:extLst>
              <a:ext uri="{FF2B5EF4-FFF2-40B4-BE49-F238E27FC236}">
                <a16:creationId xmlns:a16="http://schemas.microsoft.com/office/drawing/2014/main" id="{C8105001-4137-82B8-75CD-9FBAE4ADAF29}"/>
              </a:ext>
            </a:extLst>
          </p:cNvPr>
          <p:cNvSpPr txBox="1"/>
          <p:nvPr/>
        </p:nvSpPr>
        <p:spPr>
          <a:xfrm>
            <a:off x="531429" y="1537348"/>
            <a:ext cx="6915355" cy="606192"/>
          </a:xfrm>
          <a:prstGeom prst="rect">
            <a:avLst/>
          </a:prstGeom>
          <a:noFill/>
        </p:spPr>
        <p:txBody>
          <a:bodyPr wrap="square" lIns="0" tIns="0" rIns="0" bIns="0">
            <a:spAutoFit/>
          </a:bodyPr>
          <a:lstStyle/>
          <a:p>
            <a:pPr>
              <a:lnSpc>
                <a:spcPct val="150000"/>
              </a:lnSpc>
            </a:pPr>
            <a:r>
              <a:rPr lang="en-AU">
                <a:solidFill>
                  <a:srgbClr val="6C1C7C"/>
                </a:solidFill>
                <a:latin typeface="Segoe UI Semilight" panose="020B0402040204020203" pitchFamily="34" charset="0"/>
                <a:cs typeface="Segoe UI Semilight" panose="020B0402040204020203" pitchFamily="34" charset="0"/>
              </a:rPr>
              <a:t>If you have any questions regarding this pack, please email your account manager directly or send an email to</a:t>
            </a:r>
            <a:r>
              <a:rPr lang="en-AU" sz="1200">
                <a:solidFill>
                  <a:schemeClr val="accent2"/>
                </a:solidFill>
                <a:latin typeface="Segoe UI Semilight" panose="020B0402040204020203" pitchFamily="34" charset="0"/>
                <a:cs typeface="Segoe UI Semilight" panose="020B0402040204020203" pitchFamily="34" charset="0"/>
              </a:rPr>
              <a:t> </a:t>
            </a:r>
            <a:r>
              <a:rPr lang="en-US">
                <a:solidFill>
                  <a:srgbClr val="6C1C7C"/>
                </a:solidFill>
                <a:latin typeface="Segoe UI Semilight" panose="020B0402040204020203" pitchFamily="34" charset="0"/>
                <a:cs typeface="Segoe UI Semilight" panose="020B0402040204020203" pitchFamily="34" charset="0"/>
                <a:hlinkClick r:id="rId3"/>
              </a:rPr>
              <a:t>hello@peoplesense.au</a:t>
            </a:r>
            <a:endParaRPr lang="en-AU">
              <a:solidFill>
                <a:srgbClr val="6C1C7C"/>
              </a:solidFill>
              <a:latin typeface="Segoe UI Semilight" panose="020B0402040204020203" pitchFamily="34" charset="0"/>
              <a:cs typeface="Segoe UI Semilight" panose="020B0402040204020203" pitchFamily="34" charset="0"/>
            </a:endParaRPr>
          </a:p>
        </p:txBody>
      </p:sp>
      <p:sp>
        <p:nvSpPr>
          <p:cNvPr id="5" name="Text Placeholder 13">
            <a:extLst>
              <a:ext uri="{FF2B5EF4-FFF2-40B4-BE49-F238E27FC236}">
                <a16:creationId xmlns:a16="http://schemas.microsoft.com/office/drawing/2014/main" id="{0F93C523-7D0D-E532-A0ED-8080BECD4255}"/>
              </a:ext>
            </a:extLst>
          </p:cNvPr>
          <p:cNvSpPr txBox="1">
            <a:spLocks/>
          </p:cNvSpPr>
          <p:nvPr/>
        </p:nvSpPr>
        <p:spPr>
          <a:xfrm>
            <a:off x="554506" y="4529827"/>
            <a:ext cx="3456001" cy="547394"/>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14000"/>
              </a:lnSpc>
              <a:spcBef>
                <a:spcPts val="0"/>
              </a:spcBef>
              <a:spcAft>
                <a:spcPts val="0"/>
              </a:spcAft>
              <a:buClr>
                <a:srgbClr val="000000"/>
              </a:buClr>
              <a:buFont typeface="Arial"/>
              <a:defRPr sz="1400" b="0" i="0" u="none" strike="noStrike" cap="none">
                <a:solidFill>
                  <a:schemeClr val="accent2"/>
                </a:solidFill>
                <a:latin typeface="Segoe UI Semilight" panose="020B0402040204020203" pitchFamily="34" charset="0"/>
                <a:ea typeface="Arial"/>
                <a:cs typeface="Segoe UI Semilight" panose="020B040204020402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n-US">
                <a:solidFill>
                  <a:srgbClr val="6C1C7C"/>
                </a:solidFill>
              </a:rPr>
              <a:t>Contact Us:</a:t>
            </a:r>
          </a:p>
          <a:p>
            <a:r>
              <a:rPr lang="en-US">
                <a:solidFill>
                  <a:srgbClr val="6C1C7C"/>
                </a:solidFill>
              </a:rPr>
              <a:t>P: 1300 307 912</a:t>
            </a:r>
          </a:p>
        </p:txBody>
      </p:sp>
      <p:sp>
        <p:nvSpPr>
          <p:cNvPr id="6" name="Text Placeholder 13">
            <a:hlinkClick r:id="rId4"/>
            <a:extLst>
              <a:ext uri="{FF2B5EF4-FFF2-40B4-BE49-F238E27FC236}">
                <a16:creationId xmlns:a16="http://schemas.microsoft.com/office/drawing/2014/main" id="{2FBD2B6A-3A08-FF90-FD11-437DA0728721}"/>
              </a:ext>
            </a:extLst>
          </p:cNvPr>
          <p:cNvSpPr txBox="1">
            <a:spLocks/>
          </p:cNvSpPr>
          <p:nvPr/>
        </p:nvSpPr>
        <p:spPr>
          <a:xfrm>
            <a:off x="554505" y="5359605"/>
            <a:ext cx="3456001" cy="224870"/>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14000"/>
              </a:lnSpc>
              <a:spcBef>
                <a:spcPts val="0"/>
              </a:spcBef>
              <a:spcAft>
                <a:spcPts val="0"/>
              </a:spcAft>
              <a:buClr>
                <a:srgbClr val="000000"/>
              </a:buClr>
              <a:buFont typeface="Arial"/>
              <a:defRPr sz="1400" b="0" i="0" u="none" strike="noStrike" cap="none">
                <a:solidFill>
                  <a:schemeClr val="accent2"/>
                </a:solidFill>
                <a:latin typeface="Segoe UI Semilight" panose="020B0402040204020203" pitchFamily="34" charset="0"/>
                <a:ea typeface="Arial"/>
                <a:cs typeface="Segoe UI Semilight" panose="020B040204020402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rgbClr val="6C1C7C"/>
                </a:solidFill>
              </a:rPr>
              <a:t>W: peoplesense.au</a:t>
            </a:r>
          </a:p>
        </p:txBody>
      </p:sp>
      <p:sp>
        <p:nvSpPr>
          <p:cNvPr id="7" name="Text Placeholder 13">
            <a:extLst>
              <a:ext uri="{FF2B5EF4-FFF2-40B4-BE49-F238E27FC236}">
                <a16:creationId xmlns:a16="http://schemas.microsoft.com/office/drawing/2014/main" id="{0E07619B-56F3-2F2A-AD11-CBEDF95E25F1}"/>
              </a:ext>
            </a:extLst>
          </p:cNvPr>
          <p:cNvSpPr txBox="1">
            <a:spLocks/>
          </p:cNvSpPr>
          <p:nvPr/>
        </p:nvSpPr>
        <p:spPr>
          <a:xfrm>
            <a:off x="554504" y="5096219"/>
            <a:ext cx="3456001" cy="224870"/>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14000"/>
              </a:lnSpc>
              <a:spcBef>
                <a:spcPts val="0"/>
              </a:spcBef>
              <a:spcAft>
                <a:spcPts val="0"/>
              </a:spcAft>
              <a:buClr>
                <a:srgbClr val="000000"/>
              </a:buClr>
              <a:buFont typeface="Arial"/>
              <a:defRPr sz="1400" b="0" i="0" u="none" strike="noStrike" cap="none">
                <a:solidFill>
                  <a:schemeClr val="accent2"/>
                </a:solidFill>
                <a:latin typeface="Segoe UI Semilight" panose="020B0402040204020203" pitchFamily="34" charset="0"/>
                <a:ea typeface="Arial"/>
                <a:cs typeface="Segoe UI Semilight" panose="020B040204020402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rgbClr val="6C1C7C"/>
                </a:solidFill>
              </a:rPr>
              <a:t>E: </a:t>
            </a:r>
            <a:r>
              <a:rPr lang="en-US">
                <a:solidFill>
                  <a:srgbClr val="6C1C7C"/>
                </a:solidFill>
                <a:hlinkClick r:id="rId3"/>
              </a:rPr>
              <a:t>hello@peoplesense.au</a:t>
            </a:r>
            <a:endParaRPr lang="en-US">
              <a:solidFill>
                <a:srgbClr val="6C1C7C"/>
              </a:solidFill>
              <a:hlinkClick r:id="rId5">
                <a:extLst>
                  <a:ext uri="{A12FA001-AC4F-418D-AE19-62706E023703}">
                    <ahyp:hlinkClr xmlns:ahyp="http://schemas.microsoft.com/office/drawing/2018/hyperlinkcolor" val="tx"/>
                  </a:ext>
                </a:extLst>
              </a:hlinkClick>
            </a:endParaRPr>
          </a:p>
        </p:txBody>
      </p:sp>
      <p:pic>
        <p:nvPicPr>
          <p:cNvPr id="3" name="Picture 2" descr="A qr code on a white background&#10;&#10;AI-generated content may be incorrect.">
            <a:extLst>
              <a:ext uri="{FF2B5EF4-FFF2-40B4-BE49-F238E27FC236}">
                <a16:creationId xmlns:a16="http://schemas.microsoft.com/office/drawing/2014/main" id="{975C862A-3E08-3074-C33D-5BF3608CB15B}"/>
              </a:ext>
            </a:extLst>
          </p:cNvPr>
          <p:cNvPicPr>
            <a:picLocks noChangeAspect="1"/>
          </p:cNvPicPr>
          <p:nvPr/>
        </p:nvPicPr>
        <p:blipFill>
          <a:blip r:embed="rId6"/>
          <a:srcRect l="5036" t="5087" r="5171" b="4887"/>
          <a:stretch>
            <a:fillRect/>
          </a:stretch>
        </p:blipFill>
        <p:spPr>
          <a:xfrm>
            <a:off x="9683749" y="3635770"/>
            <a:ext cx="1587501" cy="1555081"/>
          </a:xfrm>
          <a:prstGeom prst="rect">
            <a:avLst/>
          </a:prstGeom>
          <a:ln>
            <a:noFill/>
          </a:ln>
        </p:spPr>
      </p:pic>
      <p:grpSp>
        <p:nvGrpSpPr>
          <p:cNvPr id="11" name="Group 10">
            <a:extLst>
              <a:ext uri="{FF2B5EF4-FFF2-40B4-BE49-F238E27FC236}">
                <a16:creationId xmlns:a16="http://schemas.microsoft.com/office/drawing/2014/main" id="{28DDBF16-8803-C136-CCEB-E67C1ABB5D32}"/>
              </a:ext>
            </a:extLst>
          </p:cNvPr>
          <p:cNvGrpSpPr/>
          <p:nvPr/>
        </p:nvGrpSpPr>
        <p:grpSpPr>
          <a:xfrm>
            <a:off x="9153513" y="431360"/>
            <a:ext cx="2797600" cy="2211975"/>
            <a:chOff x="9153513" y="431360"/>
            <a:chExt cx="2797600" cy="2211975"/>
          </a:xfrm>
        </p:grpSpPr>
        <p:pic>
          <p:nvPicPr>
            <p:cNvPr id="15" name="Google Shape;1416;p50" title="Training Services Suite - May 2025 - transbg.png">
              <a:extLst>
                <a:ext uri="{FF2B5EF4-FFF2-40B4-BE49-F238E27FC236}">
                  <a16:creationId xmlns:a16="http://schemas.microsoft.com/office/drawing/2014/main" id="{65A4DE06-55A1-4E6C-3B81-C41F1C25CCD3}"/>
                </a:ext>
              </a:extLst>
            </p:cNvPr>
            <p:cNvPicPr preferRelativeResize="0"/>
            <p:nvPr/>
          </p:nvPicPr>
          <p:blipFill rotWithShape="1">
            <a:blip r:embed="rId7">
              <a:alphaModFix/>
            </a:blip>
            <a:srcRect l="1839" r="1839"/>
            <a:stretch/>
          </p:blipFill>
          <p:spPr>
            <a:xfrm>
              <a:off x="9153513" y="431360"/>
              <a:ext cx="2797600" cy="2211975"/>
            </a:xfrm>
            <a:prstGeom prst="rect">
              <a:avLst/>
            </a:prstGeom>
            <a:noFill/>
            <a:ln>
              <a:noFill/>
            </a:ln>
          </p:spPr>
        </p:pic>
        <p:pic>
          <p:nvPicPr>
            <p:cNvPr id="9" name="Picture 8">
              <a:extLst>
                <a:ext uri="{FF2B5EF4-FFF2-40B4-BE49-F238E27FC236}">
                  <a16:creationId xmlns:a16="http://schemas.microsoft.com/office/drawing/2014/main" id="{6AF29E8A-A5E9-DF5A-6D2C-27C99D001B5E}"/>
                </a:ext>
              </a:extLst>
            </p:cNvPr>
            <p:cNvPicPr>
              <a:picLocks noChangeAspect="1"/>
            </p:cNvPicPr>
            <p:nvPr/>
          </p:nvPicPr>
          <p:blipFill>
            <a:blip r:embed="rId8"/>
            <a:stretch>
              <a:fillRect/>
            </a:stretch>
          </p:blipFill>
          <p:spPr>
            <a:xfrm>
              <a:off x="9841755" y="575556"/>
              <a:ext cx="1338863" cy="1893324"/>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9"/>
          <p:cNvSpPr txBox="1"/>
          <p:nvPr/>
        </p:nvSpPr>
        <p:spPr>
          <a:xfrm>
            <a:off x="540000" y="540000"/>
            <a:ext cx="5066100" cy="5772600"/>
          </a:xfrm>
          <a:prstGeom prst="rect">
            <a:avLst/>
          </a:prstGeom>
          <a:noFill/>
          <a:ln>
            <a:noFill/>
          </a:ln>
        </p:spPr>
        <p:txBody>
          <a:bodyPr spcFirstLastPara="1" wrap="square" lIns="0" tIns="0" rIns="0" bIns="0" anchor="ctr" anchorCtr="0">
            <a:noAutofit/>
          </a:bodyPr>
          <a:lstStyle/>
          <a:p>
            <a:endParaRPr lang="en-AU" sz="3900">
              <a:solidFill>
                <a:schemeClr val="accent6"/>
              </a:solidFill>
              <a:latin typeface="Georgia" panose="02040502050405020303" pitchFamily="18" charset="0"/>
              <a:ea typeface="Hedvig Letters Serif"/>
              <a:cs typeface="Hedvig Letters Serif"/>
              <a:sym typeface="Hedvig Letters Serif"/>
            </a:endParaRPr>
          </a:p>
        </p:txBody>
      </p:sp>
      <p:sp>
        <p:nvSpPr>
          <p:cNvPr id="2" name="Text Placeholder 1">
            <a:extLst>
              <a:ext uri="{FF2B5EF4-FFF2-40B4-BE49-F238E27FC236}">
                <a16:creationId xmlns:a16="http://schemas.microsoft.com/office/drawing/2014/main" id="{034AB2AD-D04E-97D3-688A-BB39433B7E43}"/>
              </a:ext>
            </a:extLst>
          </p:cNvPr>
          <p:cNvSpPr>
            <a:spLocks noGrp="1"/>
          </p:cNvSpPr>
          <p:nvPr>
            <p:ph type="body" sz="quarter" idx="13"/>
          </p:nvPr>
        </p:nvSpPr>
        <p:spPr>
          <a:xfrm>
            <a:off x="539998" y="3126218"/>
            <a:ext cx="5924302" cy="600164"/>
          </a:xfrm>
        </p:spPr>
        <p:txBody>
          <a:bodyPr/>
          <a:lstStyle/>
          <a:p>
            <a:r>
              <a:rPr lang="en-US"/>
              <a:t>Learn More About Altius</a:t>
            </a:r>
          </a:p>
        </p:txBody>
      </p:sp>
      <p:sp>
        <p:nvSpPr>
          <p:cNvPr id="3" name="Slide Number Placeholder 2">
            <a:extLst>
              <a:ext uri="{FF2B5EF4-FFF2-40B4-BE49-F238E27FC236}">
                <a16:creationId xmlns:a16="http://schemas.microsoft.com/office/drawing/2014/main" id="{499C8963-DC82-3B6F-84D6-B9D8B987A3BF}"/>
              </a:ext>
            </a:extLst>
          </p:cNvPr>
          <p:cNvSpPr>
            <a:spLocks noGrp="1"/>
          </p:cNvSpPr>
          <p:nvPr>
            <p:ph type="sldNum" idx="12"/>
          </p:nvPr>
        </p:nvSpPr>
        <p:spPr/>
        <p:txBody>
          <a:bodyPr/>
          <a:lstStyle/>
          <a:p>
            <a:fld id="{00000000-1234-1234-1234-123412341234}" type="slidenum">
              <a:rPr lang="en-GB" smtClean="0"/>
              <a:pPr/>
              <a:t>14</a:t>
            </a:fld>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2A65AA48-3ABB-5CF9-C2EE-C881D1E4CD8E}"/>
            </a:ext>
          </a:extLst>
        </p:cNvPr>
        <p:cNvGrpSpPr/>
        <p:nvPr/>
      </p:nvGrpSpPr>
      <p:grpSpPr>
        <a:xfrm>
          <a:off x="0" y="0"/>
          <a:ext cx="0" cy="0"/>
          <a:chOff x="0" y="0"/>
          <a:chExt cx="0" cy="0"/>
        </a:xfrm>
      </p:grpSpPr>
      <p:sp>
        <p:nvSpPr>
          <p:cNvPr id="140" name="Google Shape;140;p12">
            <a:extLst>
              <a:ext uri="{FF2B5EF4-FFF2-40B4-BE49-F238E27FC236}">
                <a16:creationId xmlns:a16="http://schemas.microsoft.com/office/drawing/2014/main" id="{4B16F089-D919-E0C1-2C15-E3F8F5D2C8CC}"/>
              </a:ext>
            </a:extLst>
          </p:cNvPr>
          <p:cNvSpPr txBox="1">
            <a:spLocks noGrp="1"/>
          </p:cNvSpPr>
          <p:nvPr>
            <p:ph type="body" idx="1"/>
          </p:nvPr>
        </p:nvSpPr>
        <p:spPr>
          <a:xfrm>
            <a:off x="539998" y="791000"/>
            <a:ext cx="5860802" cy="954107"/>
          </a:xfrm>
          <a:prstGeom prst="rect">
            <a:avLst/>
          </a:prstGeom>
          <a:noFill/>
          <a:ln>
            <a:noFill/>
          </a:ln>
        </p:spPr>
        <p:txBody>
          <a:bodyPr spcFirstLastPara="1" wrap="square" lIns="0" tIns="0" rIns="0" bIns="0" anchor="t" anchorCtr="0">
            <a:spAutoFit/>
          </a:bodyPr>
          <a:lstStyle/>
          <a:p>
            <a:pPr>
              <a:buClr>
                <a:schemeClr val="accent2"/>
              </a:buClr>
              <a:buSzPts val="3600"/>
            </a:pPr>
            <a:r>
              <a:rPr lang="en-US" sz="3100">
                <a:solidFill>
                  <a:schemeClr val="accent3"/>
                </a:solidFill>
                <a:latin typeface="Georgia" panose="02040502050405020303" pitchFamily="18" charset="0"/>
                <a:ea typeface="Hedvig Letters Serif"/>
                <a:cs typeface="Hedvig Letters Serif"/>
                <a:sym typeface="Hedvig Letters Serif"/>
              </a:rPr>
              <a:t>Workplace Health and Wellbeing Solutions That Aim Higher</a:t>
            </a:r>
          </a:p>
        </p:txBody>
      </p:sp>
      <p:sp>
        <p:nvSpPr>
          <p:cNvPr id="3" name="Text Placeholder 2">
            <a:extLst>
              <a:ext uri="{FF2B5EF4-FFF2-40B4-BE49-F238E27FC236}">
                <a16:creationId xmlns:a16="http://schemas.microsoft.com/office/drawing/2014/main" id="{711BBB3B-D758-D26C-0C60-050A76F3D09C}"/>
              </a:ext>
            </a:extLst>
          </p:cNvPr>
          <p:cNvSpPr>
            <a:spLocks noGrp="1"/>
          </p:cNvSpPr>
          <p:nvPr>
            <p:ph type="body" sz="quarter" idx="13"/>
          </p:nvPr>
        </p:nvSpPr>
        <p:spPr>
          <a:xfrm>
            <a:off x="539997" y="2083600"/>
            <a:ext cx="4997203" cy="2951193"/>
          </a:xfrm>
        </p:spPr>
        <p:txBody>
          <a:bodyPr/>
          <a:lstStyle/>
          <a:p>
            <a:pPr>
              <a:lnSpc>
                <a:spcPct val="114000"/>
              </a:lnSpc>
              <a:spcAft>
                <a:spcPts val="1200"/>
              </a:spcAft>
            </a:pPr>
            <a:r>
              <a:rPr lang="en-US">
                <a:solidFill>
                  <a:schemeClr val="accent3"/>
                </a:solidFill>
              </a:rPr>
              <a:t>Too many companies treat employee wellbeing like a box to tick. It’s a mindset that leaves people behind; </a:t>
            </a:r>
            <a:r>
              <a:rPr lang="en-US" err="1">
                <a:solidFill>
                  <a:schemeClr val="accent3"/>
                </a:solidFill>
              </a:rPr>
              <a:t>normalising</a:t>
            </a:r>
            <a:r>
              <a:rPr lang="en-US">
                <a:solidFill>
                  <a:schemeClr val="accent3"/>
                </a:solidFill>
              </a:rPr>
              <a:t> back pain, burnout, and quiet struggles as part of modern life.</a:t>
            </a:r>
          </a:p>
          <a:p>
            <a:pPr>
              <a:lnSpc>
                <a:spcPct val="114000"/>
              </a:lnSpc>
              <a:spcAft>
                <a:spcPts val="1200"/>
              </a:spcAft>
            </a:pPr>
            <a:r>
              <a:rPr lang="en-US">
                <a:solidFill>
                  <a:schemeClr val="accent3"/>
                </a:solidFill>
              </a:rPr>
              <a:t>We reject that. Our name, Altius, means “higher.” It’s a call to be better. But aiming higher doesn’t look the same for everyone. Wellbeing is personal. Non-linear. Human. Some are bouncing back from injury. Others are chasing performance or simply trying to feel balanced and supported. Every journey is different.</a:t>
            </a:r>
          </a:p>
          <a:p>
            <a:pPr>
              <a:lnSpc>
                <a:spcPct val="114000"/>
              </a:lnSpc>
              <a:spcAft>
                <a:spcPts val="1200"/>
              </a:spcAft>
            </a:pPr>
            <a:r>
              <a:rPr lang="en-US">
                <a:solidFill>
                  <a:schemeClr val="accent3"/>
                </a:solidFill>
              </a:rPr>
              <a:t>That’s why we challenge </a:t>
            </a:r>
            <a:r>
              <a:rPr lang="en-US" err="1">
                <a:solidFill>
                  <a:schemeClr val="accent3"/>
                </a:solidFill>
              </a:rPr>
              <a:t>organisations</a:t>
            </a:r>
            <a:r>
              <a:rPr lang="en-US">
                <a:solidFill>
                  <a:schemeClr val="accent3"/>
                </a:solidFill>
              </a:rPr>
              <a:t> to go beyond compliance; setting bold goals, building flexible systems, and designing for real life.</a:t>
            </a:r>
          </a:p>
          <a:p>
            <a:pPr>
              <a:lnSpc>
                <a:spcPct val="114000"/>
              </a:lnSpc>
              <a:spcAft>
                <a:spcPts val="1200"/>
              </a:spcAft>
            </a:pPr>
            <a:r>
              <a:rPr lang="en-US">
                <a:solidFill>
                  <a:schemeClr val="accent3"/>
                </a:solidFill>
              </a:rPr>
              <a:t>Always aiming higher. Together.</a:t>
            </a:r>
          </a:p>
        </p:txBody>
      </p:sp>
      <p:sp>
        <p:nvSpPr>
          <p:cNvPr id="4" name="Text Placeholder 3">
            <a:extLst>
              <a:ext uri="{FF2B5EF4-FFF2-40B4-BE49-F238E27FC236}">
                <a16:creationId xmlns:a16="http://schemas.microsoft.com/office/drawing/2014/main" id="{DF08226C-C2FE-B656-15E5-5FEC2C8B8A9E}"/>
              </a:ext>
            </a:extLst>
          </p:cNvPr>
          <p:cNvSpPr>
            <a:spLocks noGrp="1"/>
          </p:cNvSpPr>
          <p:nvPr>
            <p:ph type="body" sz="quarter" idx="14"/>
          </p:nvPr>
        </p:nvSpPr>
        <p:spPr>
          <a:xfrm>
            <a:off x="539997" y="539997"/>
            <a:ext cx="5860801" cy="215444"/>
          </a:xfrm>
        </p:spPr>
        <p:txBody>
          <a:bodyPr/>
          <a:lstStyle/>
          <a:p>
            <a:r>
              <a:rPr lang="en-US"/>
              <a:t>Who is Altius</a:t>
            </a:r>
          </a:p>
        </p:txBody>
      </p:sp>
      <p:pic>
        <p:nvPicPr>
          <p:cNvPr id="6" name="Picture Placeholder 5">
            <a:extLst>
              <a:ext uri="{FF2B5EF4-FFF2-40B4-BE49-F238E27FC236}">
                <a16:creationId xmlns:a16="http://schemas.microsoft.com/office/drawing/2014/main" id="{A444FC35-DF40-2398-A835-54516CA3A232}"/>
              </a:ext>
            </a:extLst>
          </p:cNvPr>
          <p:cNvPicPr>
            <a:picLocks noGrp="1" noChangeAspect="1"/>
          </p:cNvPicPr>
          <p:nvPr>
            <p:ph type="pic" sz="quarter" idx="11"/>
          </p:nvPr>
        </p:nvPicPr>
        <p:blipFill>
          <a:blip r:embed="rId3"/>
          <a:srcRect t="4" b="4"/>
          <a:stretch/>
        </p:blipFill>
        <p:spPr>
          <a:prstGeom prst="rect">
            <a:avLst/>
          </a:prstGeom>
        </p:spPr>
      </p:pic>
      <p:sp>
        <p:nvSpPr>
          <p:cNvPr id="145" name="Google Shape;145;p12">
            <a:extLst>
              <a:ext uri="{FF2B5EF4-FFF2-40B4-BE49-F238E27FC236}">
                <a16:creationId xmlns:a16="http://schemas.microsoft.com/office/drawing/2014/main" id="{7CB134B5-677F-5578-0DCD-D0E791EF5A6B}"/>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fld id="{00000000-1234-1234-1234-123412341234}" type="slidenum">
              <a:rPr lang="en-GB" smtClean="0"/>
              <a:pPr/>
              <a:t>15</a:t>
            </a:fld>
            <a:endParaRPr lang="en-GB"/>
          </a:p>
        </p:txBody>
      </p:sp>
      <p:sp>
        <p:nvSpPr>
          <p:cNvPr id="141" name="Google Shape;141;p12">
            <a:extLst>
              <a:ext uri="{FF2B5EF4-FFF2-40B4-BE49-F238E27FC236}">
                <a16:creationId xmlns:a16="http://schemas.microsoft.com/office/drawing/2014/main" id="{1E309FC3-8928-5B3B-86EC-7A9EF845BD53}"/>
              </a:ext>
            </a:extLst>
          </p:cNvPr>
          <p:cNvSpPr txBox="1"/>
          <p:nvPr/>
        </p:nvSpPr>
        <p:spPr>
          <a:xfrm>
            <a:off x="619201" y="239623"/>
            <a:ext cx="5476800" cy="215400"/>
          </a:xfrm>
          <a:prstGeom prst="rect">
            <a:avLst/>
          </a:prstGeom>
          <a:noFill/>
          <a:ln>
            <a:noFill/>
          </a:ln>
        </p:spPr>
        <p:txBody>
          <a:bodyPr spcFirstLastPara="1" wrap="square" lIns="0" tIns="0" rIns="0" bIns="0" anchor="t" anchorCtr="0">
            <a:spAutoFit/>
          </a:bodyPr>
          <a:lstStyle/>
          <a:p>
            <a:pPr>
              <a:buClr>
                <a:schemeClr val="accent2"/>
              </a:buClr>
              <a:buSzPts val="2000"/>
            </a:pPr>
            <a:endParaRPr lang="en-AU">
              <a:solidFill>
                <a:schemeClr val="accent3"/>
              </a:solidFill>
              <a:latin typeface="Georgia" panose="02040502050405020303" pitchFamily="18" charset="0"/>
              <a:ea typeface="Hedvig Letters Serif"/>
              <a:cs typeface="Hedvig Letters Serif"/>
              <a:sym typeface="Hedvig Letters Serif"/>
            </a:endParaRPr>
          </a:p>
        </p:txBody>
      </p:sp>
      <p:sp>
        <p:nvSpPr>
          <p:cNvPr id="144" name="Google Shape;144;p12">
            <a:extLst>
              <a:ext uri="{FF2B5EF4-FFF2-40B4-BE49-F238E27FC236}">
                <a16:creationId xmlns:a16="http://schemas.microsoft.com/office/drawing/2014/main" id="{26A63350-CC64-C622-209A-12268C2C73F0}"/>
              </a:ext>
            </a:extLst>
          </p:cNvPr>
          <p:cNvSpPr/>
          <p:nvPr/>
        </p:nvSpPr>
        <p:spPr>
          <a:xfrm>
            <a:off x="6960600" y="0"/>
            <a:ext cx="5231400" cy="6858000"/>
          </a:xfrm>
          <a:prstGeom prst="rect">
            <a:avLst/>
          </a:prstGeom>
          <a:solidFill>
            <a:srgbClr val="C5B9F2">
              <a:alpha val="29800"/>
            </a:srgbClr>
          </a:solidFill>
          <a:ln>
            <a:noFill/>
          </a:ln>
        </p:spPr>
        <p:txBody>
          <a:bodyPr spcFirstLastPara="1" wrap="square" lIns="91425" tIns="45700" rIns="91425" bIns="45700" anchor="ctr" anchorCtr="0">
            <a:noAutofit/>
          </a:bodyPr>
          <a:lstStyle/>
          <a:p>
            <a:pPr algn="ctr"/>
            <a:r>
              <a:rPr lang="en-GB" sz="1800">
                <a:solidFill>
                  <a:schemeClr val="lt1"/>
                </a:solidFill>
                <a:latin typeface="Hedvig Letters Serif 24pt" pitchFamily="2" charset="0"/>
              </a:rPr>
              <a:t> </a:t>
            </a:r>
            <a:endParaRPr lang="en-GB">
              <a:latin typeface="Hedvig Letters Serif 24pt" pitchFamily="2" charset="0"/>
            </a:endParaRPr>
          </a:p>
        </p:txBody>
      </p:sp>
    </p:spTree>
    <p:extLst>
      <p:ext uri="{BB962C8B-B14F-4D97-AF65-F5344CB8AC3E}">
        <p14:creationId xmlns:p14="http://schemas.microsoft.com/office/powerpoint/2010/main" val="1194239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grpSp>
        <p:nvGrpSpPr>
          <p:cNvPr id="3" name="Group 2">
            <a:extLst>
              <a:ext uri="{FF2B5EF4-FFF2-40B4-BE49-F238E27FC236}">
                <a16:creationId xmlns:a16="http://schemas.microsoft.com/office/drawing/2014/main" id="{4AED77BF-4E65-C13B-8403-7198607EB4D8}"/>
              </a:ext>
            </a:extLst>
          </p:cNvPr>
          <p:cNvGrpSpPr/>
          <p:nvPr/>
        </p:nvGrpSpPr>
        <p:grpSpPr>
          <a:xfrm>
            <a:off x="520228" y="539997"/>
            <a:ext cx="8718592" cy="728303"/>
            <a:chOff x="520228" y="539997"/>
            <a:chExt cx="8718592" cy="728303"/>
          </a:xfrm>
        </p:grpSpPr>
        <p:grpSp>
          <p:nvGrpSpPr>
            <p:cNvPr id="25" name="Group 24">
              <a:extLst>
                <a:ext uri="{FF2B5EF4-FFF2-40B4-BE49-F238E27FC236}">
                  <a16:creationId xmlns:a16="http://schemas.microsoft.com/office/drawing/2014/main" id="{7FBC8B9D-BD65-B579-1BD4-C510E19428ED}"/>
                </a:ext>
              </a:extLst>
            </p:cNvPr>
            <p:cNvGrpSpPr/>
            <p:nvPr/>
          </p:nvGrpSpPr>
          <p:grpSpPr>
            <a:xfrm>
              <a:off x="520228" y="539997"/>
              <a:ext cx="710385" cy="710385"/>
              <a:chOff x="520228" y="539997"/>
              <a:chExt cx="710385" cy="710385"/>
            </a:xfrm>
          </p:grpSpPr>
          <p:sp>
            <p:nvSpPr>
              <p:cNvPr id="16" name="Freeform: Shape 15">
                <a:extLst>
                  <a:ext uri="{FF2B5EF4-FFF2-40B4-BE49-F238E27FC236}">
                    <a16:creationId xmlns:a16="http://schemas.microsoft.com/office/drawing/2014/main" id="{C6A4095D-571E-706F-56C8-739833952707}"/>
                  </a:ext>
                </a:extLst>
              </p:cNvPr>
              <p:cNvSpPr/>
              <p:nvPr/>
            </p:nvSpPr>
            <p:spPr>
              <a:xfrm>
                <a:off x="520228" y="539997"/>
                <a:ext cx="710385" cy="710385"/>
              </a:xfrm>
              <a:custGeom>
                <a:avLst/>
                <a:gdLst>
                  <a:gd name="connsiteX0" fmla="*/ 585374 w 710385"/>
                  <a:gd name="connsiteY0" fmla="*/ 0 h 710385"/>
                  <a:gd name="connsiteX1" fmla="*/ 710385 w 710385"/>
                  <a:gd name="connsiteY1" fmla="*/ 125011 h 710385"/>
                  <a:gd name="connsiteX2" fmla="*/ 710385 w 710385"/>
                  <a:gd name="connsiteY2" fmla="*/ 585374 h 710385"/>
                  <a:gd name="connsiteX3" fmla="*/ 585374 w 710385"/>
                  <a:gd name="connsiteY3" fmla="*/ 710385 h 710385"/>
                  <a:gd name="connsiteX4" fmla="*/ 125011 w 710385"/>
                  <a:gd name="connsiteY4" fmla="*/ 710385 h 710385"/>
                  <a:gd name="connsiteX5" fmla="*/ 0 w 710385"/>
                  <a:gd name="connsiteY5" fmla="*/ 585374 h 710385"/>
                  <a:gd name="connsiteX6" fmla="*/ 0 w 710385"/>
                  <a:gd name="connsiteY6" fmla="*/ 125011 h 710385"/>
                  <a:gd name="connsiteX7" fmla="*/ 125011 w 710385"/>
                  <a:gd name="connsiteY7" fmla="*/ 0 h 71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85" h="710385">
                    <a:moveTo>
                      <a:pt x="585374" y="0"/>
                    </a:moveTo>
                    <a:cubicBezTo>
                      <a:pt x="654416" y="0"/>
                      <a:pt x="710385" y="55969"/>
                      <a:pt x="710385" y="125011"/>
                    </a:cubicBezTo>
                    <a:lnTo>
                      <a:pt x="710385" y="585374"/>
                    </a:lnTo>
                    <a:cubicBezTo>
                      <a:pt x="710385" y="654416"/>
                      <a:pt x="654416" y="710385"/>
                      <a:pt x="585374" y="710385"/>
                    </a:cubicBezTo>
                    <a:lnTo>
                      <a:pt x="125011" y="710385"/>
                    </a:lnTo>
                    <a:cubicBezTo>
                      <a:pt x="55969" y="710385"/>
                      <a:pt x="0" y="654416"/>
                      <a:pt x="0" y="585374"/>
                    </a:cubicBezTo>
                    <a:lnTo>
                      <a:pt x="0" y="125011"/>
                    </a:lnTo>
                    <a:cubicBezTo>
                      <a:pt x="0" y="55969"/>
                      <a:pt x="55969" y="0"/>
                      <a:pt x="125011" y="0"/>
                    </a:cubicBezTo>
                    <a:close/>
                  </a:path>
                </a:pathLst>
              </a:custGeom>
              <a:solidFill>
                <a:srgbClr val="C5B9F2"/>
              </a:solidFill>
              <a:ln w="3960" cap="flat">
                <a:noFill/>
                <a:prstDash val="solid"/>
                <a:miter/>
              </a:ln>
            </p:spPr>
            <p:txBody>
              <a:bodyPr rtlCol="0" anchor="ctr"/>
              <a:lstStyle/>
              <a:p>
                <a:endParaRPr lang="en-US">
                  <a:latin typeface="Hedvig Letters Serif 24pt" pitchFamily="2" charset="0"/>
                </a:endParaRPr>
              </a:p>
            </p:txBody>
          </p:sp>
          <p:sp>
            <p:nvSpPr>
              <p:cNvPr id="17" name="Freeform: Shape 16">
                <a:extLst>
                  <a:ext uri="{FF2B5EF4-FFF2-40B4-BE49-F238E27FC236}">
                    <a16:creationId xmlns:a16="http://schemas.microsoft.com/office/drawing/2014/main" id="{F88272CB-4D65-BD7E-DFD8-7B25FF296BBD}"/>
                  </a:ext>
                </a:extLst>
              </p:cNvPr>
              <p:cNvSpPr/>
              <p:nvPr/>
            </p:nvSpPr>
            <p:spPr>
              <a:xfrm>
                <a:off x="520228" y="605930"/>
                <a:ext cx="456377" cy="471402"/>
              </a:xfrm>
              <a:custGeom>
                <a:avLst/>
                <a:gdLst>
                  <a:gd name="connsiteX0" fmla="*/ 442175 w 456377"/>
                  <a:gd name="connsiteY0" fmla="*/ 17806 h 471402"/>
                  <a:gd name="connsiteX1" fmla="*/ 365162 w 456377"/>
                  <a:gd name="connsiteY1" fmla="*/ 14224 h 471402"/>
                  <a:gd name="connsiteX2" fmla="*/ 329024 w 456377"/>
                  <a:gd name="connsiteY2" fmla="*/ 61904 h 471402"/>
                  <a:gd name="connsiteX3" fmla="*/ 124852 w 456377"/>
                  <a:gd name="connsiteY3" fmla="*/ 301020 h 471402"/>
                  <a:gd name="connsiteX4" fmla="*/ 0 w 456377"/>
                  <a:gd name="connsiteY4" fmla="*/ 359566 h 471402"/>
                  <a:gd name="connsiteX5" fmla="*/ 0 w 456377"/>
                  <a:gd name="connsiteY5" fmla="*/ 471403 h 471402"/>
                  <a:gd name="connsiteX6" fmla="*/ 191755 w 456377"/>
                  <a:gd name="connsiteY6" fmla="*/ 387147 h 471402"/>
                  <a:gd name="connsiteX7" fmla="*/ 418852 w 456377"/>
                  <a:gd name="connsiteY7" fmla="*/ 123752 h 471402"/>
                  <a:gd name="connsiteX8" fmla="*/ 440583 w 456377"/>
                  <a:gd name="connsiteY8" fmla="*/ 92908 h 471402"/>
                  <a:gd name="connsiteX9" fmla="*/ 442175 w 456377"/>
                  <a:gd name="connsiteY9" fmla="*/ 17806 h 47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377" h="471402">
                    <a:moveTo>
                      <a:pt x="442175" y="17806"/>
                    </a:moveTo>
                    <a:cubicBezTo>
                      <a:pt x="421917" y="-4442"/>
                      <a:pt x="387410" y="-6074"/>
                      <a:pt x="365162" y="14224"/>
                    </a:cubicBezTo>
                    <a:cubicBezTo>
                      <a:pt x="356725" y="21905"/>
                      <a:pt x="349760" y="31815"/>
                      <a:pt x="329024" y="61904"/>
                    </a:cubicBezTo>
                    <a:cubicBezTo>
                      <a:pt x="287394" y="122399"/>
                      <a:pt x="209904" y="234953"/>
                      <a:pt x="124852" y="301020"/>
                    </a:cubicBezTo>
                    <a:cubicBezTo>
                      <a:pt x="84017" y="332741"/>
                      <a:pt x="38447" y="349894"/>
                      <a:pt x="0" y="359566"/>
                    </a:cubicBezTo>
                    <a:lnTo>
                      <a:pt x="0" y="471403"/>
                    </a:lnTo>
                    <a:cubicBezTo>
                      <a:pt x="53332" y="460856"/>
                      <a:pt x="125608" y="438528"/>
                      <a:pt x="191755" y="387147"/>
                    </a:cubicBezTo>
                    <a:cubicBezTo>
                      <a:pt x="290180" y="310732"/>
                      <a:pt x="373879" y="189104"/>
                      <a:pt x="418852" y="123752"/>
                    </a:cubicBezTo>
                    <a:cubicBezTo>
                      <a:pt x="427409" y="111335"/>
                      <a:pt x="437041" y="97325"/>
                      <a:pt x="440583" y="92908"/>
                    </a:cubicBezTo>
                    <a:cubicBezTo>
                      <a:pt x="460921" y="72411"/>
                      <a:pt x="461796" y="39377"/>
                      <a:pt x="442175" y="17806"/>
                    </a:cubicBezTo>
                    <a:close/>
                  </a:path>
                </a:pathLst>
              </a:custGeom>
              <a:solidFill>
                <a:srgbClr val="076E3A"/>
              </a:solidFill>
              <a:ln w="3960" cap="flat">
                <a:noFill/>
                <a:prstDash val="solid"/>
                <a:miter/>
              </a:ln>
            </p:spPr>
            <p:txBody>
              <a:bodyPr rtlCol="0" anchor="ctr"/>
              <a:lstStyle/>
              <a:p>
                <a:endParaRPr lang="en-US">
                  <a:latin typeface="Hedvig Letters Serif 24pt" pitchFamily="2" charset="0"/>
                </a:endParaRPr>
              </a:p>
            </p:txBody>
          </p:sp>
          <p:sp>
            <p:nvSpPr>
              <p:cNvPr id="18" name="Freeform: Shape 17">
                <a:extLst>
                  <a:ext uri="{FF2B5EF4-FFF2-40B4-BE49-F238E27FC236}">
                    <a16:creationId xmlns:a16="http://schemas.microsoft.com/office/drawing/2014/main" id="{454D1962-C75D-8F76-D97B-D4D84346DB20}"/>
                  </a:ext>
                </a:extLst>
              </p:cNvPr>
              <p:cNvSpPr/>
              <p:nvPr/>
            </p:nvSpPr>
            <p:spPr>
              <a:xfrm>
                <a:off x="520228" y="769551"/>
                <a:ext cx="538622" cy="204540"/>
              </a:xfrm>
              <a:custGeom>
                <a:avLst/>
                <a:gdLst>
                  <a:gd name="connsiteX0" fmla="*/ 515566 w 538622"/>
                  <a:gd name="connsiteY0" fmla="*/ 116583 h 204540"/>
                  <a:gd name="connsiteX1" fmla="*/ 440941 w 538622"/>
                  <a:gd name="connsiteY1" fmla="*/ 70814 h 204540"/>
                  <a:gd name="connsiteX2" fmla="*/ 333840 w 538622"/>
                  <a:gd name="connsiteY2" fmla="*/ 13900 h 204540"/>
                  <a:gd name="connsiteX3" fmla="*/ 51023 w 538622"/>
                  <a:gd name="connsiteY3" fmla="*/ 73520 h 204540"/>
                  <a:gd name="connsiteX4" fmla="*/ 0 w 538622"/>
                  <a:gd name="connsiteY4" fmla="*/ 101181 h 204540"/>
                  <a:gd name="connsiteX5" fmla="*/ 0 w 538622"/>
                  <a:gd name="connsiteY5" fmla="*/ 204541 h 204540"/>
                  <a:gd name="connsiteX6" fmla="*/ 96475 w 538622"/>
                  <a:gd name="connsiteY6" fmla="*/ 155189 h 204540"/>
                  <a:gd name="connsiteX7" fmla="*/ 301602 w 538622"/>
                  <a:gd name="connsiteY7" fmla="*/ 101658 h 204540"/>
                  <a:gd name="connsiteX8" fmla="*/ 391072 w 538622"/>
                  <a:gd name="connsiteY8" fmla="*/ 149896 h 204540"/>
                  <a:gd name="connsiteX9" fmla="*/ 468164 w 538622"/>
                  <a:gd name="connsiteY9" fmla="*/ 197138 h 204540"/>
                  <a:gd name="connsiteX10" fmla="*/ 532162 w 538622"/>
                  <a:gd name="connsiteY10" fmla="*/ 180542 h 204540"/>
                  <a:gd name="connsiteX11" fmla="*/ 515566 w 538622"/>
                  <a:gd name="connsiteY11" fmla="*/ 116544 h 2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622" h="204540">
                    <a:moveTo>
                      <a:pt x="515566" y="116583"/>
                    </a:moveTo>
                    <a:cubicBezTo>
                      <a:pt x="484482" y="98315"/>
                      <a:pt x="461358" y="83709"/>
                      <a:pt x="440941" y="70814"/>
                    </a:cubicBezTo>
                    <a:cubicBezTo>
                      <a:pt x="400783" y="45461"/>
                      <a:pt x="374237" y="28706"/>
                      <a:pt x="333840" y="13900"/>
                    </a:cubicBezTo>
                    <a:cubicBezTo>
                      <a:pt x="227933" y="-24984"/>
                      <a:pt x="137986" y="25084"/>
                      <a:pt x="51023" y="73520"/>
                    </a:cubicBezTo>
                    <a:cubicBezTo>
                      <a:pt x="33830" y="83072"/>
                      <a:pt x="16875" y="92505"/>
                      <a:pt x="0" y="101181"/>
                    </a:cubicBezTo>
                    <a:lnTo>
                      <a:pt x="0" y="204541"/>
                    </a:lnTo>
                    <a:cubicBezTo>
                      <a:pt x="34188" y="189855"/>
                      <a:pt x="66227" y="172024"/>
                      <a:pt x="96475" y="155189"/>
                    </a:cubicBezTo>
                    <a:cubicBezTo>
                      <a:pt x="171338" y="113519"/>
                      <a:pt x="235973" y="77580"/>
                      <a:pt x="301602" y="101658"/>
                    </a:cubicBezTo>
                    <a:cubicBezTo>
                      <a:pt x="332726" y="113081"/>
                      <a:pt x="353461" y="126175"/>
                      <a:pt x="391072" y="149896"/>
                    </a:cubicBezTo>
                    <a:cubicBezTo>
                      <a:pt x="411012" y="162472"/>
                      <a:pt x="435847" y="178154"/>
                      <a:pt x="468164" y="197138"/>
                    </a:cubicBezTo>
                    <a:cubicBezTo>
                      <a:pt x="490412" y="210232"/>
                      <a:pt x="519068" y="202790"/>
                      <a:pt x="532162" y="180542"/>
                    </a:cubicBezTo>
                    <a:cubicBezTo>
                      <a:pt x="545256" y="158293"/>
                      <a:pt x="537814" y="129638"/>
                      <a:pt x="515566" y="116544"/>
                    </a:cubicBezTo>
                    <a:close/>
                  </a:path>
                </a:pathLst>
              </a:custGeom>
              <a:solidFill>
                <a:srgbClr val="872C87"/>
              </a:solidFill>
              <a:ln w="3960" cap="flat">
                <a:noFill/>
                <a:prstDash val="solid"/>
                <a:miter/>
              </a:ln>
            </p:spPr>
            <p:txBody>
              <a:bodyPr rtlCol="0" anchor="ctr"/>
              <a:lstStyle/>
              <a:p>
                <a:endParaRPr lang="en-US">
                  <a:latin typeface="Hedvig Letters Serif 24pt" pitchFamily="2" charset="0"/>
                </a:endParaRPr>
              </a:p>
            </p:txBody>
          </p:sp>
          <p:sp>
            <p:nvSpPr>
              <p:cNvPr id="19" name="Freeform: Shape 18">
                <a:extLst>
                  <a:ext uri="{FF2B5EF4-FFF2-40B4-BE49-F238E27FC236}">
                    <a16:creationId xmlns:a16="http://schemas.microsoft.com/office/drawing/2014/main" id="{0E0C3282-6D8B-DFB8-4AD2-9CE6B97AB907}"/>
                  </a:ext>
                </a:extLst>
              </p:cNvPr>
              <p:cNvSpPr/>
              <p:nvPr/>
            </p:nvSpPr>
            <p:spPr>
              <a:xfrm>
                <a:off x="520228" y="788506"/>
                <a:ext cx="500840" cy="412006"/>
              </a:xfrm>
              <a:custGeom>
                <a:avLst/>
                <a:gdLst>
                  <a:gd name="connsiteX0" fmla="*/ 495666 w 500840"/>
                  <a:gd name="connsiteY0" fmla="*/ 315532 h 412006"/>
                  <a:gd name="connsiteX1" fmla="*/ 382038 w 500840"/>
                  <a:gd name="connsiteY1" fmla="*/ 174323 h 412006"/>
                  <a:gd name="connsiteX2" fmla="*/ 210660 w 500840"/>
                  <a:gd name="connsiteY2" fmla="*/ 106783 h 412006"/>
                  <a:gd name="connsiteX3" fmla="*/ 0 w 500840"/>
                  <a:gd name="connsiteY3" fmla="*/ 0 h 412006"/>
                  <a:gd name="connsiteX4" fmla="*/ 0 w 500840"/>
                  <a:gd name="connsiteY4" fmla="*/ 177348 h 412006"/>
                  <a:gd name="connsiteX5" fmla="*/ 181964 w 500840"/>
                  <a:gd name="connsiteY5" fmla="*/ 243972 h 412006"/>
                  <a:gd name="connsiteX6" fmla="*/ 299533 w 500840"/>
                  <a:gd name="connsiteY6" fmla="*/ 287633 h 412006"/>
                  <a:gd name="connsiteX7" fmla="*/ 365799 w 500840"/>
                  <a:gd name="connsiteY7" fmla="*/ 368307 h 412006"/>
                  <a:gd name="connsiteX8" fmla="*/ 430752 w 500840"/>
                  <a:gd name="connsiteY8" fmla="*/ 412007 h 412006"/>
                  <a:gd name="connsiteX9" fmla="*/ 457140 w 500840"/>
                  <a:gd name="connsiteY9" fmla="*/ 406833 h 412006"/>
                  <a:gd name="connsiteX10" fmla="*/ 495666 w 500840"/>
                  <a:gd name="connsiteY10" fmla="*/ 315492 h 41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840" h="412006">
                    <a:moveTo>
                      <a:pt x="495666" y="315532"/>
                    </a:moveTo>
                    <a:cubicBezTo>
                      <a:pt x="473736" y="261564"/>
                      <a:pt x="420763" y="202501"/>
                      <a:pt x="382038" y="174323"/>
                    </a:cubicBezTo>
                    <a:cubicBezTo>
                      <a:pt x="320905" y="129827"/>
                      <a:pt x="262360" y="117568"/>
                      <a:pt x="210660" y="106783"/>
                    </a:cubicBezTo>
                    <a:cubicBezTo>
                      <a:pt x="145627" y="93171"/>
                      <a:pt x="83540" y="80157"/>
                      <a:pt x="0" y="0"/>
                    </a:cubicBezTo>
                    <a:lnTo>
                      <a:pt x="0" y="177348"/>
                    </a:lnTo>
                    <a:cubicBezTo>
                      <a:pt x="69689" y="220490"/>
                      <a:pt x="129508" y="233027"/>
                      <a:pt x="181964" y="243972"/>
                    </a:cubicBezTo>
                    <a:cubicBezTo>
                      <a:pt x="227097" y="253405"/>
                      <a:pt x="262758" y="260887"/>
                      <a:pt x="299533" y="287633"/>
                    </a:cubicBezTo>
                    <a:cubicBezTo>
                      <a:pt x="323970" y="305423"/>
                      <a:pt x="356168" y="344626"/>
                      <a:pt x="365799" y="368307"/>
                    </a:cubicBezTo>
                    <a:cubicBezTo>
                      <a:pt x="376864" y="395530"/>
                      <a:pt x="403092" y="412007"/>
                      <a:pt x="430752" y="412007"/>
                    </a:cubicBezTo>
                    <a:cubicBezTo>
                      <a:pt x="439548" y="412007"/>
                      <a:pt x="448503" y="410335"/>
                      <a:pt x="457140" y="406833"/>
                    </a:cubicBezTo>
                    <a:cubicBezTo>
                      <a:pt x="492999" y="392226"/>
                      <a:pt x="510232" y="351352"/>
                      <a:pt x="495666" y="315492"/>
                    </a:cubicBezTo>
                    <a:close/>
                  </a:path>
                </a:pathLst>
              </a:custGeom>
              <a:solidFill>
                <a:srgbClr val="910000"/>
              </a:solidFill>
              <a:ln w="3960" cap="flat">
                <a:noFill/>
                <a:prstDash val="solid"/>
                <a:miter/>
              </a:ln>
            </p:spPr>
            <p:txBody>
              <a:bodyPr rtlCol="0" anchor="ctr"/>
              <a:lstStyle/>
              <a:p>
                <a:endParaRPr lang="en-US">
                  <a:latin typeface="Hedvig Letters Serif 24pt" pitchFamily="2" charset="0"/>
                </a:endParaRPr>
              </a:p>
            </p:txBody>
          </p:sp>
          <p:sp>
            <p:nvSpPr>
              <p:cNvPr id="20" name="Freeform: Shape 19">
                <a:extLst>
                  <a:ext uri="{FF2B5EF4-FFF2-40B4-BE49-F238E27FC236}">
                    <a16:creationId xmlns:a16="http://schemas.microsoft.com/office/drawing/2014/main" id="{B7796904-C958-8AFA-2276-BD9C0B1B1A67}"/>
                  </a:ext>
                </a:extLst>
              </p:cNvPr>
              <p:cNvSpPr/>
              <p:nvPr/>
            </p:nvSpPr>
            <p:spPr>
              <a:xfrm>
                <a:off x="965785" y="880085"/>
                <a:ext cx="93449" cy="93449"/>
              </a:xfrm>
              <a:custGeom>
                <a:avLst/>
                <a:gdLst>
                  <a:gd name="connsiteX0" fmla="*/ 93450 w 93449"/>
                  <a:gd name="connsiteY0" fmla="*/ 46725 h 93449"/>
                  <a:gd name="connsiteX1" fmla="*/ 46725 w 93449"/>
                  <a:gd name="connsiteY1" fmla="*/ 93450 h 93449"/>
                  <a:gd name="connsiteX2" fmla="*/ 0 w 93449"/>
                  <a:gd name="connsiteY2" fmla="*/ 46725 h 93449"/>
                  <a:gd name="connsiteX3" fmla="*/ 46725 w 93449"/>
                  <a:gd name="connsiteY3" fmla="*/ 0 h 93449"/>
                  <a:gd name="connsiteX4" fmla="*/ 93450 w 93449"/>
                  <a:gd name="connsiteY4" fmla="*/ 46725 h 9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9" h="93449">
                    <a:moveTo>
                      <a:pt x="93450" y="46725"/>
                    </a:moveTo>
                    <a:cubicBezTo>
                      <a:pt x="93450" y="72530"/>
                      <a:pt x="72530" y="93450"/>
                      <a:pt x="46725" y="93450"/>
                    </a:cubicBezTo>
                    <a:cubicBezTo>
                      <a:pt x="20919" y="93450"/>
                      <a:pt x="0" y="72530"/>
                      <a:pt x="0" y="46725"/>
                    </a:cubicBezTo>
                    <a:cubicBezTo>
                      <a:pt x="0" y="20919"/>
                      <a:pt x="20919" y="0"/>
                      <a:pt x="46725" y="0"/>
                    </a:cubicBezTo>
                    <a:cubicBezTo>
                      <a:pt x="72530" y="0"/>
                      <a:pt x="93450" y="20919"/>
                      <a:pt x="93450" y="46725"/>
                    </a:cubicBezTo>
                    <a:close/>
                  </a:path>
                </a:pathLst>
              </a:custGeom>
              <a:solidFill>
                <a:srgbClr val="FF63FF"/>
              </a:solidFill>
              <a:ln w="3960" cap="flat">
                <a:noFill/>
                <a:prstDash val="solid"/>
                <a:miter/>
              </a:ln>
            </p:spPr>
            <p:txBody>
              <a:bodyPr rtlCol="0" anchor="ctr"/>
              <a:lstStyle/>
              <a:p>
                <a:endParaRPr lang="en-US">
                  <a:latin typeface="Hedvig Letters Serif 24pt" pitchFamily="2" charset="0"/>
                </a:endParaRPr>
              </a:p>
            </p:txBody>
          </p:sp>
          <p:sp>
            <p:nvSpPr>
              <p:cNvPr id="21" name="Freeform: Shape 20">
                <a:extLst>
                  <a:ext uri="{FF2B5EF4-FFF2-40B4-BE49-F238E27FC236}">
                    <a16:creationId xmlns:a16="http://schemas.microsoft.com/office/drawing/2014/main" id="{32BB377B-6A9C-4266-FDDF-41183952ECD5}"/>
                  </a:ext>
                </a:extLst>
              </p:cNvPr>
              <p:cNvSpPr/>
              <p:nvPr/>
            </p:nvSpPr>
            <p:spPr>
              <a:xfrm>
                <a:off x="868907" y="604785"/>
                <a:ext cx="109102" cy="109102"/>
              </a:xfrm>
              <a:custGeom>
                <a:avLst/>
                <a:gdLst>
                  <a:gd name="connsiteX0" fmla="*/ 75068 w 109102"/>
                  <a:gd name="connsiteY0" fmla="*/ 4025 h 109102"/>
                  <a:gd name="connsiteX1" fmla="*/ 4025 w 109102"/>
                  <a:gd name="connsiteY1" fmla="*/ 34034 h 109102"/>
                  <a:gd name="connsiteX2" fmla="*/ 34034 w 109102"/>
                  <a:gd name="connsiteY2" fmla="*/ 105077 h 109102"/>
                  <a:gd name="connsiteX3" fmla="*/ 105077 w 109102"/>
                  <a:gd name="connsiteY3" fmla="*/ 75068 h 109102"/>
                  <a:gd name="connsiteX4" fmla="*/ 75068 w 109102"/>
                  <a:gd name="connsiteY4" fmla="*/ 4025 h 10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2" h="109102">
                    <a:moveTo>
                      <a:pt x="75068" y="4025"/>
                    </a:moveTo>
                    <a:cubicBezTo>
                      <a:pt x="47168" y="-7318"/>
                      <a:pt x="15368" y="6135"/>
                      <a:pt x="4025" y="34034"/>
                    </a:cubicBezTo>
                    <a:cubicBezTo>
                      <a:pt x="-7318" y="61934"/>
                      <a:pt x="6135" y="93734"/>
                      <a:pt x="34034" y="105077"/>
                    </a:cubicBezTo>
                    <a:cubicBezTo>
                      <a:pt x="61934" y="116420"/>
                      <a:pt x="93734" y="102967"/>
                      <a:pt x="105077" y="75068"/>
                    </a:cubicBezTo>
                    <a:cubicBezTo>
                      <a:pt x="116420" y="47168"/>
                      <a:pt x="102968" y="15368"/>
                      <a:pt x="75068" y="4025"/>
                    </a:cubicBezTo>
                    <a:close/>
                  </a:path>
                </a:pathLst>
              </a:custGeom>
              <a:solidFill>
                <a:srgbClr val="0DDF76"/>
              </a:solidFill>
              <a:ln w="3960" cap="flat">
                <a:noFill/>
                <a:prstDash val="solid"/>
                <a:miter/>
              </a:ln>
            </p:spPr>
            <p:txBody>
              <a:bodyPr rtlCol="0" anchor="ctr"/>
              <a:lstStyle/>
              <a:p>
                <a:endParaRPr lang="en-US">
                  <a:latin typeface="Hedvig Letters Serif 24pt" pitchFamily="2" charset="0"/>
                </a:endParaRPr>
              </a:p>
            </p:txBody>
          </p:sp>
          <p:sp>
            <p:nvSpPr>
              <p:cNvPr id="22" name="Freeform: Shape 21">
                <a:extLst>
                  <a:ext uri="{FF2B5EF4-FFF2-40B4-BE49-F238E27FC236}">
                    <a16:creationId xmlns:a16="http://schemas.microsoft.com/office/drawing/2014/main" id="{57DD378B-8CEE-018B-7D64-1EBBF2076A00}"/>
                  </a:ext>
                </a:extLst>
              </p:cNvPr>
              <p:cNvSpPr/>
              <p:nvPr/>
            </p:nvSpPr>
            <p:spPr>
              <a:xfrm>
                <a:off x="520228" y="765104"/>
                <a:ext cx="386375" cy="433498"/>
              </a:xfrm>
              <a:custGeom>
                <a:avLst/>
                <a:gdLst>
                  <a:gd name="connsiteX0" fmla="*/ 316249 w 386375"/>
                  <a:gd name="connsiteY0" fmla="*/ 0 h 433498"/>
                  <a:gd name="connsiteX1" fmla="*/ 246161 w 386375"/>
                  <a:gd name="connsiteY1" fmla="*/ 70087 h 433498"/>
                  <a:gd name="connsiteX2" fmla="*/ 137548 w 386375"/>
                  <a:gd name="connsiteY2" fmla="*/ 292011 h 433498"/>
                  <a:gd name="connsiteX3" fmla="*/ 11462 w 386375"/>
                  <a:gd name="connsiteY3" fmla="*/ 219814 h 433498"/>
                  <a:gd name="connsiteX4" fmla="*/ 0 w 386375"/>
                  <a:gd name="connsiteY4" fmla="*/ 208750 h 433498"/>
                  <a:gd name="connsiteX5" fmla="*/ 0 w 386375"/>
                  <a:gd name="connsiteY5" fmla="*/ 360227 h 433498"/>
                  <a:gd name="connsiteX6" fmla="*/ 5532 w 386375"/>
                  <a:gd name="connsiteY6" fmla="*/ 397082 h 433498"/>
                  <a:gd name="connsiteX7" fmla="*/ 124135 w 386375"/>
                  <a:gd name="connsiteY7" fmla="*/ 433499 h 433498"/>
                  <a:gd name="connsiteX8" fmla="*/ 162383 w 386375"/>
                  <a:gd name="connsiteY8" fmla="*/ 430036 h 433498"/>
                  <a:gd name="connsiteX9" fmla="*/ 351989 w 386375"/>
                  <a:gd name="connsiteY9" fmla="*/ 285603 h 433498"/>
                  <a:gd name="connsiteX10" fmla="*/ 386376 w 386375"/>
                  <a:gd name="connsiteY10" fmla="*/ 70127 h 433498"/>
                  <a:gd name="connsiteX11" fmla="*/ 316288 w 386375"/>
                  <a:gd name="connsiteY11" fmla="*/ 40 h 43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375" h="433498">
                    <a:moveTo>
                      <a:pt x="316249" y="0"/>
                    </a:moveTo>
                    <a:cubicBezTo>
                      <a:pt x="277523" y="0"/>
                      <a:pt x="246161" y="31402"/>
                      <a:pt x="246161" y="70087"/>
                    </a:cubicBezTo>
                    <a:cubicBezTo>
                      <a:pt x="246161" y="240231"/>
                      <a:pt x="207993" y="279354"/>
                      <a:pt x="137548" y="292011"/>
                    </a:cubicBezTo>
                    <a:cubicBezTo>
                      <a:pt x="96952" y="299334"/>
                      <a:pt x="61252" y="268171"/>
                      <a:pt x="11462" y="219814"/>
                    </a:cubicBezTo>
                    <a:cubicBezTo>
                      <a:pt x="7681" y="216152"/>
                      <a:pt x="3861" y="212451"/>
                      <a:pt x="0" y="208750"/>
                    </a:cubicBezTo>
                    <a:lnTo>
                      <a:pt x="0" y="360227"/>
                    </a:lnTo>
                    <a:cubicBezTo>
                      <a:pt x="0" y="373043"/>
                      <a:pt x="1950" y="385420"/>
                      <a:pt x="5532" y="397082"/>
                    </a:cubicBezTo>
                    <a:cubicBezTo>
                      <a:pt x="39442" y="418295"/>
                      <a:pt x="78525" y="433499"/>
                      <a:pt x="124135" y="433499"/>
                    </a:cubicBezTo>
                    <a:cubicBezTo>
                      <a:pt x="136394" y="433499"/>
                      <a:pt x="149130" y="432384"/>
                      <a:pt x="162383" y="430036"/>
                    </a:cubicBezTo>
                    <a:cubicBezTo>
                      <a:pt x="252768" y="413798"/>
                      <a:pt x="316567" y="365162"/>
                      <a:pt x="351989" y="285603"/>
                    </a:cubicBezTo>
                    <a:cubicBezTo>
                      <a:pt x="382276" y="217585"/>
                      <a:pt x="386376" y="138503"/>
                      <a:pt x="386376" y="70127"/>
                    </a:cubicBezTo>
                    <a:cubicBezTo>
                      <a:pt x="386376" y="31402"/>
                      <a:pt x="354974" y="40"/>
                      <a:pt x="316288" y="40"/>
                    </a:cubicBezTo>
                    <a:close/>
                  </a:path>
                </a:pathLst>
              </a:custGeom>
              <a:solidFill>
                <a:srgbClr val="A96000"/>
              </a:solidFill>
              <a:ln w="3960" cap="flat">
                <a:noFill/>
                <a:prstDash val="solid"/>
                <a:miter/>
              </a:ln>
            </p:spPr>
            <p:txBody>
              <a:bodyPr rtlCol="0" anchor="ctr"/>
              <a:lstStyle/>
              <a:p>
                <a:endParaRPr lang="en-US">
                  <a:latin typeface="Hedvig Letters Serif 24pt" pitchFamily="2" charset="0"/>
                </a:endParaRPr>
              </a:p>
            </p:txBody>
          </p:sp>
          <p:sp>
            <p:nvSpPr>
              <p:cNvPr id="23" name="Freeform: Shape 22">
                <a:extLst>
                  <a:ext uri="{FF2B5EF4-FFF2-40B4-BE49-F238E27FC236}">
                    <a16:creationId xmlns:a16="http://schemas.microsoft.com/office/drawing/2014/main" id="{7227DE4B-503B-687B-8B3A-C9B8971BF582}"/>
                  </a:ext>
                </a:extLst>
              </p:cNvPr>
              <p:cNvSpPr/>
              <p:nvPr/>
            </p:nvSpPr>
            <p:spPr>
              <a:xfrm>
                <a:off x="880893" y="1060298"/>
                <a:ext cx="140174" cy="140174"/>
              </a:xfrm>
              <a:custGeom>
                <a:avLst/>
                <a:gdLst>
                  <a:gd name="connsiteX0" fmla="*/ 70087 w 140174"/>
                  <a:gd name="connsiteY0" fmla="*/ 0 h 140174"/>
                  <a:gd name="connsiteX1" fmla="*/ 0 w 140174"/>
                  <a:gd name="connsiteY1" fmla="*/ 70087 h 140174"/>
                  <a:gd name="connsiteX2" fmla="*/ 70087 w 140174"/>
                  <a:gd name="connsiteY2" fmla="*/ 140175 h 140174"/>
                  <a:gd name="connsiteX3" fmla="*/ 140175 w 140174"/>
                  <a:gd name="connsiteY3" fmla="*/ 70087 h 140174"/>
                  <a:gd name="connsiteX4" fmla="*/ 70087 w 140174"/>
                  <a:gd name="connsiteY4" fmla="*/ 0 h 14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74" h="140174">
                    <a:moveTo>
                      <a:pt x="70087" y="0"/>
                    </a:moveTo>
                    <a:cubicBezTo>
                      <a:pt x="31362" y="0"/>
                      <a:pt x="0" y="31402"/>
                      <a:pt x="0" y="70087"/>
                    </a:cubicBezTo>
                    <a:cubicBezTo>
                      <a:pt x="0" y="108773"/>
                      <a:pt x="31402" y="140175"/>
                      <a:pt x="70087" y="140175"/>
                    </a:cubicBezTo>
                    <a:cubicBezTo>
                      <a:pt x="108773" y="140175"/>
                      <a:pt x="140175" y="108773"/>
                      <a:pt x="140175" y="70087"/>
                    </a:cubicBezTo>
                    <a:cubicBezTo>
                      <a:pt x="140175" y="31402"/>
                      <a:pt x="108773" y="0"/>
                      <a:pt x="70087" y="0"/>
                    </a:cubicBezTo>
                    <a:close/>
                  </a:path>
                </a:pathLst>
              </a:custGeom>
              <a:solidFill>
                <a:srgbClr val="FF0000"/>
              </a:solidFill>
              <a:ln w="3960" cap="flat">
                <a:noFill/>
                <a:prstDash val="solid"/>
                <a:miter/>
              </a:ln>
            </p:spPr>
            <p:txBody>
              <a:bodyPr rtlCol="0" anchor="ctr"/>
              <a:lstStyle/>
              <a:p>
                <a:endParaRPr lang="en-US">
                  <a:latin typeface="Hedvig Letters Serif 24pt" pitchFamily="2" charset="0"/>
                </a:endParaRPr>
              </a:p>
            </p:txBody>
          </p:sp>
          <p:sp>
            <p:nvSpPr>
              <p:cNvPr id="24" name="Freeform: Shape 23">
                <a:extLst>
                  <a:ext uri="{FF2B5EF4-FFF2-40B4-BE49-F238E27FC236}">
                    <a16:creationId xmlns:a16="http://schemas.microsoft.com/office/drawing/2014/main" id="{FFDB3BB2-2F3F-A107-2A6F-B201F4C6415B}"/>
                  </a:ext>
                </a:extLst>
              </p:cNvPr>
              <p:cNvSpPr/>
              <p:nvPr/>
            </p:nvSpPr>
            <p:spPr>
              <a:xfrm>
                <a:off x="766389" y="764825"/>
                <a:ext cx="140174" cy="140174"/>
              </a:xfrm>
              <a:custGeom>
                <a:avLst/>
                <a:gdLst>
                  <a:gd name="connsiteX0" fmla="*/ 70087 w 140174"/>
                  <a:gd name="connsiteY0" fmla="*/ 0 h 140174"/>
                  <a:gd name="connsiteX1" fmla="*/ 0 w 140174"/>
                  <a:gd name="connsiteY1" fmla="*/ 70087 h 140174"/>
                  <a:gd name="connsiteX2" fmla="*/ 70087 w 140174"/>
                  <a:gd name="connsiteY2" fmla="*/ 140175 h 140174"/>
                  <a:gd name="connsiteX3" fmla="*/ 140175 w 140174"/>
                  <a:gd name="connsiteY3" fmla="*/ 70087 h 140174"/>
                  <a:gd name="connsiteX4" fmla="*/ 70087 w 140174"/>
                  <a:gd name="connsiteY4" fmla="*/ 0 h 14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74" h="140174">
                    <a:moveTo>
                      <a:pt x="70087" y="0"/>
                    </a:moveTo>
                    <a:cubicBezTo>
                      <a:pt x="31362" y="0"/>
                      <a:pt x="0" y="31402"/>
                      <a:pt x="0" y="70087"/>
                    </a:cubicBezTo>
                    <a:cubicBezTo>
                      <a:pt x="0" y="108773"/>
                      <a:pt x="31402" y="140175"/>
                      <a:pt x="70087" y="140175"/>
                    </a:cubicBezTo>
                    <a:cubicBezTo>
                      <a:pt x="108773" y="140175"/>
                      <a:pt x="140175" y="108773"/>
                      <a:pt x="140175" y="70087"/>
                    </a:cubicBezTo>
                    <a:cubicBezTo>
                      <a:pt x="140175" y="31402"/>
                      <a:pt x="108773" y="0"/>
                      <a:pt x="70087" y="0"/>
                    </a:cubicBezTo>
                    <a:close/>
                  </a:path>
                </a:pathLst>
              </a:custGeom>
              <a:solidFill>
                <a:srgbClr val="FF9A16"/>
              </a:solidFill>
              <a:ln w="3960" cap="flat">
                <a:noFill/>
                <a:prstDash val="solid"/>
                <a:miter/>
              </a:ln>
            </p:spPr>
            <p:txBody>
              <a:bodyPr rtlCol="0" anchor="ctr"/>
              <a:lstStyle/>
              <a:p>
                <a:endParaRPr lang="en-US">
                  <a:latin typeface="Hedvig Letters Serif 24pt" pitchFamily="2" charset="0"/>
                </a:endParaRPr>
              </a:p>
            </p:txBody>
          </p:sp>
        </p:grpSp>
        <p:sp>
          <p:nvSpPr>
            <p:cNvPr id="46" name="Google Shape;780;p24">
              <a:extLst>
                <a:ext uri="{FF2B5EF4-FFF2-40B4-BE49-F238E27FC236}">
                  <a16:creationId xmlns:a16="http://schemas.microsoft.com/office/drawing/2014/main" id="{3F7E0520-3A10-B764-8056-F3E1D3D4F1F0}"/>
                </a:ext>
              </a:extLst>
            </p:cNvPr>
            <p:cNvSpPr txBox="1">
              <a:spLocks/>
            </p:cNvSpPr>
            <p:nvPr/>
          </p:nvSpPr>
          <p:spPr>
            <a:xfrm>
              <a:off x="1401020" y="791000"/>
              <a:ext cx="7837800" cy="4773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100">
                  <a:solidFill>
                    <a:schemeClr val="accent3"/>
                  </a:solidFill>
                  <a:latin typeface="Georgia" panose="02040502050405020303" pitchFamily="18" charset="0"/>
                  <a:ea typeface="Hedvig Letters Serif"/>
                  <a:cs typeface="Hedvig Letters Serif"/>
                  <a:sym typeface="Hedvig Letters Serif"/>
                </a:rPr>
                <a:t>There’s nothing linear about being human</a:t>
              </a:r>
            </a:p>
          </p:txBody>
        </p:sp>
        <p:sp>
          <p:nvSpPr>
            <p:cNvPr id="47" name="Google Shape;781;p24">
              <a:extLst>
                <a:ext uri="{FF2B5EF4-FFF2-40B4-BE49-F238E27FC236}">
                  <a16:creationId xmlns:a16="http://schemas.microsoft.com/office/drawing/2014/main" id="{CE28246C-A439-9336-75F6-9F5B6F7762CD}"/>
                </a:ext>
              </a:extLst>
            </p:cNvPr>
            <p:cNvSpPr txBox="1"/>
            <p:nvPr/>
          </p:nvSpPr>
          <p:spPr>
            <a:xfrm>
              <a:off x="1401036" y="539997"/>
              <a:ext cx="5476800" cy="215400"/>
            </a:xfrm>
            <a:prstGeom prst="rect">
              <a:avLst/>
            </a:prstGeom>
            <a:noFill/>
            <a:ln>
              <a:noFill/>
            </a:ln>
          </p:spPr>
          <p:txBody>
            <a:bodyPr spcFirstLastPara="1" wrap="square" lIns="0" tIns="0" rIns="0" bIns="0" anchor="t" anchorCtr="0">
              <a:spAutoFit/>
            </a:bodyPr>
            <a:lstStyle/>
            <a:p>
              <a:r>
                <a:rPr lang="en-GB">
                  <a:solidFill>
                    <a:schemeClr val="accent3"/>
                  </a:solidFill>
                  <a:latin typeface="Georgia" panose="02040502050405020303" pitchFamily="18" charset="0"/>
                  <a:ea typeface="Hedvig Letters Serif"/>
                  <a:cs typeface="Hedvig Letters Serif"/>
                  <a:sym typeface="Hedvig Letters Serif"/>
                </a:rPr>
                <a:t>Altius Wellbeing Spectrum</a:t>
              </a:r>
              <a:endParaRPr baseline="30000">
                <a:solidFill>
                  <a:schemeClr val="accent3"/>
                </a:solidFill>
                <a:latin typeface="Georgia" panose="02040502050405020303" pitchFamily="18" charset="0"/>
                <a:ea typeface="Hedvig Letters Serif"/>
                <a:cs typeface="Hedvig Letters Serif"/>
                <a:sym typeface="Hedvig Letters Serif"/>
              </a:endParaRPr>
            </a:p>
          </p:txBody>
        </p:sp>
      </p:grpSp>
      <p:sp>
        <p:nvSpPr>
          <p:cNvPr id="48" name="Google Shape;782;p24">
            <a:extLst>
              <a:ext uri="{FF2B5EF4-FFF2-40B4-BE49-F238E27FC236}">
                <a16:creationId xmlns:a16="http://schemas.microsoft.com/office/drawing/2014/main" id="{3C0BEBB2-3D2F-1D7D-5677-E2C55ACCB2AC}"/>
              </a:ext>
            </a:extLst>
          </p:cNvPr>
          <p:cNvSpPr txBox="1"/>
          <p:nvPr/>
        </p:nvSpPr>
        <p:spPr>
          <a:xfrm>
            <a:off x="1401025" y="1711775"/>
            <a:ext cx="7606200" cy="991041"/>
          </a:xfrm>
          <a:prstGeom prst="rect">
            <a:avLst/>
          </a:prstGeom>
          <a:noFill/>
          <a:ln>
            <a:noFill/>
          </a:ln>
        </p:spPr>
        <p:txBody>
          <a:bodyPr spcFirstLastPara="1" wrap="square" lIns="0" tIns="0" rIns="0" bIns="0" anchor="t" anchorCtr="0">
            <a:spAutoFit/>
          </a:bodyPr>
          <a:lstStyle/>
          <a:p>
            <a:pPr>
              <a:lnSpc>
                <a:spcPct val="115000"/>
              </a:lnSpc>
            </a:pPr>
            <a:r>
              <a:rPr lang="en-GB">
                <a:solidFill>
                  <a:schemeClr val="accent3"/>
                </a:solidFill>
                <a:latin typeface="Segoe UI Semilight" panose="020B0402040204020203" pitchFamily="34" charset="0"/>
                <a:ea typeface="Inter Light"/>
                <a:cs typeface="Segoe UI Semilight" panose="020B0402040204020203" pitchFamily="34" charset="0"/>
                <a:sym typeface="Inter Light"/>
              </a:rPr>
              <a:t>As Australia's leading integrated workplace health and wellbeing partner, Altius is dedicated to providing truly comprehensive health, wellbeing, safety, and performance support for you and your people, Both physical and psychological. For any role, at any seniority, in any industry, wherever your people are in their wellbeing journey.</a:t>
            </a:r>
            <a:endParaRPr lang="en-AU">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49" name="Google Shape;784;p24">
            <a:extLst>
              <a:ext uri="{FF2B5EF4-FFF2-40B4-BE49-F238E27FC236}">
                <a16:creationId xmlns:a16="http://schemas.microsoft.com/office/drawing/2014/main" id="{54792C00-C770-FFF3-2C13-7B7F771FBA37}"/>
              </a:ext>
            </a:extLst>
          </p:cNvPr>
          <p:cNvSpPr txBox="1">
            <a:spLocks/>
          </p:cNvSpPr>
          <p:nvPr/>
        </p:nvSpPr>
        <p:spPr>
          <a:xfrm>
            <a:off x="540000" y="4031375"/>
            <a:ext cx="2570400" cy="14391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2"/>
                </a:solidFill>
                <a:latin typeface="Segoe UI Semilight" panose="020B0402040204020203" pitchFamily="34" charset="0"/>
                <a:ea typeface="Arial"/>
                <a:cs typeface="Segoe UI Semilight" panose="020B040204020402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5000"/>
              </a:lnSpc>
              <a:spcBef>
                <a:spcPts val="1000"/>
              </a:spcBef>
            </a:pPr>
            <a:r>
              <a:rPr lang="en-US" sz="1100">
                <a:solidFill>
                  <a:schemeClr val="accent3"/>
                </a:solidFill>
                <a:ea typeface="Inter Light"/>
                <a:sym typeface="Inter Light"/>
              </a:rPr>
              <a:t>For when your people who are healthy and well and looking to push performance. Our services combine cutting edge, science-backed physical and psychological techniques to help your people achieve optimal performance.</a:t>
            </a:r>
          </a:p>
        </p:txBody>
      </p:sp>
      <p:sp>
        <p:nvSpPr>
          <p:cNvPr id="50" name="Google Shape;785;p24">
            <a:extLst>
              <a:ext uri="{FF2B5EF4-FFF2-40B4-BE49-F238E27FC236}">
                <a16:creationId xmlns:a16="http://schemas.microsoft.com/office/drawing/2014/main" id="{76E73340-F77E-56F6-DB6F-01ADFFFE8641}"/>
              </a:ext>
            </a:extLst>
          </p:cNvPr>
          <p:cNvSpPr txBox="1">
            <a:spLocks/>
          </p:cNvSpPr>
          <p:nvPr/>
        </p:nvSpPr>
        <p:spPr>
          <a:xfrm>
            <a:off x="540000" y="3218373"/>
            <a:ext cx="2570400" cy="376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1000"/>
              </a:spcBef>
            </a:pPr>
            <a:r>
              <a:rPr lang="en-GB">
                <a:solidFill>
                  <a:schemeClr val="accent3"/>
                </a:solidFill>
                <a:latin typeface="Georgia" panose="02040502050405020303" pitchFamily="18" charset="0"/>
                <a:ea typeface="Hedvig Letters Serif"/>
                <a:cs typeface="Hedvig Letters Serif"/>
                <a:sym typeface="Hedvig Letters Serif"/>
              </a:rPr>
              <a:t>Peak</a:t>
            </a:r>
          </a:p>
        </p:txBody>
      </p:sp>
      <p:sp>
        <p:nvSpPr>
          <p:cNvPr id="52" name="Google Shape;787;p24">
            <a:extLst>
              <a:ext uri="{FF2B5EF4-FFF2-40B4-BE49-F238E27FC236}">
                <a16:creationId xmlns:a16="http://schemas.microsoft.com/office/drawing/2014/main" id="{B80A3A84-7BC2-1C72-1CA2-E1B9BBBAC798}"/>
              </a:ext>
            </a:extLst>
          </p:cNvPr>
          <p:cNvSpPr txBox="1">
            <a:spLocks/>
          </p:cNvSpPr>
          <p:nvPr/>
        </p:nvSpPr>
        <p:spPr>
          <a:xfrm>
            <a:off x="3387254" y="4031375"/>
            <a:ext cx="2570400" cy="182101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5000"/>
              </a:lnSpc>
              <a:spcBef>
                <a:spcPts val="1000"/>
              </a:spcBef>
            </a:pPr>
            <a:r>
              <a:rPr lang="en-US" sz="1100">
                <a:solidFill>
                  <a:schemeClr val="accent3"/>
                </a:solidFill>
                <a:latin typeface="Segoe UI Semilight" panose="020B0402040204020203" pitchFamily="34" charset="0"/>
                <a:ea typeface="Inter Light"/>
                <a:cs typeface="Segoe UI Semilight" panose="020B0402040204020203" pitchFamily="34" charset="0"/>
                <a:sym typeface="Inter Light"/>
              </a:rPr>
              <a:t>Physical and Psychological stress often begins long before the point of injury or illness. Our risk management solutions combine best in class wellbeing, psychological, and workplace health and safety services to not only meet your legislative obligations but also aim for higher levels of wellbeing overall.</a:t>
            </a:r>
          </a:p>
        </p:txBody>
      </p:sp>
      <p:sp>
        <p:nvSpPr>
          <p:cNvPr id="53" name="Google Shape;788;p24">
            <a:extLst>
              <a:ext uri="{FF2B5EF4-FFF2-40B4-BE49-F238E27FC236}">
                <a16:creationId xmlns:a16="http://schemas.microsoft.com/office/drawing/2014/main" id="{1F01FEA3-35D8-75A6-E3F2-9B02242F0669}"/>
              </a:ext>
            </a:extLst>
          </p:cNvPr>
          <p:cNvSpPr txBox="1">
            <a:spLocks/>
          </p:cNvSpPr>
          <p:nvPr/>
        </p:nvSpPr>
        <p:spPr>
          <a:xfrm>
            <a:off x="3387254" y="3218373"/>
            <a:ext cx="2570400" cy="376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1000"/>
              </a:spcBef>
            </a:pPr>
            <a:r>
              <a:rPr lang="en-GB">
                <a:solidFill>
                  <a:schemeClr val="accent3"/>
                </a:solidFill>
                <a:latin typeface="Georgia" panose="02040502050405020303" pitchFamily="18" charset="0"/>
                <a:ea typeface="Hedvig Letters Serif"/>
                <a:cs typeface="Hedvig Letters Serif"/>
                <a:sym typeface="Hedvig Letters Serif"/>
              </a:rPr>
              <a:t>At Risk</a:t>
            </a:r>
          </a:p>
        </p:txBody>
      </p:sp>
      <p:sp>
        <p:nvSpPr>
          <p:cNvPr id="55" name="Google Shape;790;p24">
            <a:extLst>
              <a:ext uri="{FF2B5EF4-FFF2-40B4-BE49-F238E27FC236}">
                <a16:creationId xmlns:a16="http://schemas.microsoft.com/office/drawing/2014/main" id="{2A3E5A22-E7AD-71D1-8261-83477BBA6C17}"/>
              </a:ext>
            </a:extLst>
          </p:cNvPr>
          <p:cNvSpPr txBox="1">
            <a:spLocks/>
          </p:cNvSpPr>
          <p:nvPr/>
        </p:nvSpPr>
        <p:spPr>
          <a:xfrm>
            <a:off x="6234508" y="4031375"/>
            <a:ext cx="2570400" cy="182101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5000"/>
              </a:lnSpc>
              <a:spcBef>
                <a:spcPts val="1000"/>
              </a:spcBef>
            </a:pPr>
            <a:r>
              <a:rPr lang="en-US" sz="1100">
                <a:solidFill>
                  <a:schemeClr val="accent3"/>
                </a:solidFill>
                <a:latin typeface="Segoe UI Semilight" panose="020B0402040204020203" pitchFamily="34" charset="0"/>
                <a:ea typeface="Inter Light"/>
                <a:cs typeface="Segoe UI Semilight" panose="020B0402040204020203" pitchFamily="34" charset="0"/>
                <a:sym typeface="Inter Light"/>
              </a:rPr>
              <a:t>When your people do unfortunately suffer physical and/or psychological injury, we are the leaders in not only ensuring full and successful recovery but also supporting them through their return to the workplace to ensure it’s a sustained return to wellbeing rather than simply a return to work.</a:t>
            </a:r>
          </a:p>
        </p:txBody>
      </p:sp>
      <p:sp>
        <p:nvSpPr>
          <p:cNvPr id="56" name="Google Shape;791;p24">
            <a:extLst>
              <a:ext uri="{FF2B5EF4-FFF2-40B4-BE49-F238E27FC236}">
                <a16:creationId xmlns:a16="http://schemas.microsoft.com/office/drawing/2014/main" id="{8F43D5CC-9FF9-74C8-1798-779D1483DA09}"/>
              </a:ext>
            </a:extLst>
          </p:cNvPr>
          <p:cNvSpPr txBox="1">
            <a:spLocks/>
          </p:cNvSpPr>
          <p:nvPr/>
        </p:nvSpPr>
        <p:spPr>
          <a:xfrm>
            <a:off x="6234508" y="3218373"/>
            <a:ext cx="2570400" cy="376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1000"/>
              </a:spcBef>
            </a:pPr>
            <a:r>
              <a:rPr lang="en-GB">
                <a:solidFill>
                  <a:schemeClr val="accent3"/>
                </a:solidFill>
                <a:latin typeface="Georgia" panose="02040502050405020303" pitchFamily="18" charset="0"/>
                <a:ea typeface="Hedvig Letters Serif"/>
                <a:cs typeface="Hedvig Letters Serif"/>
                <a:sym typeface="Hedvig Letters Serif"/>
              </a:rPr>
              <a:t>Acute</a:t>
            </a:r>
          </a:p>
        </p:txBody>
      </p:sp>
      <p:sp>
        <p:nvSpPr>
          <p:cNvPr id="58" name="Google Shape;793;p24">
            <a:extLst>
              <a:ext uri="{FF2B5EF4-FFF2-40B4-BE49-F238E27FC236}">
                <a16:creationId xmlns:a16="http://schemas.microsoft.com/office/drawing/2014/main" id="{4C89C49B-1D77-0AF9-5CAD-A3BBEE1E62E2}"/>
              </a:ext>
            </a:extLst>
          </p:cNvPr>
          <p:cNvSpPr txBox="1">
            <a:spLocks/>
          </p:cNvSpPr>
          <p:nvPr/>
        </p:nvSpPr>
        <p:spPr>
          <a:xfrm>
            <a:off x="9081746" y="4031375"/>
            <a:ext cx="2570400" cy="1650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5000"/>
              </a:lnSpc>
              <a:spcBef>
                <a:spcPts val="1000"/>
              </a:spcBef>
            </a:pPr>
            <a:r>
              <a:rPr lang="en-US" sz="1100">
                <a:solidFill>
                  <a:schemeClr val="accent3"/>
                </a:solidFill>
                <a:latin typeface="Segoe UI Semilight" panose="020B0402040204020203" pitchFamily="34" charset="0"/>
                <a:ea typeface="Inter Light"/>
                <a:cs typeface="Segoe UI Semilight" panose="020B0402040204020203" pitchFamily="34" charset="0"/>
                <a:sym typeface="Inter Light"/>
              </a:rPr>
              <a:t>We offer a comprehensive suite of services to support anyone who suffers a severe or complex injury. From clinical physical and psychological treatment, to return to Work assessments, adaptations and support - with you or a new employer - we have your people covered.</a:t>
            </a:r>
          </a:p>
        </p:txBody>
      </p:sp>
      <p:sp>
        <p:nvSpPr>
          <p:cNvPr id="59" name="Google Shape;794;p24">
            <a:extLst>
              <a:ext uri="{FF2B5EF4-FFF2-40B4-BE49-F238E27FC236}">
                <a16:creationId xmlns:a16="http://schemas.microsoft.com/office/drawing/2014/main" id="{C9D5BA75-771C-7FDC-64A2-A1E27A974C4A}"/>
              </a:ext>
            </a:extLst>
          </p:cNvPr>
          <p:cNvSpPr txBox="1">
            <a:spLocks/>
          </p:cNvSpPr>
          <p:nvPr/>
        </p:nvSpPr>
        <p:spPr>
          <a:xfrm>
            <a:off x="9081746" y="3218373"/>
            <a:ext cx="2570400" cy="376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1000"/>
              </a:spcBef>
            </a:pPr>
            <a:r>
              <a:rPr lang="en-GB">
                <a:solidFill>
                  <a:schemeClr val="accent3"/>
                </a:solidFill>
                <a:latin typeface="Georgia" panose="02040502050405020303" pitchFamily="18" charset="0"/>
                <a:ea typeface="Hedvig Letters Serif"/>
                <a:cs typeface="Hedvig Letters Serif"/>
                <a:sym typeface="Hedvig Letters Serif"/>
              </a:rPr>
              <a:t>Chronic</a:t>
            </a:r>
          </a:p>
        </p:txBody>
      </p:sp>
      <p:sp>
        <p:nvSpPr>
          <p:cNvPr id="2" name="Slide Number Placeholder 1">
            <a:extLst>
              <a:ext uri="{FF2B5EF4-FFF2-40B4-BE49-F238E27FC236}">
                <a16:creationId xmlns:a16="http://schemas.microsoft.com/office/drawing/2014/main" id="{1A6B3B6E-3CBA-ED6D-82DC-C90F7DB79F54}"/>
              </a:ext>
            </a:extLst>
          </p:cNvPr>
          <p:cNvSpPr>
            <a:spLocks noGrp="1"/>
          </p:cNvSpPr>
          <p:nvPr>
            <p:ph type="sldNum" idx="12"/>
          </p:nvPr>
        </p:nvSpPr>
        <p:spPr/>
        <p:txBody>
          <a:bodyPr/>
          <a:lstStyle/>
          <a:p>
            <a:fld id="{00000000-1234-1234-1234-123412341234}" type="slidenum">
              <a:rPr lang="en-GB" smtClean="0"/>
              <a:pPr/>
              <a:t>16</a:t>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25"/>
          <p:cNvSpPr/>
          <p:nvPr/>
        </p:nvSpPr>
        <p:spPr>
          <a:xfrm>
            <a:off x="654900" y="2741550"/>
            <a:ext cx="10997100" cy="1188600"/>
          </a:xfrm>
          <a:prstGeom prst="rect">
            <a:avLst/>
          </a:prstGeom>
          <a:solidFill>
            <a:srgbClr val="FFF8EE"/>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02" name="Google Shape;802;p25"/>
          <p:cNvSpPr/>
          <p:nvPr/>
        </p:nvSpPr>
        <p:spPr>
          <a:xfrm>
            <a:off x="654900" y="3927900"/>
            <a:ext cx="10997100" cy="1188600"/>
          </a:xfrm>
          <a:prstGeom prst="rect">
            <a:avLst/>
          </a:prstGeom>
          <a:solidFill>
            <a:srgbClr val="FFF3FF"/>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03" name="Google Shape;803;p25"/>
          <p:cNvSpPr/>
          <p:nvPr/>
        </p:nvSpPr>
        <p:spPr>
          <a:xfrm>
            <a:off x="654900" y="5114250"/>
            <a:ext cx="10997100" cy="1188600"/>
          </a:xfrm>
          <a:prstGeom prst="rect">
            <a:avLst/>
          </a:prstGeom>
          <a:solidFill>
            <a:srgbClr val="FFF2F2"/>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04" name="Google Shape;804;p25"/>
          <p:cNvSpPr/>
          <p:nvPr/>
        </p:nvSpPr>
        <p:spPr>
          <a:xfrm>
            <a:off x="654900" y="1550975"/>
            <a:ext cx="10997100" cy="1188600"/>
          </a:xfrm>
          <a:prstGeom prst="rect">
            <a:avLst/>
          </a:prstGeom>
          <a:solidFill>
            <a:srgbClr val="F1FDF7"/>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05" name="Google Shape;805;p25"/>
          <p:cNvSpPr/>
          <p:nvPr/>
        </p:nvSpPr>
        <p:spPr>
          <a:xfrm>
            <a:off x="540000" y="1550975"/>
            <a:ext cx="114900" cy="1188600"/>
          </a:xfrm>
          <a:prstGeom prst="rect">
            <a:avLst/>
          </a:prstGeom>
          <a:solidFill>
            <a:srgbClr val="06DF75"/>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06" name="Google Shape;806;p25"/>
          <p:cNvSpPr txBox="1"/>
          <p:nvPr/>
        </p:nvSpPr>
        <p:spPr>
          <a:xfrm>
            <a:off x="779034" y="1550975"/>
            <a:ext cx="652800" cy="1188600"/>
          </a:xfrm>
          <a:prstGeom prst="rect">
            <a:avLst/>
          </a:prstGeom>
          <a:noFill/>
          <a:ln>
            <a:noFill/>
          </a:ln>
        </p:spPr>
        <p:txBody>
          <a:bodyPr spcFirstLastPara="1" wrap="square" lIns="0" tIns="0" rIns="0" bIns="0" anchor="ctr" anchorCtr="0">
            <a:noAutofit/>
          </a:bodyPr>
          <a:lstStyle/>
          <a:p>
            <a:pPr>
              <a:buClr>
                <a:schemeClr val="accent2"/>
              </a:buClr>
              <a:buSzPts val="2000"/>
            </a:pPr>
            <a:r>
              <a:rPr lang="en-GB" sz="1200">
                <a:solidFill>
                  <a:schemeClr val="accent3"/>
                </a:solidFill>
                <a:latin typeface="Georgia" panose="02040502050405020303" pitchFamily="18" charset="0"/>
                <a:ea typeface="Hedvig Letters Serif"/>
                <a:cs typeface="Hedvig Letters Serif"/>
                <a:sym typeface="Hedvig Letters Serif"/>
              </a:rPr>
              <a:t>Peak</a:t>
            </a:r>
            <a:endParaRPr lang="en-AU" sz="1200">
              <a:solidFill>
                <a:schemeClr val="accent3"/>
              </a:solidFill>
              <a:latin typeface="Georgia" panose="02040502050405020303" pitchFamily="18" charset="0"/>
              <a:ea typeface="Hedvig Letters Serif"/>
              <a:cs typeface="Hedvig Letters Serif"/>
              <a:sym typeface="Hedvig Letters Serif"/>
            </a:endParaRPr>
          </a:p>
        </p:txBody>
      </p:sp>
      <p:sp>
        <p:nvSpPr>
          <p:cNvPr id="807" name="Google Shape;807;p25"/>
          <p:cNvSpPr txBox="1"/>
          <p:nvPr/>
        </p:nvSpPr>
        <p:spPr>
          <a:xfrm>
            <a:off x="1517700" y="1660050"/>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Psychological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Flourishing</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08" name="Google Shape;808;p25"/>
          <p:cNvSpPr/>
          <p:nvPr/>
        </p:nvSpPr>
        <p:spPr>
          <a:xfrm>
            <a:off x="540000" y="2739440"/>
            <a:ext cx="114900" cy="1188600"/>
          </a:xfrm>
          <a:prstGeom prst="rect">
            <a:avLst/>
          </a:prstGeom>
          <a:solidFill>
            <a:srgbClr val="FF9914"/>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09" name="Google Shape;809;p25"/>
          <p:cNvSpPr/>
          <p:nvPr/>
        </p:nvSpPr>
        <p:spPr>
          <a:xfrm>
            <a:off x="540000" y="3927906"/>
            <a:ext cx="114900" cy="1188600"/>
          </a:xfrm>
          <a:prstGeom prst="rect">
            <a:avLst/>
          </a:prstGeom>
          <a:solidFill>
            <a:srgbClr val="FF61FF"/>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10" name="Google Shape;810;p25"/>
          <p:cNvSpPr/>
          <p:nvPr/>
        </p:nvSpPr>
        <p:spPr>
          <a:xfrm>
            <a:off x="540000" y="5116651"/>
            <a:ext cx="114900" cy="1188600"/>
          </a:xfrm>
          <a:prstGeom prst="rect">
            <a:avLst/>
          </a:prstGeom>
          <a:solidFill>
            <a:srgbClr val="FF0000"/>
          </a:solidFill>
          <a:ln>
            <a:noFill/>
          </a:ln>
        </p:spPr>
        <p:txBody>
          <a:bodyPr spcFirstLastPara="1" wrap="square" lIns="91425" tIns="91425" rIns="91425" bIns="91425" anchor="ctr" anchorCtr="0">
            <a:noAutofit/>
          </a:bodyPr>
          <a:lstStyle/>
          <a:p>
            <a:pPr algn="ctr"/>
            <a:endParaRPr lang="en-AU">
              <a:latin typeface="Hedvig Letters Serif 24pt" pitchFamily="2" charset="0"/>
            </a:endParaRPr>
          </a:p>
        </p:txBody>
      </p:sp>
      <p:sp>
        <p:nvSpPr>
          <p:cNvPr id="811" name="Google Shape;811;p25"/>
          <p:cNvSpPr txBox="1"/>
          <p:nvPr/>
        </p:nvSpPr>
        <p:spPr>
          <a:xfrm>
            <a:off x="779034" y="2739450"/>
            <a:ext cx="652800" cy="1188600"/>
          </a:xfrm>
          <a:prstGeom prst="rect">
            <a:avLst/>
          </a:prstGeom>
          <a:noFill/>
          <a:ln>
            <a:noFill/>
          </a:ln>
        </p:spPr>
        <p:txBody>
          <a:bodyPr spcFirstLastPara="1" wrap="square" lIns="0" tIns="0" rIns="0" bIns="0" anchor="ctr" anchorCtr="0">
            <a:noAutofit/>
          </a:bodyPr>
          <a:lstStyle/>
          <a:p>
            <a:pPr>
              <a:buClr>
                <a:schemeClr val="accent2"/>
              </a:buClr>
              <a:buSzPts val="2000"/>
            </a:pPr>
            <a:r>
              <a:rPr lang="en-GB" sz="1200">
                <a:solidFill>
                  <a:schemeClr val="accent3"/>
                </a:solidFill>
                <a:latin typeface="Georgia" panose="02040502050405020303" pitchFamily="18" charset="0"/>
                <a:ea typeface="Hedvig Letters Serif"/>
                <a:cs typeface="Hedvig Letters Serif"/>
                <a:sym typeface="Hedvig Letters Serif"/>
              </a:rPr>
              <a:t>At Risk</a:t>
            </a:r>
            <a:endParaRPr lang="en-AU" sz="1200">
              <a:solidFill>
                <a:schemeClr val="accent3"/>
              </a:solidFill>
              <a:latin typeface="Georgia" panose="02040502050405020303" pitchFamily="18" charset="0"/>
              <a:ea typeface="Hedvig Letters Serif"/>
              <a:cs typeface="Hedvig Letters Serif"/>
              <a:sym typeface="Hedvig Letters Serif"/>
            </a:endParaRPr>
          </a:p>
        </p:txBody>
      </p:sp>
      <p:sp>
        <p:nvSpPr>
          <p:cNvPr id="812" name="Google Shape;812;p25"/>
          <p:cNvSpPr txBox="1"/>
          <p:nvPr/>
        </p:nvSpPr>
        <p:spPr>
          <a:xfrm>
            <a:off x="779034" y="3927900"/>
            <a:ext cx="652800" cy="1188600"/>
          </a:xfrm>
          <a:prstGeom prst="rect">
            <a:avLst/>
          </a:prstGeom>
          <a:noFill/>
          <a:ln>
            <a:noFill/>
          </a:ln>
        </p:spPr>
        <p:txBody>
          <a:bodyPr spcFirstLastPara="1" wrap="square" lIns="0" tIns="0" rIns="0" bIns="0" anchor="ctr" anchorCtr="0">
            <a:noAutofit/>
          </a:bodyPr>
          <a:lstStyle/>
          <a:p>
            <a:pPr>
              <a:buClr>
                <a:schemeClr val="accent2"/>
              </a:buClr>
              <a:buSzPts val="2000"/>
            </a:pPr>
            <a:r>
              <a:rPr lang="en-GB" sz="1200">
                <a:solidFill>
                  <a:schemeClr val="accent3"/>
                </a:solidFill>
                <a:latin typeface="Georgia" panose="02040502050405020303" pitchFamily="18" charset="0"/>
                <a:ea typeface="Hedvig Letters Serif"/>
                <a:cs typeface="Hedvig Letters Serif"/>
                <a:sym typeface="Hedvig Letters Serif"/>
              </a:rPr>
              <a:t>Acute</a:t>
            </a:r>
            <a:endParaRPr lang="en-AU" sz="1200">
              <a:solidFill>
                <a:schemeClr val="accent3"/>
              </a:solidFill>
              <a:latin typeface="Georgia" panose="02040502050405020303" pitchFamily="18" charset="0"/>
              <a:ea typeface="Hedvig Letters Serif"/>
              <a:cs typeface="Hedvig Letters Serif"/>
              <a:sym typeface="Hedvig Letters Serif"/>
            </a:endParaRPr>
          </a:p>
        </p:txBody>
      </p:sp>
      <p:sp>
        <p:nvSpPr>
          <p:cNvPr id="813" name="Google Shape;813;p25"/>
          <p:cNvSpPr txBox="1"/>
          <p:nvPr/>
        </p:nvSpPr>
        <p:spPr>
          <a:xfrm>
            <a:off x="779034" y="5116650"/>
            <a:ext cx="652800" cy="1188600"/>
          </a:xfrm>
          <a:prstGeom prst="rect">
            <a:avLst/>
          </a:prstGeom>
          <a:noFill/>
          <a:ln>
            <a:noFill/>
          </a:ln>
        </p:spPr>
        <p:txBody>
          <a:bodyPr spcFirstLastPara="1" wrap="square" lIns="0" tIns="0" rIns="0" bIns="0" anchor="ctr" anchorCtr="0">
            <a:noAutofit/>
          </a:bodyPr>
          <a:lstStyle/>
          <a:p>
            <a:pPr>
              <a:buClr>
                <a:schemeClr val="accent2"/>
              </a:buClr>
              <a:buSzPts val="2000"/>
            </a:pPr>
            <a:r>
              <a:rPr lang="en-GB" sz="1200">
                <a:solidFill>
                  <a:schemeClr val="accent3"/>
                </a:solidFill>
                <a:latin typeface="Georgia" panose="02040502050405020303" pitchFamily="18" charset="0"/>
                <a:ea typeface="Hedvig Letters Serif"/>
                <a:cs typeface="Hedvig Letters Serif"/>
                <a:sym typeface="Hedvig Letters Serif"/>
              </a:rPr>
              <a:t>Chronic</a:t>
            </a:r>
            <a:endParaRPr lang="en-AU" sz="1200">
              <a:solidFill>
                <a:schemeClr val="accent3"/>
              </a:solidFill>
              <a:latin typeface="Georgia" panose="02040502050405020303" pitchFamily="18" charset="0"/>
              <a:ea typeface="Hedvig Letters Serif"/>
              <a:cs typeface="Hedvig Letters Serif"/>
              <a:sym typeface="Hedvig Letters Serif"/>
            </a:endParaRPr>
          </a:p>
        </p:txBody>
      </p:sp>
      <p:sp>
        <p:nvSpPr>
          <p:cNvPr id="814" name="Google Shape;814;p25"/>
          <p:cNvSpPr txBox="1"/>
          <p:nvPr/>
        </p:nvSpPr>
        <p:spPr>
          <a:xfrm>
            <a:off x="1517700" y="2013606"/>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Physical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Fit and pain free</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15" name="Google Shape;815;p25"/>
          <p:cNvSpPr txBox="1"/>
          <p:nvPr/>
        </p:nvSpPr>
        <p:spPr>
          <a:xfrm>
            <a:off x="1517700" y="2367162"/>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Focus</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High Performance</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16" name="Google Shape;816;p25"/>
          <p:cNvSpPr txBox="1"/>
          <p:nvPr/>
        </p:nvSpPr>
        <p:spPr>
          <a:xfrm>
            <a:off x="1517700" y="2842497"/>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Psychological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Languishing</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17" name="Google Shape;817;p25"/>
          <p:cNvSpPr txBox="1"/>
          <p:nvPr/>
        </p:nvSpPr>
        <p:spPr>
          <a:xfrm>
            <a:off x="1517700" y="3196053"/>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Physical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Coping/Managing</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18" name="Google Shape;818;p25"/>
          <p:cNvSpPr txBox="1"/>
          <p:nvPr/>
        </p:nvSpPr>
        <p:spPr>
          <a:xfrm>
            <a:off x="1517700" y="3549609"/>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Focus</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Early Intervention</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19" name="Google Shape;819;p25"/>
          <p:cNvSpPr txBox="1"/>
          <p:nvPr/>
        </p:nvSpPr>
        <p:spPr>
          <a:xfrm>
            <a:off x="1517700" y="4032743"/>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Psychological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Struggling</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20" name="Google Shape;820;p25"/>
          <p:cNvSpPr txBox="1"/>
          <p:nvPr/>
        </p:nvSpPr>
        <p:spPr>
          <a:xfrm>
            <a:off x="1517700" y="4386299"/>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Physical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Acute Injury</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21" name="Google Shape;821;p25"/>
          <p:cNvSpPr txBox="1"/>
          <p:nvPr/>
        </p:nvSpPr>
        <p:spPr>
          <a:xfrm>
            <a:off x="1517700" y="4739855"/>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Focus</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Return to Work</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22" name="Google Shape;822;p25"/>
          <p:cNvSpPr txBox="1"/>
          <p:nvPr/>
        </p:nvSpPr>
        <p:spPr>
          <a:xfrm>
            <a:off x="1517700" y="5178019"/>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Psychological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Floundering</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23" name="Google Shape;823;p25"/>
          <p:cNvSpPr txBox="1"/>
          <p:nvPr/>
        </p:nvSpPr>
        <p:spPr>
          <a:xfrm>
            <a:off x="1517700" y="5515960"/>
            <a:ext cx="1125600" cy="2718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Physical Health</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Chronic Injury</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24" name="Google Shape;824;p25"/>
          <p:cNvSpPr txBox="1"/>
          <p:nvPr/>
        </p:nvSpPr>
        <p:spPr>
          <a:xfrm>
            <a:off x="1517700" y="5853900"/>
            <a:ext cx="1125600" cy="395100"/>
          </a:xfrm>
          <a:prstGeom prst="rect">
            <a:avLst/>
          </a:prstGeom>
          <a:noFill/>
          <a:ln>
            <a:noFill/>
          </a:ln>
        </p:spPr>
        <p:txBody>
          <a:bodyPr spcFirstLastPara="1" wrap="square" lIns="0" tIns="0" rIns="0" bIns="0" anchor="t" anchorCtr="0">
            <a:spAutoFit/>
          </a:bodyPr>
          <a:lstStyle/>
          <a:p>
            <a:pPr>
              <a:buClr>
                <a:schemeClr val="accent2"/>
              </a:buClr>
              <a:buSzPts val="2000"/>
            </a:pPr>
            <a:r>
              <a:rPr lang="en-GB" sz="800">
                <a:solidFill>
                  <a:schemeClr val="accent3"/>
                </a:solidFill>
                <a:latin typeface="Georgia" panose="02040502050405020303" pitchFamily="18" charset="0"/>
                <a:ea typeface="Hedvig Letters Serif"/>
                <a:cs typeface="Hedvig Letters Serif"/>
                <a:sym typeface="Hedvig Letters Serif"/>
              </a:rPr>
              <a:t>Focus</a:t>
            </a:r>
            <a:endParaRPr lang="en-AU" sz="800">
              <a:solidFill>
                <a:schemeClr val="accent3"/>
              </a:solidFill>
              <a:latin typeface="Georgia" panose="02040502050405020303" pitchFamily="18" charset="0"/>
              <a:ea typeface="Hedvig Letters Serif"/>
              <a:cs typeface="Hedvig Letters Serif"/>
              <a:sym typeface="Hedvig Letters Serif"/>
            </a:endParaRPr>
          </a:p>
          <a:p>
            <a:pPr>
              <a:spcBef>
                <a:spcPts val="200"/>
              </a:spcBef>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Managing Long Term /</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a:p>
            <a:pPr>
              <a:buClr>
                <a:schemeClr val="accent2"/>
              </a:buClr>
              <a:buSzPts val="2000"/>
            </a:pPr>
            <a:r>
              <a:rPr lang="en-GB" sz="800">
                <a:solidFill>
                  <a:srgbClr val="5A524D"/>
                </a:solidFill>
                <a:latin typeface="Segoe UI Semilight" panose="020B0402040204020203" pitchFamily="34" charset="0"/>
                <a:ea typeface="Inter Light"/>
                <a:cs typeface="Segoe UI Semilight" panose="020B0402040204020203" pitchFamily="34" charset="0"/>
                <a:sym typeface="Inter Light"/>
              </a:rPr>
              <a:t>Permanent Absence</a:t>
            </a:r>
            <a:endParaRPr lang="en-AU" sz="800">
              <a:solidFill>
                <a:srgbClr val="5A524D"/>
              </a:solidFill>
              <a:latin typeface="Segoe UI Semilight" panose="020B0402040204020203" pitchFamily="34" charset="0"/>
              <a:ea typeface="Inter Light"/>
              <a:cs typeface="Segoe UI Semilight" panose="020B0402040204020203" pitchFamily="34" charset="0"/>
              <a:sym typeface="Inter Light"/>
            </a:endParaRPr>
          </a:p>
        </p:txBody>
      </p:sp>
      <p:sp>
        <p:nvSpPr>
          <p:cNvPr id="825" name="Google Shape;825;p25"/>
          <p:cNvSpPr/>
          <p:nvPr/>
        </p:nvSpPr>
        <p:spPr>
          <a:xfrm>
            <a:off x="2739500" y="28425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Employee Assistance</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Programs (EAP)</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26" name="Google Shape;826;p25"/>
          <p:cNvSpPr/>
          <p:nvPr/>
        </p:nvSpPr>
        <p:spPr>
          <a:xfrm>
            <a:off x="2739500" y="3202762"/>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Psychometrics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27" name="Google Shape;827;p25"/>
          <p:cNvSpPr/>
          <p:nvPr/>
        </p:nvSpPr>
        <p:spPr>
          <a:xfrm>
            <a:off x="2739500" y="356302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Organisational Psychology</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28" name="Google Shape;828;p25"/>
          <p:cNvSpPr/>
          <p:nvPr/>
        </p:nvSpPr>
        <p:spPr>
          <a:xfrm>
            <a:off x="3976017" y="28425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Manager Assistance Programs (MAP)</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29" name="Google Shape;829;p25"/>
          <p:cNvSpPr/>
          <p:nvPr/>
        </p:nvSpPr>
        <p:spPr>
          <a:xfrm>
            <a:off x="5212534" y="28425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WHS Audits &amp;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0" name="Google Shape;830;p25"/>
          <p:cNvSpPr/>
          <p:nvPr/>
        </p:nvSpPr>
        <p:spPr>
          <a:xfrm>
            <a:off x="6449050" y="28425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WHS Consultancy &amp; Secondments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1" name="Google Shape;831;p25"/>
          <p:cNvSpPr/>
          <p:nvPr/>
        </p:nvSpPr>
        <p:spPr>
          <a:xfrm>
            <a:off x="7685567" y="28425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WHS Training</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2" name="Google Shape;832;p25"/>
          <p:cNvSpPr/>
          <p:nvPr/>
        </p:nvSpPr>
        <p:spPr>
          <a:xfrm>
            <a:off x="8922084" y="28425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Psychosocial Risk Management</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3" name="Google Shape;833;p25"/>
          <p:cNvSpPr/>
          <p:nvPr/>
        </p:nvSpPr>
        <p:spPr>
          <a:xfrm>
            <a:off x="3976017" y="3202762"/>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Executive Health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4" name="Google Shape;834;p25"/>
          <p:cNvSpPr/>
          <p:nvPr/>
        </p:nvSpPr>
        <p:spPr>
          <a:xfrm>
            <a:off x="5212534" y="3202762"/>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Manual Task Training</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5" name="Google Shape;835;p25"/>
          <p:cNvSpPr/>
          <p:nvPr/>
        </p:nvSpPr>
        <p:spPr>
          <a:xfrm>
            <a:off x="6449050" y="3202762"/>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Critical Incident Response (CIR)</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6" name="Google Shape;836;p25"/>
          <p:cNvSpPr/>
          <p:nvPr/>
        </p:nvSpPr>
        <p:spPr>
          <a:xfrm>
            <a:off x="7685567" y="3202762"/>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Pre-employment Screening</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7" name="Google Shape;837;p25"/>
          <p:cNvSpPr/>
          <p:nvPr/>
        </p:nvSpPr>
        <p:spPr>
          <a:xfrm>
            <a:off x="8922084" y="3202762"/>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Ergonomics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8" name="Google Shape;838;p25"/>
          <p:cNvSpPr/>
          <p:nvPr/>
        </p:nvSpPr>
        <p:spPr>
          <a:xfrm>
            <a:off x="3976017" y="356302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Mediation &amp; Conflict Resolution</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39" name="Google Shape;839;p25"/>
          <p:cNvSpPr/>
          <p:nvPr/>
        </p:nvSpPr>
        <p:spPr>
          <a:xfrm>
            <a:off x="5212534" y="356302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Exercise Physiology</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0" name="Google Shape;840;p25"/>
          <p:cNvSpPr/>
          <p:nvPr/>
        </p:nvSpPr>
        <p:spPr>
          <a:xfrm>
            <a:off x="6449050" y="356302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Wellbeing Programs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1" name="Google Shape;841;p25"/>
          <p:cNvSpPr/>
          <p:nvPr/>
        </p:nvSpPr>
        <p:spPr>
          <a:xfrm>
            <a:off x="7685567" y="356302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Welfare Checks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2" name="Google Shape;842;p25"/>
          <p:cNvSpPr/>
          <p:nvPr/>
        </p:nvSpPr>
        <p:spPr>
          <a:xfrm>
            <a:off x="8922084" y="356302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Executive Health Management Programs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3" name="Google Shape;843;p25"/>
          <p:cNvSpPr/>
          <p:nvPr/>
        </p:nvSpPr>
        <p:spPr>
          <a:xfrm>
            <a:off x="10158575" y="2842500"/>
            <a:ext cx="1380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Outsourced Return to Work (RTW) Co-ordination</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4" name="Google Shape;844;p25"/>
          <p:cNvSpPr/>
          <p:nvPr/>
        </p:nvSpPr>
        <p:spPr>
          <a:xfrm>
            <a:off x="10158575" y="3202762"/>
            <a:ext cx="1380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Psychological Counselling &amp;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5" name="Google Shape;845;p25"/>
          <p:cNvSpPr/>
          <p:nvPr/>
        </p:nvSpPr>
        <p:spPr>
          <a:xfrm>
            <a:off x="2739500" y="20233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Employee Assistance Programs (EAP)</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6" name="Google Shape;846;p25"/>
          <p:cNvSpPr/>
          <p:nvPr/>
        </p:nvSpPr>
        <p:spPr>
          <a:xfrm>
            <a:off x="3976017" y="20233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Manager Assistance Programs (MAP)</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7" name="Google Shape;847;p25"/>
          <p:cNvSpPr/>
          <p:nvPr/>
        </p:nvSpPr>
        <p:spPr>
          <a:xfrm>
            <a:off x="5212534" y="20233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Psychometrics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8" name="Google Shape;848;p25"/>
          <p:cNvSpPr/>
          <p:nvPr/>
        </p:nvSpPr>
        <p:spPr>
          <a:xfrm>
            <a:off x="6449050" y="20233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Wellbeing Programs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49" name="Google Shape;849;p25"/>
          <p:cNvSpPr/>
          <p:nvPr/>
        </p:nvSpPr>
        <p:spPr>
          <a:xfrm>
            <a:off x="7685567" y="20233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Executive Health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0" name="Google Shape;850;p25"/>
          <p:cNvSpPr/>
          <p:nvPr/>
        </p:nvSpPr>
        <p:spPr>
          <a:xfrm>
            <a:off x="8922084" y="2023300"/>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Executive Health Management Programs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1" name="Google Shape;851;p25"/>
          <p:cNvSpPr/>
          <p:nvPr/>
        </p:nvSpPr>
        <p:spPr>
          <a:xfrm>
            <a:off x="2739500" y="42061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Employee Assistance Programs (EAP)</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2" name="Google Shape;852;p25"/>
          <p:cNvSpPr/>
          <p:nvPr/>
        </p:nvSpPr>
        <p:spPr>
          <a:xfrm>
            <a:off x="2739500" y="4566437"/>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Welfare Checks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3" name="Google Shape;853;p25"/>
          <p:cNvSpPr/>
          <p:nvPr/>
        </p:nvSpPr>
        <p:spPr>
          <a:xfrm>
            <a:off x="3976017" y="42061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Manager Assistance Programs (MAP)</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4" name="Google Shape;854;p25"/>
          <p:cNvSpPr/>
          <p:nvPr/>
        </p:nvSpPr>
        <p:spPr>
          <a:xfrm>
            <a:off x="5212534" y="42061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Fitness For Work (FFW)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5" name="Google Shape;855;p25"/>
          <p:cNvSpPr/>
          <p:nvPr/>
        </p:nvSpPr>
        <p:spPr>
          <a:xfrm>
            <a:off x="6449050" y="42061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Critical Incident Response (CIR)</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6" name="Google Shape;856;p25"/>
          <p:cNvSpPr/>
          <p:nvPr/>
        </p:nvSpPr>
        <p:spPr>
          <a:xfrm>
            <a:off x="7685567" y="42061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Ergonomics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7" name="Google Shape;857;p25"/>
          <p:cNvSpPr/>
          <p:nvPr/>
        </p:nvSpPr>
        <p:spPr>
          <a:xfrm>
            <a:off x="8922084" y="42061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Mediation &amp; Conflict Resolution</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8" name="Google Shape;858;p25"/>
          <p:cNvSpPr/>
          <p:nvPr/>
        </p:nvSpPr>
        <p:spPr>
          <a:xfrm>
            <a:off x="3976017" y="4566437"/>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Exercise Physiology</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59" name="Google Shape;859;p25"/>
          <p:cNvSpPr/>
          <p:nvPr/>
        </p:nvSpPr>
        <p:spPr>
          <a:xfrm>
            <a:off x="5212534" y="4566437"/>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Executive Health Management Programs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0" name="Google Shape;860;p25"/>
          <p:cNvSpPr/>
          <p:nvPr/>
        </p:nvSpPr>
        <p:spPr>
          <a:xfrm>
            <a:off x="6449050" y="4566437"/>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Functional Capacity Assessments (FCA)</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1" name="Google Shape;861;p25"/>
          <p:cNvSpPr/>
          <p:nvPr/>
        </p:nvSpPr>
        <p:spPr>
          <a:xfrm>
            <a:off x="7685567" y="4566437"/>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Occupational Rehabilitation</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2" name="Google Shape;862;p25"/>
          <p:cNvSpPr/>
          <p:nvPr/>
        </p:nvSpPr>
        <p:spPr>
          <a:xfrm>
            <a:off x="10158575" y="4206175"/>
            <a:ext cx="1380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Psychological Counselling &amp;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3" name="Google Shape;863;p25"/>
          <p:cNvSpPr/>
          <p:nvPr/>
        </p:nvSpPr>
        <p:spPr>
          <a:xfrm>
            <a:off x="2739500" y="55842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Fitness For Work (FFW)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4" name="Google Shape;864;p25"/>
          <p:cNvSpPr/>
          <p:nvPr/>
        </p:nvSpPr>
        <p:spPr>
          <a:xfrm>
            <a:off x="3976017" y="55842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Exercise Physiology</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5" name="Google Shape;865;p25"/>
          <p:cNvSpPr/>
          <p:nvPr/>
        </p:nvSpPr>
        <p:spPr>
          <a:xfrm>
            <a:off x="5212534" y="55842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Occupational Rehabilitation</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6" name="Google Shape;866;p25"/>
          <p:cNvSpPr/>
          <p:nvPr/>
        </p:nvSpPr>
        <p:spPr>
          <a:xfrm>
            <a:off x="6449050" y="5584275"/>
            <a:ext cx="11760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Functional Capacity Assessments (FCA)</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867" name="Google Shape;867;p25"/>
          <p:cNvSpPr/>
          <p:nvPr/>
        </p:nvSpPr>
        <p:spPr>
          <a:xfrm>
            <a:off x="7685567" y="5584275"/>
            <a:ext cx="1378800" cy="271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algn="ctr"/>
            <a:r>
              <a:rPr lang="en-GB" sz="650">
                <a:solidFill>
                  <a:srgbClr val="201C16"/>
                </a:solidFill>
                <a:latin typeface="Segoe UI Semilight" panose="020B0402040204020203" pitchFamily="34" charset="0"/>
                <a:ea typeface="Inter"/>
                <a:cs typeface="Segoe UI Semilight" panose="020B0402040204020203" pitchFamily="34" charset="0"/>
                <a:sym typeface="Inter"/>
              </a:rPr>
              <a:t>Psychological Counselling &amp; Assessments</a:t>
            </a:r>
            <a:endParaRPr lang="en-AU" sz="650">
              <a:solidFill>
                <a:srgbClr val="201C16"/>
              </a:solidFill>
              <a:latin typeface="Segoe UI Semilight" panose="020B0402040204020203" pitchFamily="34" charset="0"/>
              <a:ea typeface="Inter"/>
              <a:cs typeface="Segoe UI Semilight" panose="020B0402040204020203" pitchFamily="34" charset="0"/>
              <a:sym typeface="Inter"/>
            </a:endParaRPr>
          </a:p>
        </p:txBody>
      </p:sp>
      <p:sp>
        <p:nvSpPr>
          <p:cNvPr id="2" name="Slide Number Placeholder 1">
            <a:extLst>
              <a:ext uri="{FF2B5EF4-FFF2-40B4-BE49-F238E27FC236}">
                <a16:creationId xmlns:a16="http://schemas.microsoft.com/office/drawing/2014/main" id="{68032C4E-1C9A-7696-AFB5-BB6336B6F194}"/>
              </a:ext>
            </a:extLst>
          </p:cNvPr>
          <p:cNvSpPr>
            <a:spLocks noGrp="1"/>
          </p:cNvSpPr>
          <p:nvPr>
            <p:ph type="sldNum" idx="12"/>
          </p:nvPr>
        </p:nvSpPr>
        <p:spPr/>
        <p:txBody>
          <a:bodyPr/>
          <a:lstStyle/>
          <a:p>
            <a:fld id="{00000000-1234-1234-1234-123412341234}" type="slidenum">
              <a:rPr lang="en-GB" smtClean="0"/>
              <a:pPr/>
              <a:t>17</a:t>
            </a:fld>
            <a:endParaRPr lang="en-GB"/>
          </a:p>
        </p:txBody>
      </p:sp>
      <p:grpSp>
        <p:nvGrpSpPr>
          <p:cNvPr id="3" name="Group 2">
            <a:extLst>
              <a:ext uri="{FF2B5EF4-FFF2-40B4-BE49-F238E27FC236}">
                <a16:creationId xmlns:a16="http://schemas.microsoft.com/office/drawing/2014/main" id="{27C0280B-C969-B764-104C-CFBAB62EF63F}"/>
              </a:ext>
            </a:extLst>
          </p:cNvPr>
          <p:cNvGrpSpPr/>
          <p:nvPr/>
        </p:nvGrpSpPr>
        <p:grpSpPr>
          <a:xfrm>
            <a:off x="520228" y="539997"/>
            <a:ext cx="8718592" cy="728303"/>
            <a:chOff x="520228" y="539997"/>
            <a:chExt cx="8718592" cy="728303"/>
          </a:xfrm>
        </p:grpSpPr>
        <p:grpSp>
          <p:nvGrpSpPr>
            <p:cNvPr id="4" name="Group 3">
              <a:extLst>
                <a:ext uri="{FF2B5EF4-FFF2-40B4-BE49-F238E27FC236}">
                  <a16:creationId xmlns:a16="http://schemas.microsoft.com/office/drawing/2014/main" id="{FB2F6A59-F387-0D26-4713-EE1AB6D4B266}"/>
                </a:ext>
              </a:extLst>
            </p:cNvPr>
            <p:cNvGrpSpPr/>
            <p:nvPr/>
          </p:nvGrpSpPr>
          <p:grpSpPr>
            <a:xfrm>
              <a:off x="520228" y="539997"/>
              <a:ext cx="710385" cy="710385"/>
              <a:chOff x="520228" y="539997"/>
              <a:chExt cx="710385" cy="710385"/>
            </a:xfrm>
          </p:grpSpPr>
          <p:sp>
            <p:nvSpPr>
              <p:cNvPr id="7" name="Freeform: Shape 6">
                <a:extLst>
                  <a:ext uri="{FF2B5EF4-FFF2-40B4-BE49-F238E27FC236}">
                    <a16:creationId xmlns:a16="http://schemas.microsoft.com/office/drawing/2014/main" id="{890901F9-6DC2-49E8-6AC9-E6EC14703AD8}"/>
                  </a:ext>
                </a:extLst>
              </p:cNvPr>
              <p:cNvSpPr/>
              <p:nvPr/>
            </p:nvSpPr>
            <p:spPr>
              <a:xfrm>
                <a:off x="520228" y="539997"/>
                <a:ext cx="710385" cy="710385"/>
              </a:xfrm>
              <a:custGeom>
                <a:avLst/>
                <a:gdLst>
                  <a:gd name="connsiteX0" fmla="*/ 585374 w 710385"/>
                  <a:gd name="connsiteY0" fmla="*/ 0 h 710385"/>
                  <a:gd name="connsiteX1" fmla="*/ 710385 w 710385"/>
                  <a:gd name="connsiteY1" fmla="*/ 125011 h 710385"/>
                  <a:gd name="connsiteX2" fmla="*/ 710385 w 710385"/>
                  <a:gd name="connsiteY2" fmla="*/ 585374 h 710385"/>
                  <a:gd name="connsiteX3" fmla="*/ 585374 w 710385"/>
                  <a:gd name="connsiteY3" fmla="*/ 710385 h 710385"/>
                  <a:gd name="connsiteX4" fmla="*/ 125011 w 710385"/>
                  <a:gd name="connsiteY4" fmla="*/ 710385 h 710385"/>
                  <a:gd name="connsiteX5" fmla="*/ 0 w 710385"/>
                  <a:gd name="connsiteY5" fmla="*/ 585374 h 710385"/>
                  <a:gd name="connsiteX6" fmla="*/ 0 w 710385"/>
                  <a:gd name="connsiteY6" fmla="*/ 125011 h 710385"/>
                  <a:gd name="connsiteX7" fmla="*/ 125011 w 710385"/>
                  <a:gd name="connsiteY7" fmla="*/ 0 h 71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85" h="710385">
                    <a:moveTo>
                      <a:pt x="585374" y="0"/>
                    </a:moveTo>
                    <a:cubicBezTo>
                      <a:pt x="654416" y="0"/>
                      <a:pt x="710385" y="55969"/>
                      <a:pt x="710385" y="125011"/>
                    </a:cubicBezTo>
                    <a:lnTo>
                      <a:pt x="710385" y="585374"/>
                    </a:lnTo>
                    <a:cubicBezTo>
                      <a:pt x="710385" y="654416"/>
                      <a:pt x="654416" y="710385"/>
                      <a:pt x="585374" y="710385"/>
                    </a:cubicBezTo>
                    <a:lnTo>
                      <a:pt x="125011" y="710385"/>
                    </a:lnTo>
                    <a:cubicBezTo>
                      <a:pt x="55969" y="710385"/>
                      <a:pt x="0" y="654416"/>
                      <a:pt x="0" y="585374"/>
                    </a:cubicBezTo>
                    <a:lnTo>
                      <a:pt x="0" y="125011"/>
                    </a:lnTo>
                    <a:cubicBezTo>
                      <a:pt x="0" y="55969"/>
                      <a:pt x="55969" y="0"/>
                      <a:pt x="125011" y="0"/>
                    </a:cubicBezTo>
                    <a:close/>
                  </a:path>
                </a:pathLst>
              </a:custGeom>
              <a:solidFill>
                <a:srgbClr val="C5B9F2"/>
              </a:solidFill>
              <a:ln w="3960" cap="flat">
                <a:noFill/>
                <a:prstDash val="solid"/>
                <a:miter/>
              </a:ln>
            </p:spPr>
            <p:txBody>
              <a:bodyPr rtlCol="0" anchor="ctr"/>
              <a:lstStyle/>
              <a:p>
                <a:endParaRPr lang="en-US">
                  <a:latin typeface="Hedvig Letters Serif 24pt" pitchFamily="2" charset="0"/>
                </a:endParaRPr>
              </a:p>
            </p:txBody>
          </p:sp>
          <p:sp>
            <p:nvSpPr>
              <p:cNvPr id="8" name="Freeform: Shape 7">
                <a:extLst>
                  <a:ext uri="{FF2B5EF4-FFF2-40B4-BE49-F238E27FC236}">
                    <a16:creationId xmlns:a16="http://schemas.microsoft.com/office/drawing/2014/main" id="{E9D08960-F222-84AF-A382-35D80FD8B123}"/>
                  </a:ext>
                </a:extLst>
              </p:cNvPr>
              <p:cNvSpPr/>
              <p:nvPr/>
            </p:nvSpPr>
            <p:spPr>
              <a:xfrm>
                <a:off x="520228" y="605930"/>
                <a:ext cx="456377" cy="471402"/>
              </a:xfrm>
              <a:custGeom>
                <a:avLst/>
                <a:gdLst>
                  <a:gd name="connsiteX0" fmla="*/ 442175 w 456377"/>
                  <a:gd name="connsiteY0" fmla="*/ 17806 h 471402"/>
                  <a:gd name="connsiteX1" fmla="*/ 365162 w 456377"/>
                  <a:gd name="connsiteY1" fmla="*/ 14224 h 471402"/>
                  <a:gd name="connsiteX2" fmla="*/ 329024 w 456377"/>
                  <a:gd name="connsiteY2" fmla="*/ 61904 h 471402"/>
                  <a:gd name="connsiteX3" fmla="*/ 124852 w 456377"/>
                  <a:gd name="connsiteY3" fmla="*/ 301020 h 471402"/>
                  <a:gd name="connsiteX4" fmla="*/ 0 w 456377"/>
                  <a:gd name="connsiteY4" fmla="*/ 359566 h 471402"/>
                  <a:gd name="connsiteX5" fmla="*/ 0 w 456377"/>
                  <a:gd name="connsiteY5" fmla="*/ 471403 h 471402"/>
                  <a:gd name="connsiteX6" fmla="*/ 191755 w 456377"/>
                  <a:gd name="connsiteY6" fmla="*/ 387147 h 471402"/>
                  <a:gd name="connsiteX7" fmla="*/ 418852 w 456377"/>
                  <a:gd name="connsiteY7" fmla="*/ 123752 h 471402"/>
                  <a:gd name="connsiteX8" fmla="*/ 440583 w 456377"/>
                  <a:gd name="connsiteY8" fmla="*/ 92908 h 471402"/>
                  <a:gd name="connsiteX9" fmla="*/ 442175 w 456377"/>
                  <a:gd name="connsiteY9" fmla="*/ 17806 h 47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377" h="471402">
                    <a:moveTo>
                      <a:pt x="442175" y="17806"/>
                    </a:moveTo>
                    <a:cubicBezTo>
                      <a:pt x="421917" y="-4442"/>
                      <a:pt x="387410" y="-6074"/>
                      <a:pt x="365162" y="14224"/>
                    </a:cubicBezTo>
                    <a:cubicBezTo>
                      <a:pt x="356725" y="21905"/>
                      <a:pt x="349760" y="31815"/>
                      <a:pt x="329024" y="61904"/>
                    </a:cubicBezTo>
                    <a:cubicBezTo>
                      <a:pt x="287394" y="122399"/>
                      <a:pt x="209904" y="234953"/>
                      <a:pt x="124852" y="301020"/>
                    </a:cubicBezTo>
                    <a:cubicBezTo>
                      <a:pt x="84017" y="332741"/>
                      <a:pt x="38447" y="349894"/>
                      <a:pt x="0" y="359566"/>
                    </a:cubicBezTo>
                    <a:lnTo>
                      <a:pt x="0" y="471403"/>
                    </a:lnTo>
                    <a:cubicBezTo>
                      <a:pt x="53332" y="460856"/>
                      <a:pt x="125608" y="438528"/>
                      <a:pt x="191755" y="387147"/>
                    </a:cubicBezTo>
                    <a:cubicBezTo>
                      <a:pt x="290180" y="310732"/>
                      <a:pt x="373879" y="189104"/>
                      <a:pt x="418852" y="123752"/>
                    </a:cubicBezTo>
                    <a:cubicBezTo>
                      <a:pt x="427409" y="111335"/>
                      <a:pt x="437041" y="97325"/>
                      <a:pt x="440583" y="92908"/>
                    </a:cubicBezTo>
                    <a:cubicBezTo>
                      <a:pt x="460921" y="72411"/>
                      <a:pt x="461796" y="39377"/>
                      <a:pt x="442175" y="17806"/>
                    </a:cubicBezTo>
                    <a:close/>
                  </a:path>
                </a:pathLst>
              </a:custGeom>
              <a:solidFill>
                <a:srgbClr val="076E3A"/>
              </a:solidFill>
              <a:ln w="3960" cap="flat">
                <a:noFill/>
                <a:prstDash val="solid"/>
                <a:miter/>
              </a:ln>
            </p:spPr>
            <p:txBody>
              <a:bodyPr rtlCol="0" anchor="ctr"/>
              <a:lstStyle/>
              <a:p>
                <a:endParaRPr lang="en-US">
                  <a:latin typeface="Hedvig Letters Serif 24pt" pitchFamily="2" charset="0"/>
                </a:endParaRPr>
              </a:p>
            </p:txBody>
          </p:sp>
          <p:sp>
            <p:nvSpPr>
              <p:cNvPr id="9" name="Freeform: Shape 8">
                <a:extLst>
                  <a:ext uri="{FF2B5EF4-FFF2-40B4-BE49-F238E27FC236}">
                    <a16:creationId xmlns:a16="http://schemas.microsoft.com/office/drawing/2014/main" id="{2047ACDF-F718-4453-8E03-D0002E6C3FA0}"/>
                  </a:ext>
                </a:extLst>
              </p:cNvPr>
              <p:cNvSpPr/>
              <p:nvPr/>
            </p:nvSpPr>
            <p:spPr>
              <a:xfrm>
                <a:off x="520228" y="769551"/>
                <a:ext cx="538622" cy="204540"/>
              </a:xfrm>
              <a:custGeom>
                <a:avLst/>
                <a:gdLst>
                  <a:gd name="connsiteX0" fmla="*/ 515566 w 538622"/>
                  <a:gd name="connsiteY0" fmla="*/ 116583 h 204540"/>
                  <a:gd name="connsiteX1" fmla="*/ 440941 w 538622"/>
                  <a:gd name="connsiteY1" fmla="*/ 70814 h 204540"/>
                  <a:gd name="connsiteX2" fmla="*/ 333840 w 538622"/>
                  <a:gd name="connsiteY2" fmla="*/ 13900 h 204540"/>
                  <a:gd name="connsiteX3" fmla="*/ 51023 w 538622"/>
                  <a:gd name="connsiteY3" fmla="*/ 73520 h 204540"/>
                  <a:gd name="connsiteX4" fmla="*/ 0 w 538622"/>
                  <a:gd name="connsiteY4" fmla="*/ 101181 h 204540"/>
                  <a:gd name="connsiteX5" fmla="*/ 0 w 538622"/>
                  <a:gd name="connsiteY5" fmla="*/ 204541 h 204540"/>
                  <a:gd name="connsiteX6" fmla="*/ 96475 w 538622"/>
                  <a:gd name="connsiteY6" fmla="*/ 155189 h 204540"/>
                  <a:gd name="connsiteX7" fmla="*/ 301602 w 538622"/>
                  <a:gd name="connsiteY7" fmla="*/ 101658 h 204540"/>
                  <a:gd name="connsiteX8" fmla="*/ 391072 w 538622"/>
                  <a:gd name="connsiteY8" fmla="*/ 149896 h 204540"/>
                  <a:gd name="connsiteX9" fmla="*/ 468164 w 538622"/>
                  <a:gd name="connsiteY9" fmla="*/ 197138 h 204540"/>
                  <a:gd name="connsiteX10" fmla="*/ 532162 w 538622"/>
                  <a:gd name="connsiteY10" fmla="*/ 180542 h 204540"/>
                  <a:gd name="connsiteX11" fmla="*/ 515566 w 538622"/>
                  <a:gd name="connsiteY11" fmla="*/ 116544 h 2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622" h="204540">
                    <a:moveTo>
                      <a:pt x="515566" y="116583"/>
                    </a:moveTo>
                    <a:cubicBezTo>
                      <a:pt x="484482" y="98315"/>
                      <a:pt x="461358" y="83709"/>
                      <a:pt x="440941" y="70814"/>
                    </a:cubicBezTo>
                    <a:cubicBezTo>
                      <a:pt x="400783" y="45461"/>
                      <a:pt x="374237" y="28706"/>
                      <a:pt x="333840" y="13900"/>
                    </a:cubicBezTo>
                    <a:cubicBezTo>
                      <a:pt x="227933" y="-24984"/>
                      <a:pt x="137986" y="25084"/>
                      <a:pt x="51023" y="73520"/>
                    </a:cubicBezTo>
                    <a:cubicBezTo>
                      <a:pt x="33830" y="83072"/>
                      <a:pt x="16875" y="92505"/>
                      <a:pt x="0" y="101181"/>
                    </a:cubicBezTo>
                    <a:lnTo>
                      <a:pt x="0" y="204541"/>
                    </a:lnTo>
                    <a:cubicBezTo>
                      <a:pt x="34188" y="189855"/>
                      <a:pt x="66227" y="172024"/>
                      <a:pt x="96475" y="155189"/>
                    </a:cubicBezTo>
                    <a:cubicBezTo>
                      <a:pt x="171338" y="113519"/>
                      <a:pt x="235973" y="77580"/>
                      <a:pt x="301602" y="101658"/>
                    </a:cubicBezTo>
                    <a:cubicBezTo>
                      <a:pt x="332726" y="113081"/>
                      <a:pt x="353461" y="126175"/>
                      <a:pt x="391072" y="149896"/>
                    </a:cubicBezTo>
                    <a:cubicBezTo>
                      <a:pt x="411012" y="162472"/>
                      <a:pt x="435847" y="178154"/>
                      <a:pt x="468164" y="197138"/>
                    </a:cubicBezTo>
                    <a:cubicBezTo>
                      <a:pt x="490412" y="210232"/>
                      <a:pt x="519068" y="202790"/>
                      <a:pt x="532162" y="180542"/>
                    </a:cubicBezTo>
                    <a:cubicBezTo>
                      <a:pt x="545256" y="158293"/>
                      <a:pt x="537814" y="129638"/>
                      <a:pt x="515566" y="116544"/>
                    </a:cubicBezTo>
                    <a:close/>
                  </a:path>
                </a:pathLst>
              </a:custGeom>
              <a:solidFill>
                <a:srgbClr val="872C87"/>
              </a:solidFill>
              <a:ln w="3960" cap="flat">
                <a:noFill/>
                <a:prstDash val="solid"/>
                <a:miter/>
              </a:ln>
            </p:spPr>
            <p:txBody>
              <a:bodyPr rtlCol="0" anchor="ctr"/>
              <a:lstStyle/>
              <a:p>
                <a:endParaRPr lang="en-US">
                  <a:latin typeface="Hedvig Letters Serif 24pt" pitchFamily="2" charset="0"/>
                </a:endParaRPr>
              </a:p>
            </p:txBody>
          </p:sp>
          <p:sp>
            <p:nvSpPr>
              <p:cNvPr id="10" name="Freeform: Shape 9">
                <a:extLst>
                  <a:ext uri="{FF2B5EF4-FFF2-40B4-BE49-F238E27FC236}">
                    <a16:creationId xmlns:a16="http://schemas.microsoft.com/office/drawing/2014/main" id="{7F03562E-E585-1020-C178-C97094BDA7B9}"/>
                  </a:ext>
                </a:extLst>
              </p:cNvPr>
              <p:cNvSpPr/>
              <p:nvPr/>
            </p:nvSpPr>
            <p:spPr>
              <a:xfrm>
                <a:off x="520228" y="788506"/>
                <a:ext cx="500840" cy="412006"/>
              </a:xfrm>
              <a:custGeom>
                <a:avLst/>
                <a:gdLst>
                  <a:gd name="connsiteX0" fmla="*/ 495666 w 500840"/>
                  <a:gd name="connsiteY0" fmla="*/ 315532 h 412006"/>
                  <a:gd name="connsiteX1" fmla="*/ 382038 w 500840"/>
                  <a:gd name="connsiteY1" fmla="*/ 174323 h 412006"/>
                  <a:gd name="connsiteX2" fmla="*/ 210660 w 500840"/>
                  <a:gd name="connsiteY2" fmla="*/ 106783 h 412006"/>
                  <a:gd name="connsiteX3" fmla="*/ 0 w 500840"/>
                  <a:gd name="connsiteY3" fmla="*/ 0 h 412006"/>
                  <a:gd name="connsiteX4" fmla="*/ 0 w 500840"/>
                  <a:gd name="connsiteY4" fmla="*/ 177348 h 412006"/>
                  <a:gd name="connsiteX5" fmla="*/ 181964 w 500840"/>
                  <a:gd name="connsiteY5" fmla="*/ 243972 h 412006"/>
                  <a:gd name="connsiteX6" fmla="*/ 299533 w 500840"/>
                  <a:gd name="connsiteY6" fmla="*/ 287633 h 412006"/>
                  <a:gd name="connsiteX7" fmla="*/ 365799 w 500840"/>
                  <a:gd name="connsiteY7" fmla="*/ 368307 h 412006"/>
                  <a:gd name="connsiteX8" fmla="*/ 430752 w 500840"/>
                  <a:gd name="connsiteY8" fmla="*/ 412007 h 412006"/>
                  <a:gd name="connsiteX9" fmla="*/ 457140 w 500840"/>
                  <a:gd name="connsiteY9" fmla="*/ 406833 h 412006"/>
                  <a:gd name="connsiteX10" fmla="*/ 495666 w 500840"/>
                  <a:gd name="connsiteY10" fmla="*/ 315492 h 41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840" h="412006">
                    <a:moveTo>
                      <a:pt x="495666" y="315532"/>
                    </a:moveTo>
                    <a:cubicBezTo>
                      <a:pt x="473736" y="261564"/>
                      <a:pt x="420763" y="202501"/>
                      <a:pt x="382038" y="174323"/>
                    </a:cubicBezTo>
                    <a:cubicBezTo>
                      <a:pt x="320905" y="129827"/>
                      <a:pt x="262360" y="117568"/>
                      <a:pt x="210660" y="106783"/>
                    </a:cubicBezTo>
                    <a:cubicBezTo>
                      <a:pt x="145627" y="93171"/>
                      <a:pt x="83540" y="80157"/>
                      <a:pt x="0" y="0"/>
                    </a:cubicBezTo>
                    <a:lnTo>
                      <a:pt x="0" y="177348"/>
                    </a:lnTo>
                    <a:cubicBezTo>
                      <a:pt x="69689" y="220490"/>
                      <a:pt x="129508" y="233027"/>
                      <a:pt x="181964" y="243972"/>
                    </a:cubicBezTo>
                    <a:cubicBezTo>
                      <a:pt x="227097" y="253405"/>
                      <a:pt x="262758" y="260887"/>
                      <a:pt x="299533" y="287633"/>
                    </a:cubicBezTo>
                    <a:cubicBezTo>
                      <a:pt x="323970" y="305423"/>
                      <a:pt x="356168" y="344626"/>
                      <a:pt x="365799" y="368307"/>
                    </a:cubicBezTo>
                    <a:cubicBezTo>
                      <a:pt x="376864" y="395530"/>
                      <a:pt x="403092" y="412007"/>
                      <a:pt x="430752" y="412007"/>
                    </a:cubicBezTo>
                    <a:cubicBezTo>
                      <a:pt x="439548" y="412007"/>
                      <a:pt x="448503" y="410335"/>
                      <a:pt x="457140" y="406833"/>
                    </a:cubicBezTo>
                    <a:cubicBezTo>
                      <a:pt x="492999" y="392226"/>
                      <a:pt x="510232" y="351352"/>
                      <a:pt x="495666" y="315492"/>
                    </a:cubicBezTo>
                    <a:close/>
                  </a:path>
                </a:pathLst>
              </a:custGeom>
              <a:solidFill>
                <a:srgbClr val="910000"/>
              </a:solidFill>
              <a:ln w="3960" cap="flat">
                <a:noFill/>
                <a:prstDash val="solid"/>
                <a:miter/>
              </a:ln>
            </p:spPr>
            <p:txBody>
              <a:bodyPr rtlCol="0" anchor="ctr"/>
              <a:lstStyle/>
              <a:p>
                <a:endParaRPr lang="en-US">
                  <a:latin typeface="Hedvig Letters Serif 24pt" pitchFamily="2" charset="0"/>
                </a:endParaRPr>
              </a:p>
            </p:txBody>
          </p:sp>
          <p:sp>
            <p:nvSpPr>
              <p:cNvPr id="11" name="Freeform: Shape 10">
                <a:extLst>
                  <a:ext uri="{FF2B5EF4-FFF2-40B4-BE49-F238E27FC236}">
                    <a16:creationId xmlns:a16="http://schemas.microsoft.com/office/drawing/2014/main" id="{870E3428-23F6-0896-5BFB-067DB2156066}"/>
                  </a:ext>
                </a:extLst>
              </p:cNvPr>
              <p:cNvSpPr/>
              <p:nvPr/>
            </p:nvSpPr>
            <p:spPr>
              <a:xfrm>
                <a:off x="965785" y="880085"/>
                <a:ext cx="93449" cy="93449"/>
              </a:xfrm>
              <a:custGeom>
                <a:avLst/>
                <a:gdLst>
                  <a:gd name="connsiteX0" fmla="*/ 93450 w 93449"/>
                  <a:gd name="connsiteY0" fmla="*/ 46725 h 93449"/>
                  <a:gd name="connsiteX1" fmla="*/ 46725 w 93449"/>
                  <a:gd name="connsiteY1" fmla="*/ 93450 h 93449"/>
                  <a:gd name="connsiteX2" fmla="*/ 0 w 93449"/>
                  <a:gd name="connsiteY2" fmla="*/ 46725 h 93449"/>
                  <a:gd name="connsiteX3" fmla="*/ 46725 w 93449"/>
                  <a:gd name="connsiteY3" fmla="*/ 0 h 93449"/>
                  <a:gd name="connsiteX4" fmla="*/ 93450 w 93449"/>
                  <a:gd name="connsiteY4" fmla="*/ 46725 h 9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9" h="93449">
                    <a:moveTo>
                      <a:pt x="93450" y="46725"/>
                    </a:moveTo>
                    <a:cubicBezTo>
                      <a:pt x="93450" y="72530"/>
                      <a:pt x="72530" y="93450"/>
                      <a:pt x="46725" y="93450"/>
                    </a:cubicBezTo>
                    <a:cubicBezTo>
                      <a:pt x="20919" y="93450"/>
                      <a:pt x="0" y="72530"/>
                      <a:pt x="0" y="46725"/>
                    </a:cubicBezTo>
                    <a:cubicBezTo>
                      <a:pt x="0" y="20919"/>
                      <a:pt x="20919" y="0"/>
                      <a:pt x="46725" y="0"/>
                    </a:cubicBezTo>
                    <a:cubicBezTo>
                      <a:pt x="72530" y="0"/>
                      <a:pt x="93450" y="20919"/>
                      <a:pt x="93450" y="46725"/>
                    </a:cubicBezTo>
                    <a:close/>
                  </a:path>
                </a:pathLst>
              </a:custGeom>
              <a:solidFill>
                <a:srgbClr val="FF63FF"/>
              </a:solidFill>
              <a:ln w="3960" cap="flat">
                <a:noFill/>
                <a:prstDash val="solid"/>
                <a:miter/>
              </a:ln>
            </p:spPr>
            <p:txBody>
              <a:bodyPr rtlCol="0" anchor="ctr"/>
              <a:lstStyle/>
              <a:p>
                <a:endParaRPr lang="en-US">
                  <a:latin typeface="Hedvig Letters Serif 24pt" pitchFamily="2" charset="0"/>
                </a:endParaRPr>
              </a:p>
            </p:txBody>
          </p:sp>
          <p:sp>
            <p:nvSpPr>
              <p:cNvPr id="12" name="Freeform: Shape 11">
                <a:extLst>
                  <a:ext uri="{FF2B5EF4-FFF2-40B4-BE49-F238E27FC236}">
                    <a16:creationId xmlns:a16="http://schemas.microsoft.com/office/drawing/2014/main" id="{EF2BC293-CEBE-531D-D188-62E21722CE1F}"/>
                  </a:ext>
                </a:extLst>
              </p:cNvPr>
              <p:cNvSpPr/>
              <p:nvPr/>
            </p:nvSpPr>
            <p:spPr>
              <a:xfrm>
                <a:off x="868907" y="604785"/>
                <a:ext cx="109102" cy="109102"/>
              </a:xfrm>
              <a:custGeom>
                <a:avLst/>
                <a:gdLst>
                  <a:gd name="connsiteX0" fmla="*/ 75068 w 109102"/>
                  <a:gd name="connsiteY0" fmla="*/ 4025 h 109102"/>
                  <a:gd name="connsiteX1" fmla="*/ 4025 w 109102"/>
                  <a:gd name="connsiteY1" fmla="*/ 34034 h 109102"/>
                  <a:gd name="connsiteX2" fmla="*/ 34034 w 109102"/>
                  <a:gd name="connsiteY2" fmla="*/ 105077 h 109102"/>
                  <a:gd name="connsiteX3" fmla="*/ 105077 w 109102"/>
                  <a:gd name="connsiteY3" fmla="*/ 75068 h 109102"/>
                  <a:gd name="connsiteX4" fmla="*/ 75068 w 109102"/>
                  <a:gd name="connsiteY4" fmla="*/ 4025 h 10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2" h="109102">
                    <a:moveTo>
                      <a:pt x="75068" y="4025"/>
                    </a:moveTo>
                    <a:cubicBezTo>
                      <a:pt x="47168" y="-7318"/>
                      <a:pt x="15368" y="6135"/>
                      <a:pt x="4025" y="34034"/>
                    </a:cubicBezTo>
                    <a:cubicBezTo>
                      <a:pt x="-7318" y="61934"/>
                      <a:pt x="6135" y="93734"/>
                      <a:pt x="34034" y="105077"/>
                    </a:cubicBezTo>
                    <a:cubicBezTo>
                      <a:pt x="61934" y="116420"/>
                      <a:pt x="93734" y="102967"/>
                      <a:pt x="105077" y="75068"/>
                    </a:cubicBezTo>
                    <a:cubicBezTo>
                      <a:pt x="116420" y="47168"/>
                      <a:pt x="102968" y="15368"/>
                      <a:pt x="75068" y="4025"/>
                    </a:cubicBezTo>
                    <a:close/>
                  </a:path>
                </a:pathLst>
              </a:custGeom>
              <a:solidFill>
                <a:srgbClr val="0DDF76"/>
              </a:solidFill>
              <a:ln w="3960" cap="flat">
                <a:noFill/>
                <a:prstDash val="solid"/>
                <a:miter/>
              </a:ln>
            </p:spPr>
            <p:txBody>
              <a:bodyPr rtlCol="0" anchor="ctr"/>
              <a:lstStyle/>
              <a:p>
                <a:endParaRPr lang="en-US">
                  <a:latin typeface="Hedvig Letters Serif 24pt" pitchFamily="2" charset="0"/>
                </a:endParaRPr>
              </a:p>
            </p:txBody>
          </p:sp>
          <p:sp>
            <p:nvSpPr>
              <p:cNvPr id="23" name="Freeform: Shape 22">
                <a:extLst>
                  <a:ext uri="{FF2B5EF4-FFF2-40B4-BE49-F238E27FC236}">
                    <a16:creationId xmlns:a16="http://schemas.microsoft.com/office/drawing/2014/main" id="{193B3817-FE7E-0289-6478-35A4B05BC8A2}"/>
                  </a:ext>
                </a:extLst>
              </p:cNvPr>
              <p:cNvSpPr/>
              <p:nvPr/>
            </p:nvSpPr>
            <p:spPr>
              <a:xfrm>
                <a:off x="520228" y="765104"/>
                <a:ext cx="386375" cy="433498"/>
              </a:xfrm>
              <a:custGeom>
                <a:avLst/>
                <a:gdLst>
                  <a:gd name="connsiteX0" fmla="*/ 316249 w 386375"/>
                  <a:gd name="connsiteY0" fmla="*/ 0 h 433498"/>
                  <a:gd name="connsiteX1" fmla="*/ 246161 w 386375"/>
                  <a:gd name="connsiteY1" fmla="*/ 70087 h 433498"/>
                  <a:gd name="connsiteX2" fmla="*/ 137548 w 386375"/>
                  <a:gd name="connsiteY2" fmla="*/ 292011 h 433498"/>
                  <a:gd name="connsiteX3" fmla="*/ 11462 w 386375"/>
                  <a:gd name="connsiteY3" fmla="*/ 219814 h 433498"/>
                  <a:gd name="connsiteX4" fmla="*/ 0 w 386375"/>
                  <a:gd name="connsiteY4" fmla="*/ 208750 h 433498"/>
                  <a:gd name="connsiteX5" fmla="*/ 0 w 386375"/>
                  <a:gd name="connsiteY5" fmla="*/ 360227 h 433498"/>
                  <a:gd name="connsiteX6" fmla="*/ 5532 w 386375"/>
                  <a:gd name="connsiteY6" fmla="*/ 397082 h 433498"/>
                  <a:gd name="connsiteX7" fmla="*/ 124135 w 386375"/>
                  <a:gd name="connsiteY7" fmla="*/ 433499 h 433498"/>
                  <a:gd name="connsiteX8" fmla="*/ 162383 w 386375"/>
                  <a:gd name="connsiteY8" fmla="*/ 430036 h 433498"/>
                  <a:gd name="connsiteX9" fmla="*/ 351989 w 386375"/>
                  <a:gd name="connsiteY9" fmla="*/ 285603 h 433498"/>
                  <a:gd name="connsiteX10" fmla="*/ 386376 w 386375"/>
                  <a:gd name="connsiteY10" fmla="*/ 70127 h 433498"/>
                  <a:gd name="connsiteX11" fmla="*/ 316288 w 386375"/>
                  <a:gd name="connsiteY11" fmla="*/ 40 h 43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375" h="433498">
                    <a:moveTo>
                      <a:pt x="316249" y="0"/>
                    </a:moveTo>
                    <a:cubicBezTo>
                      <a:pt x="277523" y="0"/>
                      <a:pt x="246161" y="31402"/>
                      <a:pt x="246161" y="70087"/>
                    </a:cubicBezTo>
                    <a:cubicBezTo>
                      <a:pt x="246161" y="240231"/>
                      <a:pt x="207993" y="279354"/>
                      <a:pt x="137548" y="292011"/>
                    </a:cubicBezTo>
                    <a:cubicBezTo>
                      <a:pt x="96952" y="299334"/>
                      <a:pt x="61252" y="268171"/>
                      <a:pt x="11462" y="219814"/>
                    </a:cubicBezTo>
                    <a:cubicBezTo>
                      <a:pt x="7681" y="216152"/>
                      <a:pt x="3861" y="212451"/>
                      <a:pt x="0" y="208750"/>
                    </a:cubicBezTo>
                    <a:lnTo>
                      <a:pt x="0" y="360227"/>
                    </a:lnTo>
                    <a:cubicBezTo>
                      <a:pt x="0" y="373043"/>
                      <a:pt x="1950" y="385420"/>
                      <a:pt x="5532" y="397082"/>
                    </a:cubicBezTo>
                    <a:cubicBezTo>
                      <a:pt x="39442" y="418295"/>
                      <a:pt x="78525" y="433499"/>
                      <a:pt x="124135" y="433499"/>
                    </a:cubicBezTo>
                    <a:cubicBezTo>
                      <a:pt x="136394" y="433499"/>
                      <a:pt x="149130" y="432384"/>
                      <a:pt x="162383" y="430036"/>
                    </a:cubicBezTo>
                    <a:cubicBezTo>
                      <a:pt x="252768" y="413798"/>
                      <a:pt x="316567" y="365162"/>
                      <a:pt x="351989" y="285603"/>
                    </a:cubicBezTo>
                    <a:cubicBezTo>
                      <a:pt x="382276" y="217585"/>
                      <a:pt x="386376" y="138503"/>
                      <a:pt x="386376" y="70127"/>
                    </a:cubicBezTo>
                    <a:cubicBezTo>
                      <a:pt x="386376" y="31402"/>
                      <a:pt x="354974" y="40"/>
                      <a:pt x="316288" y="40"/>
                    </a:cubicBezTo>
                    <a:close/>
                  </a:path>
                </a:pathLst>
              </a:custGeom>
              <a:solidFill>
                <a:srgbClr val="A96000"/>
              </a:solidFill>
              <a:ln w="3960" cap="flat">
                <a:noFill/>
                <a:prstDash val="solid"/>
                <a:miter/>
              </a:ln>
            </p:spPr>
            <p:txBody>
              <a:bodyPr rtlCol="0" anchor="ctr"/>
              <a:lstStyle/>
              <a:p>
                <a:endParaRPr lang="en-US">
                  <a:latin typeface="Hedvig Letters Serif 24pt" pitchFamily="2" charset="0"/>
                </a:endParaRPr>
              </a:p>
            </p:txBody>
          </p:sp>
          <p:sp>
            <p:nvSpPr>
              <p:cNvPr id="25" name="Freeform: Shape 24">
                <a:extLst>
                  <a:ext uri="{FF2B5EF4-FFF2-40B4-BE49-F238E27FC236}">
                    <a16:creationId xmlns:a16="http://schemas.microsoft.com/office/drawing/2014/main" id="{C6B53FAF-1A38-0C28-B006-DFBF1F3B20FC}"/>
                  </a:ext>
                </a:extLst>
              </p:cNvPr>
              <p:cNvSpPr/>
              <p:nvPr/>
            </p:nvSpPr>
            <p:spPr>
              <a:xfrm>
                <a:off x="880893" y="1060298"/>
                <a:ext cx="140174" cy="140174"/>
              </a:xfrm>
              <a:custGeom>
                <a:avLst/>
                <a:gdLst>
                  <a:gd name="connsiteX0" fmla="*/ 70087 w 140174"/>
                  <a:gd name="connsiteY0" fmla="*/ 0 h 140174"/>
                  <a:gd name="connsiteX1" fmla="*/ 0 w 140174"/>
                  <a:gd name="connsiteY1" fmla="*/ 70087 h 140174"/>
                  <a:gd name="connsiteX2" fmla="*/ 70087 w 140174"/>
                  <a:gd name="connsiteY2" fmla="*/ 140175 h 140174"/>
                  <a:gd name="connsiteX3" fmla="*/ 140175 w 140174"/>
                  <a:gd name="connsiteY3" fmla="*/ 70087 h 140174"/>
                  <a:gd name="connsiteX4" fmla="*/ 70087 w 140174"/>
                  <a:gd name="connsiteY4" fmla="*/ 0 h 14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74" h="140174">
                    <a:moveTo>
                      <a:pt x="70087" y="0"/>
                    </a:moveTo>
                    <a:cubicBezTo>
                      <a:pt x="31362" y="0"/>
                      <a:pt x="0" y="31402"/>
                      <a:pt x="0" y="70087"/>
                    </a:cubicBezTo>
                    <a:cubicBezTo>
                      <a:pt x="0" y="108773"/>
                      <a:pt x="31402" y="140175"/>
                      <a:pt x="70087" y="140175"/>
                    </a:cubicBezTo>
                    <a:cubicBezTo>
                      <a:pt x="108773" y="140175"/>
                      <a:pt x="140175" y="108773"/>
                      <a:pt x="140175" y="70087"/>
                    </a:cubicBezTo>
                    <a:cubicBezTo>
                      <a:pt x="140175" y="31402"/>
                      <a:pt x="108773" y="0"/>
                      <a:pt x="70087" y="0"/>
                    </a:cubicBezTo>
                    <a:close/>
                  </a:path>
                </a:pathLst>
              </a:custGeom>
              <a:solidFill>
                <a:srgbClr val="FF0000"/>
              </a:solidFill>
              <a:ln w="3960" cap="flat">
                <a:noFill/>
                <a:prstDash val="solid"/>
                <a:miter/>
              </a:ln>
            </p:spPr>
            <p:txBody>
              <a:bodyPr rtlCol="0" anchor="ctr"/>
              <a:lstStyle/>
              <a:p>
                <a:endParaRPr lang="en-US">
                  <a:latin typeface="Hedvig Letters Serif 24pt" pitchFamily="2" charset="0"/>
                </a:endParaRPr>
              </a:p>
            </p:txBody>
          </p:sp>
          <p:sp>
            <p:nvSpPr>
              <p:cNvPr id="26" name="Freeform: Shape 25">
                <a:extLst>
                  <a:ext uri="{FF2B5EF4-FFF2-40B4-BE49-F238E27FC236}">
                    <a16:creationId xmlns:a16="http://schemas.microsoft.com/office/drawing/2014/main" id="{7A2299AD-1453-39E7-671B-902A34A549FD}"/>
                  </a:ext>
                </a:extLst>
              </p:cNvPr>
              <p:cNvSpPr/>
              <p:nvPr/>
            </p:nvSpPr>
            <p:spPr>
              <a:xfrm>
                <a:off x="766389" y="764825"/>
                <a:ext cx="140174" cy="140174"/>
              </a:xfrm>
              <a:custGeom>
                <a:avLst/>
                <a:gdLst>
                  <a:gd name="connsiteX0" fmla="*/ 70087 w 140174"/>
                  <a:gd name="connsiteY0" fmla="*/ 0 h 140174"/>
                  <a:gd name="connsiteX1" fmla="*/ 0 w 140174"/>
                  <a:gd name="connsiteY1" fmla="*/ 70087 h 140174"/>
                  <a:gd name="connsiteX2" fmla="*/ 70087 w 140174"/>
                  <a:gd name="connsiteY2" fmla="*/ 140175 h 140174"/>
                  <a:gd name="connsiteX3" fmla="*/ 140175 w 140174"/>
                  <a:gd name="connsiteY3" fmla="*/ 70087 h 140174"/>
                  <a:gd name="connsiteX4" fmla="*/ 70087 w 140174"/>
                  <a:gd name="connsiteY4" fmla="*/ 0 h 14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74" h="140174">
                    <a:moveTo>
                      <a:pt x="70087" y="0"/>
                    </a:moveTo>
                    <a:cubicBezTo>
                      <a:pt x="31362" y="0"/>
                      <a:pt x="0" y="31402"/>
                      <a:pt x="0" y="70087"/>
                    </a:cubicBezTo>
                    <a:cubicBezTo>
                      <a:pt x="0" y="108773"/>
                      <a:pt x="31402" y="140175"/>
                      <a:pt x="70087" y="140175"/>
                    </a:cubicBezTo>
                    <a:cubicBezTo>
                      <a:pt x="108773" y="140175"/>
                      <a:pt x="140175" y="108773"/>
                      <a:pt x="140175" y="70087"/>
                    </a:cubicBezTo>
                    <a:cubicBezTo>
                      <a:pt x="140175" y="31402"/>
                      <a:pt x="108773" y="0"/>
                      <a:pt x="70087" y="0"/>
                    </a:cubicBezTo>
                    <a:close/>
                  </a:path>
                </a:pathLst>
              </a:custGeom>
              <a:solidFill>
                <a:srgbClr val="FF9A16"/>
              </a:solidFill>
              <a:ln w="3960" cap="flat">
                <a:noFill/>
                <a:prstDash val="solid"/>
                <a:miter/>
              </a:ln>
            </p:spPr>
            <p:txBody>
              <a:bodyPr rtlCol="0" anchor="ctr"/>
              <a:lstStyle/>
              <a:p>
                <a:endParaRPr lang="en-US">
                  <a:latin typeface="Hedvig Letters Serif 24pt" pitchFamily="2" charset="0"/>
                </a:endParaRPr>
              </a:p>
            </p:txBody>
          </p:sp>
        </p:grpSp>
        <p:sp>
          <p:nvSpPr>
            <p:cNvPr id="5" name="Google Shape;780;p24">
              <a:extLst>
                <a:ext uri="{FF2B5EF4-FFF2-40B4-BE49-F238E27FC236}">
                  <a16:creationId xmlns:a16="http://schemas.microsoft.com/office/drawing/2014/main" id="{DF02A8A9-D4EF-B1E1-4BE3-04A7C0744D6A}"/>
                </a:ext>
              </a:extLst>
            </p:cNvPr>
            <p:cNvSpPr txBox="1">
              <a:spLocks/>
            </p:cNvSpPr>
            <p:nvPr/>
          </p:nvSpPr>
          <p:spPr>
            <a:xfrm>
              <a:off x="1401020" y="791000"/>
              <a:ext cx="7837800" cy="4773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100">
                  <a:solidFill>
                    <a:schemeClr val="accent3"/>
                  </a:solidFill>
                  <a:latin typeface="Georgia" panose="02040502050405020303" pitchFamily="18" charset="0"/>
                  <a:ea typeface="Hedvig Letters Serif"/>
                  <a:cs typeface="Hedvig Letters Serif"/>
                  <a:sym typeface="Hedvig Letters Serif"/>
                </a:rPr>
                <a:t>Service map</a:t>
              </a:r>
            </a:p>
          </p:txBody>
        </p:sp>
        <p:sp>
          <p:nvSpPr>
            <p:cNvPr id="6" name="Google Shape;781;p24">
              <a:extLst>
                <a:ext uri="{FF2B5EF4-FFF2-40B4-BE49-F238E27FC236}">
                  <a16:creationId xmlns:a16="http://schemas.microsoft.com/office/drawing/2014/main" id="{FC26DE69-431E-CFA7-6FBC-A49BEA5C9FA0}"/>
                </a:ext>
              </a:extLst>
            </p:cNvPr>
            <p:cNvSpPr txBox="1"/>
            <p:nvPr/>
          </p:nvSpPr>
          <p:spPr>
            <a:xfrm>
              <a:off x="1401036" y="539997"/>
              <a:ext cx="5476800" cy="215400"/>
            </a:xfrm>
            <a:prstGeom prst="rect">
              <a:avLst/>
            </a:prstGeom>
            <a:noFill/>
            <a:ln>
              <a:noFill/>
            </a:ln>
          </p:spPr>
          <p:txBody>
            <a:bodyPr spcFirstLastPara="1" wrap="square" lIns="0" tIns="0" rIns="0" bIns="0" anchor="t" anchorCtr="0">
              <a:spAutoFit/>
            </a:bodyPr>
            <a:lstStyle/>
            <a:p>
              <a:r>
                <a:rPr lang="en-GB">
                  <a:solidFill>
                    <a:schemeClr val="accent3"/>
                  </a:solidFill>
                  <a:latin typeface="Georgia" panose="02040502050405020303" pitchFamily="18" charset="0"/>
                  <a:ea typeface="Hedvig Letters Serif"/>
                  <a:cs typeface="Hedvig Letters Serif"/>
                  <a:sym typeface="Hedvig Letters Serif"/>
                </a:rPr>
                <a:t>Altius Wellbeing Spectrum</a:t>
              </a:r>
              <a:endParaRPr baseline="30000">
                <a:solidFill>
                  <a:schemeClr val="accent3"/>
                </a:solidFill>
                <a:latin typeface="Georgia" panose="02040502050405020303" pitchFamily="18" charset="0"/>
                <a:ea typeface="Hedvig Letters Serif"/>
                <a:cs typeface="Hedvig Letters Serif"/>
                <a:sym typeface="Hedvig Letters Serif"/>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4" name="Google Shape;584;p19"/>
          <p:cNvSpPr/>
          <p:nvPr/>
        </p:nvSpPr>
        <p:spPr>
          <a:xfrm>
            <a:off x="540000" y="2063100"/>
            <a:ext cx="2594700" cy="1459800"/>
          </a:xfrm>
          <a:prstGeom prst="rect">
            <a:avLst/>
          </a:prstGeom>
          <a:solidFill>
            <a:schemeClr val="accent1"/>
          </a:solidFill>
          <a:ln>
            <a:noFill/>
          </a:ln>
        </p:spPr>
        <p:txBody>
          <a:bodyPr spcFirstLastPara="1" wrap="square" lIns="91425" tIns="45700" rIns="91425" bIns="45700" anchor="ctr" anchorCtr="0">
            <a:noAutofit/>
          </a:bodyPr>
          <a:lstStyle/>
          <a:p>
            <a:pPr algn="ctr"/>
            <a:endParaRPr lang="en-AU"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2" name="Text Placeholder 1">
            <a:extLst>
              <a:ext uri="{FF2B5EF4-FFF2-40B4-BE49-F238E27FC236}">
                <a16:creationId xmlns:a16="http://schemas.microsoft.com/office/drawing/2014/main" id="{25C72A3D-451B-43B6-8D2F-0F03008B634D}"/>
              </a:ext>
            </a:extLst>
          </p:cNvPr>
          <p:cNvSpPr>
            <a:spLocks noGrp="1"/>
          </p:cNvSpPr>
          <p:nvPr>
            <p:ph type="body" sz="quarter" idx="14"/>
          </p:nvPr>
        </p:nvSpPr>
        <p:spPr>
          <a:xfrm>
            <a:off x="539997" y="539997"/>
            <a:ext cx="5860801" cy="215444"/>
          </a:xfrm>
        </p:spPr>
        <p:txBody>
          <a:bodyPr/>
          <a:lstStyle/>
          <a:p>
            <a:r>
              <a:rPr lang="en-US"/>
              <a:t>About us</a:t>
            </a:r>
          </a:p>
        </p:txBody>
      </p:sp>
      <p:sp>
        <p:nvSpPr>
          <p:cNvPr id="581" name="Google Shape;581;p19"/>
          <p:cNvSpPr/>
          <p:nvPr/>
        </p:nvSpPr>
        <p:spPr>
          <a:xfrm>
            <a:off x="3379113" y="2063100"/>
            <a:ext cx="2594700" cy="1459800"/>
          </a:xfrm>
          <a:prstGeom prst="rect">
            <a:avLst/>
          </a:prstGeom>
          <a:solidFill>
            <a:schemeClr val="accent1"/>
          </a:solidFill>
          <a:ln>
            <a:noFill/>
          </a:ln>
        </p:spPr>
        <p:txBody>
          <a:bodyPr spcFirstLastPara="1" wrap="square" lIns="91425" tIns="45700" rIns="91425" bIns="45700" anchor="ctr" anchorCtr="0">
            <a:noAutofit/>
          </a:bodyPr>
          <a:lstStyle/>
          <a:p>
            <a:pPr algn="ctr"/>
            <a:endParaRPr lang="en-AU"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582" name="Google Shape;582;p19"/>
          <p:cNvSpPr/>
          <p:nvPr/>
        </p:nvSpPr>
        <p:spPr>
          <a:xfrm>
            <a:off x="6218213" y="2063100"/>
            <a:ext cx="2594700" cy="1459800"/>
          </a:xfrm>
          <a:prstGeom prst="rect">
            <a:avLst/>
          </a:prstGeom>
          <a:solidFill>
            <a:schemeClr val="accent1"/>
          </a:solidFill>
          <a:ln>
            <a:noFill/>
          </a:ln>
        </p:spPr>
        <p:txBody>
          <a:bodyPr spcFirstLastPara="1" wrap="square" lIns="91425" tIns="45700" rIns="91425" bIns="45700" anchor="ctr" anchorCtr="0">
            <a:noAutofit/>
          </a:bodyPr>
          <a:lstStyle/>
          <a:p>
            <a:pPr algn="ctr"/>
            <a:endParaRPr lang="en-AU"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583" name="Google Shape;583;p19"/>
          <p:cNvSpPr/>
          <p:nvPr/>
        </p:nvSpPr>
        <p:spPr>
          <a:xfrm>
            <a:off x="9057313" y="2063100"/>
            <a:ext cx="2594700" cy="1459800"/>
          </a:xfrm>
          <a:prstGeom prst="rect">
            <a:avLst/>
          </a:prstGeom>
          <a:solidFill>
            <a:schemeClr val="accent1"/>
          </a:solidFill>
          <a:ln>
            <a:noFill/>
          </a:ln>
        </p:spPr>
        <p:txBody>
          <a:bodyPr spcFirstLastPara="1" wrap="square" lIns="91425" tIns="45700" rIns="91425" bIns="45700" anchor="ctr" anchorCtr="0">
            <a:noAutofit/>
          </a:bodyPr>
          <a:lstStyle/>
          <a:p>
            <a:pPr algn="ctr"/>
            <a:endParaRPr lang="en-AU" sz="1800">
              <a:solidFill>
                <a:schemeClr val="lt1"/>
              </a:solidFill>
              <a:latin typeface="Segoe UI Semilight" panose="020B0402040204020203" pitchFamily="34" charset="0"/>
              <a:ea typeface="Inter Light"/>
              <a:cs typeface="Segoe UI Semilight" panose="020B0402040204020203" pitchFamily="34" charset="0"/>
              <a:sym typeface="Inter Light"/>
            </a:endParaRPr>
          </a:p>
        </p:txBody>
      </p:sp>
      <p:sp>
        <p:nvSpPr>
          <p:cNvPr id="585" name="Google Shape;585;p19"/>
          <p:cNvSpPr/>
          <p:nvPr/>
        </p:nvSpPr>
        <p:spPr>
          <a:xfrm>
            <a:off x="9057324" y="3522900"/>
            <a:ext cx="2594700" cy="2782500"/>
          </a:xfrm>
          <a:prstGeom prst="rect">
            <a:avLst/>
          </a:prstGeom>
          <a:solidFill>
            <a:srgbClr val="FBF1E8"/>
          </a:solidFill>
          <a:ln>
            <a:noFill/>
          </a:ln>
        </p:spPr>
        <p:txBody>
          <a:bodyPr spcFirstLastPara="1" wrap="square" lIns="144000" tIns="828000" rIns="108000" bIns="216000" anchor="t" anchorCtr="0">
            <a:noAutofit/>
          </a:bodyPr>
          <a:lstStyle/>
          <a:p>
            <a:pPr>
              <a:lnSpc>
                <a:spcPct val="115000"/>
              </a:lnSpc>
              <a:spcBef>
                <a:spcPts val="1000"/>
              </a:spcBef>
            </a:pPr>
            <a:r>
              <a:rPr lang="en-GB" sz="1100">
                <a:solidFill>
                  <a:schemeClr val="accent3"/>
                </a:solidFill>
                <a:latin typeface="Segoe UI Semilight" panose="020B0402040204020203" pitchFamily="34" charset="0"/>
                <a:ea typeface="Inter Light"/>
                <a:cs typeface="Segoe UI Semilight" panose="020B0402040204020203" pitchFamily="34" charset="0"/>
                <a:sym typeface="Inter Light"/>
              </a:rPr>
              <a:t>Elevating safety from mere compliance to a culture of proactive prevention and wellbeing. Altius equips workplaces to foster environments where employees feel secure and supported, enabling them to perform at their best.</a:t>
            </a:r>
            <a:endParaRPr lang="en-AU" sz="110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86" name="Google Shape;586;p19"/>
          <p:cNvSpPr/>
          <p:nvPr/>
        </p:nvSpPr>
        <p:spPr>
          <a:xfrm>
            <a:off x="540000" y="3522900"/>
            <a:ext cx="2594700" cy="2782500"/>
          </a:xfrm>
          <a:prstGeom prst="rect">
            <a:avLst/>
          </a:prstGeom>
          <a:solidFill>
            <a:srgbClr val="FBF1E8"/>
          </a:solidFill>
          <a:ln>
            <a:noFill/>
          </a:ln>
        </p:spPr>
        <p:txBody>
          <a:bodyPr spcFirstLastPara="1" wrap="square" lIns="144000" tIns="828000" rIns="108000" bIns="216000" anchor="t" anchorCtr="0">
            <a:noAutofit/>
          </a:bodyPr>
          <a:lstStyle/>
          <a:p>
            <a:pPr>
              <a:lnSpc>
                <a:spcPct val="115000"/>
              </a:lnSpc>
              <a:spcBef>
                <a:spcPts val="1000"/>
              </a:spcBef>
            </a:pPr>
            <a:r>
              <a:rPr lang="en-GB" sz="1100">
                <a:solidFill>
                  <a:schemeClr val="accent3"/>
                </a:solidFill>
                <a:latin typeface="Segoe UI Semilight" panose="020B0402040204020203" pitchFamily="34" charset="0"/>
                <a:ea typeface="Inter Light"/>
                <a:cs typeface="Segoe UI Semilight" panose="020B0402040204020203" pitchFamily="34" charset="0"/>
                <a:sym typeface="Inter Light"/>
              </a:rPr>
              <a:t>Helping employees achieve mental clarity and resilience by offering more than basic support. Altius inspires people to aim higher in their emotional, physical, and psychological health, empowering them to thrive, not just cope.</a:t>
            </a:r>
            <a:endParaRPr lang="en-AU" sz="110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87" name="Google Shape;587;p19"/>
          <p:cNvSpPr/>
          <p:nvPr/>
        </p:nvSpPr>
        <p:spPr>
          <a:xfrm>
            <a:off x="3379111" y="3522900"/>
            <a:ext cx="2594700" cy="2782500"/>
          </a:xfrm>
          <a:prstGeom prst="rect">
            <a:avLst/>
          </a:prstGeom>
          <a:solidFill>
            <a:srgbClr val="FBF1E8"/>
          </a:solidFill>
          <a:ln>
            <a:noFill/>
          </a:ln>
        </p:spPr>
        <p:txBody>
          <a:bodyPr spcFirstLastPara="1" wrap="square" lIns="144000" tIns="828000" rIns="108000" bIns="216000" anchor="t" anchorCtr="0">
            <a:noAutofit/>
          </a:bodyPr>
          <a:lstStyle/>
          <a:p>
            <a:pPr>
              <a:lnSpc>
                <a:spcPct val="115000"/>
              </a:lnSpc>
              <a:spcBef>
                <a:spcPts val="1000"/>
              </a:spcBef>
            </a:pPr>
            <a:r>
              <a:rPr lang="en-GB" sz="1100">
                <a:solidFill>
                  <a:schemeClr val="accent3"/>
                </a:solidFill>
                <a:latin typeface="Segoe UI Semilight" panose="020B0402040204020203" pitchFamily="34" charset="0"/>
                <a:ea typeface="Inter Light"/>
                <a:cs typeface="Segoe UI Semilight" panose="020B0402040204020203" pitchFamily="34" charset="0"/>
                <a:sym typeface="Inter Light"/>
              </a:rPr>
              <a:t>Enabling leaders to perform at their peak by addressing stress and enhancing their capacity for high performance. Altius encourages executives to exceed their limits and set new standards for leadership excellence.</a:t>
            </a:r>
            <a:endParaRPr lang="en-AU" sz="110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sp>
        <p:nvSpPr>
          <p:cNvPr id="588" name="Google Shape;588;p19"/>
          <p:cNvSpPr/>
          <p:nvPr/>
        </p:nvSpPr>
        <p:spPr>
          <a:xfrm>
            <a:off x="6218214" y="3522900"/>
            <a:ext cx="2594700" cy="2782500"/>
          </a:xfrm>
          <a:prstGeom prst="rect">
            <a:avLst/>
          </a:prstGeom>
          <a:solidFill>
            <a:srgbClr val="FBF1E8"/>
          </a:solidFill>
          <a:ln>
            <a:noFill/>
          </a:ln>
        </p:spPr>
        <p:txBody>
          <a:bodyPr spcFirstLastPara="1" wrap="square" lIns="144000" tIns="828000" rIns="108000" bIns="216000" anchor="t" anchorCtr="0">
            <a:noAutofit/>
          </a:bodyPr>
          <a:lstStyle/>
          <a:p>
            <a:pPr>
              <a:lnSpc>
                <a:spcPct val="115000"/>
              </a:lnSpc>
              <a:spcBef>
                <a:spcPts val="1000"/>
              </a:spcBef>
            </a:pPr>
            <a:r>
              <a:rPr lang="en-GB" sz="1100">
                <a:solidFill>
                  <a:schemeClr val="accent3"/>
                </a:solidFill>
                <a:latin typeface="Segoe UI Semilight" panose="020B0402040204020203" pitchFamily="34" charset="0"/>
                <a:ea typeface="Inter Light"/>
                <a:cs typeface="Segoe UI Semilight" panose="020B0402040204020203" pitchFamily="34" charset="0"/>
                <a:sym typeface="Inter Light"/>
              </a:rPr>
              <a:t>Going beyond traditional recovery processes to help employees regain not just their health but also their confidence and full potential. Altius focuses on empowering individuals to emerge stronger and better equipped for the challenges ahead.</a:t>
            </a:r>
            <a:endParaRPr lang="en-AU" sz="110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pic>
        <p:nvPicPr>
          <p:cNvPr id="589" name="Google Shape;589;p19"/>
          <p:cNvPicPr preferRelativeResize="0"/>
          <p:nvPr/>
        </p:nvPicPr>
        <p:blipFill>
          <a:blip r:embed="rId3" cstate="screen">
            <a:alphaModFix/>
            <a:extLst>
              <a:ext uri="{28A0092B-C50C-407E-A947-70E740481C1C}">
                <a14:useLocalDpi xmlns:a14="http://schemas.microsoft.com/office/drawing/2010/main"/>
              </a:ext>
            </a:extLst>
          </a:blip>
          <a:srcRect/>
          <a:stretch>
            <a:fillRect/>
          </a:stretch>
        </p:blipFill>
        <p:spPr>
          <a:xfrm>
            <a:off x="956646" y="1359648"/>
            <a:ext cx="1929429" cy="2075348"/>
          </a:xfrm>
          <a:prstGeom prst="rect">
            <a:avLst/>
          </a:prstGeom>
          <a:noFill/>
          <a:ln>
            <a:noFill/>
          </a:ln>
        </p:spPr>
      </p:pic>
      <p:pic>
        <p:nvPicPr>
          <p:cNvPr id="590" name="Google Shape;590;p19"/>
          <p:cNvPicPr preferRelativeResize="0"/>
          <p:nvPr/>
        </p:nvPicPr>
        <p:blipFill>
          <a:blip r:embed="rId4" cstate="screen">
            <a:alphaModFix/>
            <a:extLst>
              <a:ext uri="{28A0092B-C50C-407E-A947-70E740481C1C}">
                <a14:useLocalDpi xmlns:a14="http://schemas.microsoft.com/office/drawing/2010/main"/>
              </a:ext>
            </a:extLst>
          </a:blip>
          <a:srcRect/>
          <a:stretch>
            <a:fillRect/>
          </a:stretch>
        </p:blipFill>
        <p:spPr>
          <a:xfrm>
            <a:off x="3640927" y="1726532"/>
            <a:ext cx="2048673" cy="1675853"/>
          </a:xfrm>
          <a:prstGeom prst="rect">
            <a:avLst/>
          </a:prstGeom>
          <a:noFill/>
          <a:ln>
            <a:noFill/>
          </a:ln>
        </p:spPr>
      </p:pic>
      <p:pic>
        <p:nvPicPr>
          <p:cNvPr id="591" name="Google Shape;591;p19"/>
          <p:cNvPicPr preferRelativeResize="0"/>
          <p:nvPr/>
        </p:nvPicPr>
        <p:blipFill>
          <a:blip r:embed="rId5" cstate="screen">
            <a:alphaModFix/>
            <a:extLst>
              <a:ext uri="{28A0092B-C50C-407E-A947-70E740481C1C}">
                <a14:useLocalDpi xmlns:a14="http://schemas.microsoft.com/office/drawing/2010/main"/>
              </a:ext>
            </a:extLst>
          </a:blip>
          <a:srcRect/>
          <a:stretch>
            <a:fillRect/>
          </a:stretch>
        </p:blipFill>
        <p:spPr>
          <a:xfrm>
            <a:off x="6403519" y="1104899"/>
            <a:ext cx="2224088" cy="2396993"/>
          </a:xfrm>
          <a:prstGeom prst="rect">
            <a:avLst/>
          </a:prstGeom>
          <a:noFill/>
          <a:ln>
            <a:noFill/>
          </a:ln>
        </p:spPr>
      </p:pic>
      <p:pic>
        <p:nvPicPr>
          <p:cNvPr id="592" name="Google Shape;592;p19"/>
          <p:cNvPicPr preferRelativeResize="0"/>
          <p:nvPr/>
        </p:nvPicPr>
        <p:blipFill rotWithShape="1">
          <a:blip r:embed="rId6" cstate="screen">
            <a:alphaModFix/>
            <a:extLst>
              <a:ext uri="{28A0092B-C50C-407E-A947-70E740481C1C}">
                <a14:useLocalDpi xmlns:a14="http://schemas.microsoft.com/office/drawing/2010/main"/>
              </a:ext>
            </a:extLst>
          </a:blip>
          <a:srcRect/>
          <a:stretch>
            <a:fillRect/>
          </a:stretch>
        </p:blipFill>
        <p:spPr>
          <a:xfrm>
            <a:off x="9453157" y="1157288"/>
            <a:ext cx="1891118" cy="2337878"/>
          </a:xfrm>
          <a:prstGeom prst="rect">
            <a:avLst/>
          </a:prstGeom>
          <a:noFill/>
          <a:ln>
            <a:noFill/>
          </a:ln>
        </p:spPr>
      </p:pic>
      <p:sp>
        <p:nvSpPr>
          <p:cNvPr id="3" name="Slide Number Placeholder 2">
            <a:extLst>
              <a:ext uri="{FF2B5EF4-FFF2-40B4-BE49-F238E27FC236}">
                <a16:creationId xmlns:a16="http://schemas.microsoft.com/office/drawing/2014/main" id="{CC76177D-0D3A-59A1-6F82-74DF68E58D5B}"/>
              </a:ext>
            </a:extLst>
          </p:cNvPr>
          <p:cNvSpPr>
            <a:spLocks noGrp="1"/>
          </p:cNvSpPr>
          <p:nvPr>
            <p:ph type="sldNum" idx="12"/>
          </p:nvPr>
        </p:nvSpPr>
        <p:spPr>
          <a:xfrm>
            <a:off x="10936757" y="6534078"/>
            <a:ext cx="731700" cy="123111"/>
          </a:xfrm>
        </p:spPr>
        <p:txBody>
          <a:bodyPr/>
          <a:lstStyle/>
          <a:p>
            <a:fld id="{00000000-1234-1234-1234-123412341234}" type="slidenum">
              <a:rPr lang="en-GB" smtClean="0"/>
              <a:pPr/>
              <a:t>18</a:t>
            </a:fld>
            <a:endParaRPr lang="en-GB"/>
          </a:p>
        </p:txBody>
      </p:sp>
      <p:sp>
        <p:nvSpPr>
          <p:cNvPr id="25" name="Text Placeholder 24">
            <a:extLst>
              <a:ext uri="{FF2B5EF4-FFF2-40B4-BE49-F238E27FC236}">
                <a16:creationId xmlns:a16="http://schemas.microsoft.com/office/drawing/2014/main" id="{5A8B2956-38E5-7326-1F6F-C841C8D0EAAF}"/>
              </a:ext>
            </a:extLst>
          </p:cNvPr>
          <p:cNvSpPr>
            <a:spLocks noGrp="1"/>
          </p:cNvSpPr>
          <p:nvPr>
            <p:ph type="body" sz="quarter" idx="37"/>
          </p:nvPr>
        </p:nvSpPr>
        <p:spPr>
          <a:xfrm>
            <a:off x="539997" y="791000"/>
            <a:ext cx="6529387" cy="477054"/>
          </a:xfrm>
        </p:spPr>
        <p:txBody>
          <a:bodyPr/>
          <a:lstStyle/>
          <a:p>
            <a:r>
              <a:rPr lang="en-US"/>
              <a:t>Our Service Pillars</a:t>
            </a:r>
          </a:p>
        </p:txBody>
      </p:sp>
      <p:grpSp>
        <p:nvGrpSpPr>
          <p:cNvPr id="595" name="Google Shape;595;p19"/>
          <p:cNvGrpSpPr/>
          <p:nvPr/>
        </p:nvGrpSpPr>
        <p:grpSpPr>
          <a:xfrm>
            <a:off x="757770" y="3749540"/>
            <a:ext cx="2162364" cy="394007"/>
            <a:chOff x="2716844" y="1794031"/>
            <a:chExt cx="2162364" cy="394007"/>
          </a:xfrm>
          <a:solidFill>
            <a:schemeClr val="accent3"/>
          </a:solidFill>
        </p:grpSpPr>
        <p:sp>
          <p:nvSpPr>
            <p:cNvPr id="596" name="Google Shape;596;p19"/>
            <p:cNvSpPr/>
            <p:nvPr/>
          </p:nvSpPr>
          <p:spPr>
            <a:xfrm>
              <a:off x="4779421" y="2060416"/>
              <a:ext cx="99787" cy="127622"/>
            </a:xfrm>
            <a:custGeom>
              <a:avLst/>
              <a:gdLst/>
              <a:ahLst/>
              <a:cxnLst/>
              <a:rect l="l" t="t" r="r" b="b"/>
              <a:pathLst>
                <a:path w="208978" h="267271" extrusionOk="0">
                  <a:moveTo>
                    <a:pt x="178403" y="49625"/>
                  </a:moveTo>
                  <a:lnTo>
                    <a:pt x="178403" y="192500"/>
                  </a:lnTo>
                  <a:cubicBezTo>
                    <a:pt x="178403" y="206026"/>
                    <a:pt x="176213" y="217456"/>
                    <a:pt x="171831" y="226790"/>
                  </a:cubicBezTo>
                  <a:cubicBezTo>
                    <a:pt x="167450" y="236411"/>
                    <a:pt x="161354" y="244221"/>
                    <a:pt x="153543" y="250127"/>
                  </a:cubicBezTo>
                  <a:cubicBezTo>
                    <a:pt x="145732" y="256032"/>
                    <a:pt x="136398" y="260413"/>
                    <a:pt x="125539" y="262985"/>
                  </a:cubicBezTo>
                  <a:cubicBezTo>
                    <a:pt x="114871" y="265843"/>
                    <a:pt x="103347" y="267271"/>
                    <a:pt x="90868" y="267271"/>
                  </a:cubicBezTo>
                  <a:cubicBezTo>
                    <a:pt x="63627" y="267271"/>
                    <a:pt x="43529" y="261938"/>
                    <a:pt x="30575" y="251269"/>
                  </a:cubicBezTo>
                  <a:cubicBezTo>
                    <a:pt x="17622" y="240887"/>
                    <a:pt x="10383" y="227267"/>
                    <a:pt x="8763" y="210407"/>
                  </a:cubicBezTo>
                  <a:lnTo>
                    <a:pt x="48863" y="210407"/>
                  </a:lnTo>
                  <a:cubicBezTo>
                    <a:pt x="49911" y="219456"/>
                    <a:pt x="53530" y="226886"/>
                    <a:pt x="59722" y="232600"/>
                  </a:cubicBezTo>
                  <a:cubicBezTo>
                    <a:pt x="66199" y="238315"/>
                    <a:pt x="77724" y="241173"/>
                    <a:pt x="94393" y="241173"/>
                  </a:cubicBezTo>
                  <a:cubicBezTo>
                    <a:pt x="103441" y="241173"/>
                    <a:pt x="110966" y="239744"/>
                    <a:pt x="116967" y="236887"/>
                  </a:cubicBezTo>
                  <a:cubicBezTo>
                    <a:pt x="122968" y="234315"/>
                    <a:pt x="127635" y="230696"/>
                    <a:pt x="130969" y="226028"/>
                  </a:cubicBezTo>
                  <a:cubicBezTo>
                    <a:pt x="134303" y="221361"/>
                    <a:pt x="136684" y="216027"/>
                    <a:pt x="138017" y="210026"/>
                  </a:cubicBezTo>
                  <a:cubicBezTo>
                    <a:pt x="139541" y="204025"/>
                    <a:pt x="140398" y="197929"/>
                    <a:pt x="140398" y="191738"/>
                  </a:cubicBezTo>
                  <a:lnTo>
                    <a:pt x="140398" y="166402"/>
                  </a:lnTo>
                  <a:cubicBezTo>
                    <a:pt x="139065" y="168211"/>
                    <a:pt x="137160" y="170593"/>
                    <a:pt x="134588" y="173450"/>
                  </a:cubicBezTo>
                  <a:cubicBezTo>
                    <a:pt x="132207" y="176022"/>
                    <a:pt x="128968" y="178498"/>
                    <a:pt x="124873" y="180880"/>
                  </a:cubicBezTo>
                  <a:cubicBezTo>
                    <a:pt x="120491" y="183452"/>
                    <a:pt x="114967" y="185547"/>
                    <a:pt x="108490" y="187071"/>
                  </a:cubicBezTo>
                  <a:cubicBezTo>
                    <a:pt x="102298" y="188881"/>
                    <a:pt x="94774" y="189833"/>
                    <a:pt x="85916" y="189833"/>
                  </a:cubicBezTo>
                  <a:cubicBezTo>
                    <a:pt x="74200" y="189833"/>
                    <a:pt x="63055" y="187738"/>
                    <a:pt x="52483" y="183642"/>
                  </a:cubicBezTo>
                  <a:cubicBezTo>
                    <a:pt x="42100" y="179451"/>
                    <a:pt x="33052" y="173355"/>
                    <a:pt x="25241" y="165354"/>
                  </a:cubicBezTo>
                  <a:cubicBezTo>
                    <a:pt x="17431" y="157353"/>
                    <a:pt x="11239" y="147733"/>
                    <a:pt x="6572" y="136588"/>
                  </a:cubicBezTo>
                  <a:cubicBezTo>
                    <a:pt x="2191" y="125158"/>
                    <a:pt x="0" y="112490"/>
                    <a:pt x="0" y="98488"/>
                  </a:cubicBezTo>
                  <a:cubicBezTo>
                    <a:pt x="0" y="85249"/>
                    <a:pt x="1810" y="72771"/>
                    <a:pt x="5429" y="61150"/>
                  </a:cubicBezTo>
                  <a:cubicBezTo>
                    <a:pt x="9049" y="49244"/>
                    <a:pt x="14478" y="38671"/>
                    <a:pt x="21812" y="29623"/>
                  </a:cubicBezTo>
                  <a:cubicBezTo>
                    <a:pt x="29051" y="20574"/>
                    <a:pt x="38005" y="13430"/>
                    <a:pt x="48673" y="8192"/>
                  </a:cubicBezTo>
                  <a:cubicBezTo>
                    <a:pt x="59531" y="2762"/>
                    <a:pt x="72200" y="0"/>
                    <a:pt x="86392" y="0"/>
                  </a:cubicBezTo>
                  <a:cubicBezTo>
                    <a:pt x="93440" y="0"/>
                    <a:pt x="99917" y="952"/>
                    <a:pt x="105823" y="2762"/>
                  </a:cubicBezTo>
                  <a:cubicBezTo>
                    <a:pt x="112014" y="4572"/>
                    <a:pt x="117634" y="6763"/>
                    <a:pt x="122587" y="9334"/>
                  </a:cubicBezTo>
                  <a:cubicBezTo>
                    <a:pt x="127540" y="11906"/>
                    <a:pt x="131540" y="14764"/>
                    <a:pt x="134684" y="17907"/>
                  </a:cubicBezTo>
                  <a:cubicBezTo>
                    <a:pt x="137827" y="21050"/>
                    <a:pt x="139732" y="23908"/>
                    <a:pt x="140494" y="26479"/>
                  </a:cubicBezTo>
                  <a:lnTo>
                    <a:pt x="140494" y="13621"/>
                  </a:lnTo>
                  <a:cubicBezTo>
                    <a:pt x="140494" y="11811"/>
                    <a:pt x="141923" y="9715"/>
                    <a:pt x="144780" y="7429"/>
                  </a:cubicBezTo>
                  <a:cubicBezTo>
                    <a:pt x="147638" y="5048"/>
                    <a:pt x="150972" y="3905"/>
                    <a:pt x="154877" y="3905"/>
                  </a:cubicBezTo>
                  <a:lnTo>
                    <a:pt x="200406" y="3905"/>
                  </a:lnTo>
                  <a:cubicBezTo>
                    <a:pt x="202502" y="3905"/>
                    <a:pt x="204407" y="4953"/>
                    <a:pt x="206216" y="7048"/>
                  </a:cubicBezTo>
                  <a:cubicBezTo>
                    <a:pt x="208026" y="9144"/>
                    <a:pt x="208979" y="11621"/>
                    <a:pt x="208979" y="14478"/>
                  </a:cubicBezTo>
                  <a:cubicBezTo>
                    <a:pt x="208693" y="17621"/>
                    <a:pt x="207550" y="19907"/>
                    <a:pt x="205454" y="21527"/>
                  </a:cubicBezTo>
                  <a:cubicBezTo>
                    <a:pt x="203359" y="23050"/>
                    <a:pt x="201168" y="23908"/>
                    <a:pt x="198882" y="23908"/>
                  </a:cubicBezTo>
                  <a:cubicBezTo>
                    <a:pt x="193453" y="23908"/>
                    <a:pt x="188595" y="25622"/>
                    <a:pt x="184499" y="28956"/>
                  </a:cubicBezTo>
                  <a:cubicBezTo>
                    <a:pt x="180594" y="32099"/>
                    <a:pt x="178689" y="39052"/>
                    <a:pt x="178689" y="50006"/>
                  </a:cubicBezTo>
                  <a:close/>
                  <a:moveTo>
                    <a:pt x="140303" y="106394"/>
                  </a:moveTo>
                  <a:lnTo>
                    <a:pt x="140303" y="89249"/>
                  </a:lnTo>
                  <a:cubicBezTo>
                    <a:pt x="140303" y="83534"/>
                    <a:pt x="139351" y="77152"/>
                    <a:pt x="137541" y="70199"/>
                  </a:cubicBezTo>
                  <a:cubicBezTo>
                    <a:pt x="136017" y="62960"/>
                    <a:pt x="133255" y="56198"/>
                    <a:pt x="129350" y="50006"/>
                  </a:cubicBezTo>
                  <a:cubicBezTo>
                    <a:pt x="125444" y="43815"/>
                    <a:pt x="120301" y="38481"/>
                    <a:pt x="113824" y="34004"/>
                  </a:cubicBezTo>
                  <a:cubicBezTo>
                    <a:pt x="107632" y="29623"/>
                    <a:pt x="99917" y="27432"/>
                    <a:pt x="90868" y="27432"/>
                  </a:cubicBezTo>
                  <a:cubicBezTo>
                    <a:pt x="81820" y="27432"/>
                    <a:pt x="74009" y="29527"/>
                    <a:pt x="67533" y="33623"/>
                  </a:cubicBezTo>
                  <a:cubicBezTo>
                    <a:pt x="61341" y="37529"/>
                    <a:pt x="56007" y="42672"/>
                    <a:pt x="51531" y="49149"/>
                  </a:cubicBezTo>
                  <a:cubicBezTo>
                    <a:pt x="47340" y="55626"/>
                    <a:pt x="44291" y="63151"/>
                    <a:pt x="42196" y="71723"/>
                  </a:cubicBezTo>
                  <a:cubicBezTo>
                    <a:pt x="40386" y="80296"/>
                    <a:pt x="39434" y="89154"/>
                    <a:pt x="39434" y="98203"/>
                  </a:cubicBezTo>
                  <a:cubicBezTo>
                    <a:pt x="39434" y="106775"/>
                    <a:pt x="40386" y="114967"/>
                    <a:pt x="42196" y="122682"/>
                  </a:cubicBezTo>
                  <a:cubicBezTo>
                    <a:pt x="44291" y="130492"/>
                    <a:pt x="47530" y="137350"/>
                    <a:pt x="51911" y="143351"/>
                  </a:cubicBezTo>
                  <a:cubicBezTo>
                    <a:pt x="56293" y="149352"/>
                    <a:pt x="61913" y="154115"/>
                    <a:pt x="68675" y="157734"/>
                  </a:cubicBezTo>
                  <a:cubicBezTo>
                    <a:pt x="75438" y="161068"/>
                    <a:pt x="83630" y="162782"/>
                    <a:pt x="93155" y="162782"/>
                  </a:cubicBezTo>
                  <a:cubicBezTo>
                    <a:pt x="98870" y="162782"/>
                    <a:pt x="104584" y="161354"/>
                    <a:pt x="110300" y="158496"/>
                  </a:cubicBezTo>
                  <a:cubicBezTo>
                    <a:pt x="116014" y="155638"/>
                    <a:pt x="121063" y="151733"/>
                    <a:pt x="125444" y="146780"/>
                  </a:cubicBezTo>
                  <a:cubicBezTo>
                    <a:pt x="129826" y="141637"/>
                    <a:pt x="133350" y="135636"/>
                    <a:pt x="135922" y="128873"/>
                  </a:cubicBezTo>
                  <a:cubicBezTo>
                    <a:pt x="138779" y="121825"/>
                    <a:pt x="140208" y="114300"/>
                    <a:pt x="140208" y="106299"/>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597" name="Google Shape;597;p19"/>
            <p:cNvSpPr/>
            <p:nvPr/>
          </p:nvSpPr>
          <p:spPr>
            <a:xfrm>
              <a:off x="4667929" y="2060501"/>
              <a:ext cx="95876" cy="93107"/>
            </a:xfrm>
            <a:custGeom>
              <a:avLst/>
              <a:gdLst/>
              <a:ahLst/>
              <a:cxnLst/>
              <a:rect l="l" t="t" r="r" b="b"/>
              <a:pathLst>
                <a:path w="200787" h="194988" extrusionOk="0">
                  <a:moveTo>
                    <a:pt x="71628" y="20205"/>
                  </a:moveTo>
                  <a:lnTo>
                    <a:pt x="71628" y="42398"/>
                  </a:lnTo>
                  <a:cubicBezTo>
                    <a:pt x="72676" y="39826"/>
                    <a:pt x="74866" y="36207"/>
                    <a:pt x="78200" y="31539"/>
                  </a:cubicBezTo>
                  <a:cubicBezTo>
                    <a:pt x="81534" y="26872"/>
                    <a:pt x="86011" y="22300"/>
                    <a:pt x="91440" y="17919"/>
                  </a:cubicBezTo>
                  <a:cubicBezTo>
                    <a:pt x="97155" y="13251"/>
                    <a:pt x="103918" y="9251"/>
                    <a:pt x="111633" y="5822"/>
                  </a:cubicBezTo>
                  <a:cubicBezTo>
                    <a:pt x="119443" y="2202"/>
                    <a:pt x="128588" y="202"/>
                    <a:pt x="139255" y="11"/>
                  </a:cubicBezTo>
                  <a:cubicBezTo>
                    <a:pt x="157925" y="-274"/>
                    <a:pt x="172879" y="4774"/>
                    <a:pt x="184023" y="15156"/>
                  </a:cubicBezTo>
                  <a:cubicBezTo>
                    <a:pt x="195167" y="25253"/>
                    <a:pt x="200787" y="37350"/>
                    <a:pt x="200787" y="51351"/>
                  </a:cubicBezTo>
                  <a:lnTo>
                    <a:pt x="200787" y="194988"/>
                  </a:lnTo>
                  <a:lnTo>
                    <a:pt x="162687" y="194988"/>
                  </a:lnTo>
                  <a:lnTo>
                    <a:pt x="162687" y="70401"/>
                  </a:lnTo>
                  <a:cubicBezTo>
                    <a:pt x="162687" y="60305"/>
                    <a:pt x="160306" y="51351"/>
                    <a:pt x="155639" y="43541"/>
                  </a:cubicBezTo>
                  <a:cubicBezTo>
                    <a:pt x="151257" y="35540"/>
                    <a:pt x="142399" y="31634"/>
                    <a:pt x="129159" y="31825"/>
                  </a:cubicBezTo>
                  <a:cubicBezTo>
                    <a:pt x="122682" y="32111"/>
                    <a:pt x="115919" y="34397"/>
                    <a:pt x="108966" y="38873"/>
                  </a:cubicBezTo>
                  <a:cubicBezTo>
                    <a:pt x="102203" y="43065"/>
                    <a:pt x="96012" y="48303"/>
                    <a:pt x="90297" y="54876"/>
                  </a:cubicBezTo>
                  <a:cubicBezTo>
                    <a:pt x="84868" y="61638"/>
                    <a:pt x="80296" y="69163"/>
                    <a:pt x="76676" y="77450"/>
                  </a:cubicBezTo>
                  <a:cubicBezTo>
                    <a:pt x="73057" y="85451"/>
                    <a:pt x="71247" y="93547"/>
                    <a:pt x="71247" y="101548"/>
                  </a:cubicBezTo>
                  <a:lnTo>
                    <a:pt x="71247" y="194988"/>
                  </a:lnTo>
                  <a:lnTo>
                    <a:pt x="33147" y="194988"/>
                  </a:lnTo>
                  <a:lnTo>
                    <a:pt x="33147" y="56400"/>
                  </a:lnTo>
                  <a:cubicBezTo>
                    <a:pt x="33147" y="53066"/>
                    <a:pt x="33052" y="50018"/>
                    <a:pt x="32766" y="47446"/>
                  </a:cubicBezTo>
                  <a:cubicBezTo>
                    <a:pt x="32766" y="44588"/>
                    <a:pt x="32481" y="42017"/>
                    <a:pt x="32004" y="39636"/>
                  </a:cubicBezTo>
                  <a:cubicBezTo>
                    <a:pt x="31718" y="37254"/>
                    <a:pt x="30956" y="35349"/>
                    <a:pt x="29623" y="33825"/>
                  </a:cubicBezTo>
                  <a:cubicBezTo>
                    <a:pt x="28575" y="32015"/>
                    <a:pt x="27146" y="30301"/>
                    <a:pt x="25337" y="28777"/>
                  </a:cubicBezTo>
                  <a:cubicBezTo>
                    <a:pt x="23527" y="27444"/>
                    <a:pt x="21336" y="26586"/>
                    <a:pt x="18765" y="26015"/>
                  </a:cubicBezTo>
                  <a:cubicBezTo>
                    <a:pt x="16383" y="25253"/>
                    <a:pt x="14097" y="24872"/>
                    <a:pt x="11716" y="24872"/>
                  </a:cubicBezTo>
                  <a:cubicBezTo>
                    <a:pt x="7811" y="24872"/>
                    <a:pt x="4858" y="23824"/>
                    <a:pt x="2762" y="21728"/>
                  </a:cubicBezTo>
                  <a:cubicBezTo>
                    <a:pt x="952" y="19347"/>
                    <a:pt x="0" y="16680"/>
                    <a:pt x="0" y="13537"/>
                  </a:cubicBezTo>
                  <a:cubicBezTo>
                    <a:pt x="0" y="10965"/>
                    <a:pt x="952" y="8584"/>
                    <a:pt x="2762" y="6488"/>
                  </a:cubicBezTo>
                  <a:cubicBezTo>
                    <a:pt x="4858" y="4393"/>
                    <a:pt x="7144" y="3345"/>
                    <a:pt x="9811" y="3345"/>
                  </a:cubicBezTo>
                  <a:lnTo>
                    <a:pt x="51054" y="3345"/>
                  </a:lnTo>
                  <a:cubicBezTo>
                    <a:pt x="57245" y="3345"/>
                    <a:pt x="62199" y="5536"/>
                    <a:pt x="65818" y="9917"/>
                  </a:cubicBezTo>
                  <a:cubicBezTo>
                    <a:pt x="69723" y="14109"/>
                    <a:pt x="71628" y="17442"/>
                    <a:pt x="71628" y="20014"/>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598" name="Google Shape;598;p19"/>
            <p:cNvSpPr/>
            <p:nvPr/>
          </p:nvSpPr>
          <p:spPr>
            <a:xfrm>
              <a:off x="4622897" y="2021194"/>
              <a:ext cx="35703" cy="132489"/>
            </a:xfrm>
            <a:custGeom>
              <a:avLst/>
              <a:gdLst/>
              <a:ahLst/>
              <a:cxnLst/>
              <a:rect l="l" t="t" r="r" b="b"/>
              <a:pathLst>
                <a:path w="74771" h="277463" extrusionOk="0">
                  <a:moveTo>
                    <a:pt x="20288" y="26860"/>
                  </a:moveTo>
                  <a:cubicBezTo>
                    <a:pt x="20288" y="19812"/>
                    <a:pt x="22860" y="13621"/>
                    <a:pt x="28099" y="8192"/>
                  </a:cubicBezTo>
                  <a:cubicBezTo>
                    <a:pt x="33528" y="2762"/>
                    <a:pt x="40005" y="0"/>
                    <a:pt x="47530" y="0"/>
                  </a:cubicBezTo>
                  <a:cubicBezTo>
                    <a:pt x="55054" y="0"/>
                    <a:pt x="61150" y="2762"/>
                    <a:pt x="66580" y="8192"/>
                  </a:cubicBezTo>
                  <a:cubicBezTo>
                    <a:pt x="72009" y="13621"/>
                    <a:pt x="74771" y="19907"/>
                    <a:pt x="74771" y="26860"/>
                  </a:cubicBezTo>
                  <a:cubicBezTo>
                    <a:pt x="74771" y="33814"/>
                    <a:pt x="72009" y="40481"/>
                    <a:pt x="66580" y="45910"/>
                  </a:cubicBezTo>
                  <a:cubicBezTo>
                    <a:pt x="61150" y="51054"/>
                    <a:pt x="54769" y="53721"/>
                    <a:pt x="47530" y="53721"/>
                  </a:cubicBezTo>
                  <a:cubicBezTo>
                    <a:pt x="40291" y="53721"/>
                    <a:pt x="33528" y="51149"/>
                    <a:pt x="28099" y="45910"/>
                  </a:cubicBezTo>
                  <a:cubicBezTo>
                    <a:pt x="22955" y="40481"/>
                    <a:pt x="20288" y="34100"/>
                    <a:pt x="20288" y="26860"/>
                  </a:cubicBezTo>
                  <a:close/>
                  <a:moveTo>
                    <a:pt x="71247" y="277463"/>
                  </a:moveTo>
                  <a:lnTo>
                    <a:pt x="32671" y="277463"/>
                  </a:lnTo>
                  <a:lnTo>
                    <a:pt x="32671" y="141637"/>
                  </a:lnTo>
                  <a:cubicBezTo>
                    <a:pt x="32671" y="132588"/>
                    <a:pt x="32290" y="125825"/>
                    <a:pt x="31528" y="121444"/>
                  </a:cubicBezTo>
                  <a:cubicBezTo>
                    <a:pt x="31052" y="117062"/>
                    <a:pt x="28956" y="113633"/>
                    <a:pt x="25336" y="111347"/>
                  </a:cubicBezTo>
                  <a:cubicBezTo>
                    <a:pt x="23526" y="110585"/>
                    <a:pt x="21336" y="109823"/>
                    <a:pt x="18764" y="108966"/>
                  </a:cubicBezTo>
                  <a:cubicBezTo>
                    <a:pt x="16383" y="108204"/>
                    <a:pt x="14097" y="107823"/>
                    <a:pt x="11716" y="107823"/>
                  </a:cubicBezTo>
                  <a:cubicBezTo>
                    <a:pt x="7811" y="107823"/>
                    <a:pt x="4858" y="106680"/>
                    <a:pt x="2762" y="104299"/>
                  </a:cubicBezTo>
                  <a:cubicBezTo>
                    <a:pt x="952" y="101917"/>
                    <a:pt x="0" y="99250"/>
                    <a:pt x="0" y="96107"/>
                  </a:cubicBezTo>
                  <a:cubicBezTo>
                    <a:pt x="0" y="93536"/>
                    <a:pt x="1143" y="91154"/>
                    <a:pt x="3524" y="89059"/>
                  </a:cubicBezTo>
                  <a:cubicBezTo>
                    <a:pt x="6096" y="86963"/>
                    <a:pt x="8667" y="85915"/>
                    <a:pt x="11335" y="85915"/>
                  </a:cubicBezTo>
                  <a:lnTo>
                    <a:pt x="50673" y="85915"/>
                  </a:lnTo>
                  <a:cubicBezTo>
                    <a:pt x="56864" y="85915"/>
                    <a:pt x="61817" y="88297"/>
                    <a:pt x="65437" y="92964"/>
                  </a:cubicBezTo>
                  <a:cubicBezTo>
                    <a:pt x="69342" y="97346"/>
                    <a:pt x="71247" y="101822"/>
                    <a:pt x="71247" y="106204"/>
                  </a:cubicBezTo>
                  <a:lnTo>
                    <a:pt x="71247" y="277463"/>
                  </a:ln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599" name="Google Shape;599;p19"/>
            <p:cNvSpPr/>
            <p:nvPr/>
          </p:nvSpPr>
          <p:spPr>
            <a:xfrm>
              <a:off x="4532469" y="2060325"/>
              <a:ext cx="87370" cy="95148"/>
            </a:xfrm>
            <a:custGeom>
              <a:avLst/>
              <a:gdLst/>
              <a:ahLst/>
              <a:cxnLst/>
              <a:rect l="l" t="t" r="r" b="b"/>
              <a:pathLst>
                <a:path w="182974" h="199263" extrusionOk="0">
                  <a:moveTo>
                    <a:pt x="95821" y="23717"/>
                  </a:moveTo>
                  <a:cubicBezTo>
                    <a:pt x="83153" y="23717"/>
                    <a:pt x="71151" y="28004"/>
                    <a:pt x="60007" y="36576"/>
                  </a:cubicBezTo>
                  <a:cubicBezTo>
                    <a:pt x="49149" y="45149"/>
                    <a:pt x="42767" y="59436"/>
                    <a:pt x="40957" y="79343"/>
                  </a:cubicBezTo>
                  <a:lnTo>
                    <a:pt x="143351" y="79343"/>
                  </a:lnTo>
                  <a:cubicBezTo>
                    <a:pt x="143351" y="59150"/>
                    <a:pt x="138398" y="44863"/>
                    <a:pt x="128588" y="36576"/>
                  </a:cubicBezTo>
                  <a:cubicBezTo>
                    <a:pt x="118681" y="28004"/>
                    <a:pt x="107822" y="23717"/>
                    <a:pt x="95916" y="23717"/>
                  </a:cubicBezTo>
                  <a:close/>
                  <a:moveTo>
                    <a:pt x="100869" y="199263"/>
                  </a:moveTo>
                  <a:cubicBezTo>
                    <a:pt x="86868" y="199263"/>
                    <a:pt x="73723" y="196882"/>
                    <a:pt x="61531" y="192215"/>
                  </a:cubicBezTo>
                  <a:cubicBezTo>
                    <a:pt x="49339" y="187547"/>
                    <a:pt x="38576" y="180499"/>
                    <a:pt x="29241" y="171164"/>
                  </a:cubicBezTo>
                  <a:cubicBezTo>
                    <a:pt x="20193" y="162116"/>
                    <a:pt x="13049" y="150971"/>
                    <a:pt x="7810" y="137732"/>
                  </a:cubicBezTo>
                  <a:cubicBezTo>
                    <a:pt x="2571" y="124492"/>
                    <a:pt x="0" y="109442"/>
                    <a:pt x="0" y="92583"/>
                  </a:cubicBezTo>
                  <a:cubicBezTo>
                    <a:pt x="0" y="77819"/>
                    <a:pt x="2381" y="64675"/>
                    <a:pt x="7048" y="53245"/>
                  </a:cubicBezTo>
                  <a:cubicBezTo>
                    <a:pt x="12001" y="41529"/>
                    <a:pt x="18764" y="31814"/>
                    <a:pt x="27241" y="24098"/>
                  </a:cubicBezTo>
                  <a:cubicBezTo>
                    <a:pt x="36100" y="16288"/>
                    <a:pt x="46291" y="10382"/>
                    <a:pt x="58007" y="6191"/>
                  </a:cubicBezTo>
                  <a:cubicBezTo>
                    <a:pt x="69913" y="2000"/>
                    <a:pt x="82962" y="0"/>
                    <a:pt x="96964" y="0"/>
                  </a:cubicBezTo>
                  <a:cubicBezTo>
                    <a:pt x="107061" y="0"/>
                    <a:pt x="117157" y="1905"/>
                    <a:pt x="127349" y="5810"/>
                  </a:cubicBezTo>
                  <a:cubicBezTo>
                    <a:pt x="137731" y="9430"/>
                    <a:pt x="146971" y="14764"/>
                    <a:pt x="154971" y="21812"/>
                  </a:cubicBezTo>
                  <a:cubicBezTo>
                    <a:pt x="163258" y="29051"/>
                    <a:pt x="170021" y="38005"/>
                    <a:pt x="175164" y="48673"/>
                  </a:cubicBezTo>
                  <a:cubicBezTo>
                    <a:pt x="180308" y="59055"/>
                    <a:pt x="182975" y="70961"/>
                    <a:pt x="182975" y="84487"/>
                  </a:cubicBezTo>
                  <a:lnTo>
                    <a:pt x="182975" y="106680"/>
                  </a:lnTo>
                  <a:lnTo>
                    <a:pt x="40957" y="106680"/>
                  </a:lnTo>
                  <a:cubicBezTo>
                    <a:pt x="42767" y="126111"/>
                    <a:pt x="49434" y="141732"/>
                    <a:pt x="60769" y="153353"/>
                  </a:cubicBezTo>
                  <a:cubicBezTo>
                    <a:pt x="72485" y="164783"/>
                    <a:pt x="89059" y="171545"/>
                    <a:pt x="110585" y="173546"/>
                  </a:cubicBezTo>
                  <a:cubicBezTo>
                    <a:pt x="114205" y="174022"/>
                    <a:pt x="121253" y="173831"/>
                    <a:pt x="131635" y="172784"/>
                  </a:cubicBezTo>
                  <a:cubicBezTo>
                    <a:pt x="142303" y="171736"/>
                    <a:pt x="153066" y="168878"/>
                    <a:pt x="163925" y="164211"/>
                  </a:cubicBezTo>
                  <a:cubicBezTo>
                    <a:pt x="167068" y="162878"/>
                    <a:pt x="169735" y="162878"/>
                    <a:pt x="172116" y="164211"/>
                  </a:cubicBezTo>
                  <a:cubicBezTo>
                    <a:pt x="174688" y="165545"/>
                    <a:pt x="176498" y="167354"/>
                    <a:pt x="177546" y="169640"/>
                  </a:cubicBezTo>
                  <a:cubicBezTo>
                    <a:pt x="178594" y="172212"/>
                    <a:pt x="178689" y="174974"/>
                    <a:pt x="177927" y="177832"/>
                  </a:cubicBezTo>
                  <a:cubicBezTo>
                    <a:pt x="177165" y="180689"/>
                    <a:pt x="175069" y="182975"/>
                    <a:pt x="171735" y="184880"/>
                  </a:cubicBezTo>
                  <a:cubicBezTo>
                    <a:pt x="161830" y="190310"/>
                    <a:pt x="151543" y="194120"/>
                    <a:pt x="140589" y="196120"/>
                  </a:cubicBezTo>
                  <a:cubicBezTo>
                    <a:pt x="129635" y="198120"/>
                    <a:pt x="116491" y="199263"/>
                    <a:pt x="100869"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0" name="Google Shape;600;p19"/>
            <p:cNvSpPr/>
            <p:nvPr/>
          </p:nvSpPr>
          <p:spPr>
            <a:xfrm>
              <a:off x="4422611" y="2019423"/>
              <a:ext cx="101106" cy="136036"/>
            </a:xfrm>
            <a:custGeom>
              <a:avLst/>
              <a:gdLst/>
              <a:ahLst/>
              <a:cxnLst/>
              <a:rect l="l" t="t" r="r" b="b"/>
              <a:pathLst>
                <a:path w="211740" h="284892" extrusionOk="0">
                  <a:moveTo>
                    <a:pt x="33528" y="281178"/>
                  </a:moveTo>
                  <a:lnTo>
                    <a:pt x="33528" y="52673"/>
                  </a:lnTo>
                  <a:cubicBezTo>
                    <a:pt x="33528" y="49530"/>
                    <a:pt x="33433" y="46672"/>
                    <a:pt x="33147" y="44101"/>
                  </a:cubicBezTo>
                  <a:cubicBezTo>
                    <a:pt x="33147" y="41243"/>
                    <a:pt x="32861" y="38671"/>
                    <a:pt x="32385" y="36290"/>
                  </a:cubicBezTo>
                  <a:cubicBezTo>
                    <a:pt x="32099" y="33909"/>
                    <a:pt x="31337" y="32004"/>
                    <a:pt x="30003" y="30480"/>
                  </a:cubicBezTo>
                  <a:cubicBezTo>
                    <a:pt x="28956" y="28670"/>
                    <a:pt x="27527" y="26956"/>
                    <a:pt x="25718" y="25432"/>
                  </a:cubicBezTo>
                  <a:cubicBezTo>
                    <a:pt x="23908" y="24384"/>
                    <a:pt x="21717" y="23527"/>
                    <a:pt x="19145" y="22669"/>
                  </a:cubicBezTo>
                  <a:cubicBezTo>
                    <a:pt x="16764" y="21907"/>
                    <a:pt x="14478" y="21526"/>
                    <a:pt x="12096" y="21526"/>
                  </a:cubicBezTo>
                  <a:cubicBezTo>
                    <a:pt x="8191" y="21526"/>
                    <a:pt x="5239" y="20574"/>
                    <a:pt x="3143" y="18764"/>
                  </a:cubicBezTo>
                  <a:cubicBezTo>
                    <a:pt x="1048" y="16669"/>
                    <a:pt x="0" y="13811"/>
                    <a:pt x="0" y="10192"/>
                  </a:cubicBezTo>
                  <a:cubicBezTo>
                    <a:pt x="0" y="6858"/>
                    <a:pt x="1048" y="4381"/>
                    <a:pt x="3143" y="2762"/>
                  </a:cubicBezTo>
                  <a:cubicBezTo>
                    <a:pt x="5239" y="952"/>
                    <a:pt x="7525" y="0"/>
                    <a:pt x="10192" y="0"/>
                  </a:cubicBezTo>
                  <a:lnTo>
                    <a:pt x="51054" y="0"/>
                  </a:lnTo>
                  <a:cubicBezTo>
                    <a:pt x="57245" y="0"/>
                    <a:pt x="62198" y="2191"/>
                    <a:pt x="65817" y="6572"/>
                  </a:cubicBezTo>
                  <a:cubicBezTo>
                    <a:pt x="69723" y="10954"/>
                    <a:pt x="71628" y="15145"/>
                    <a:pt x="71628" y="19050"/>
                  </a:cubicBezTo>
                  <a:lnTo>
                    <a:pt x="71628" y="108966"/>
                  </a:lnTo>
                  <a:cubicBezTo>
                    <a:pt x="72390" y="107632"/>
                    <a:pt x="74200" y="105727"/>
                    <a:pt x="77057" y="103156"/>
                  </a:cubicBezTo>
                  <a:cubicBezTo>
                    <a:pt x="80200" y="100584"/>
                    <a:pt x="84201" y="98012"/>
                    <a:pt x="89154" y="95345"/>
                  </a:cubicBezTo>
                  <a:cubicBezTo>
                    <a:pt x="93821" y="92773"/>
                    <a:pt x="99441" y="90583"/>
                    <a:pt x="105918" y="88773"/>
                  </a:cubicBezTo>
                  <a:cubicBezTo>
                    <a:pt x="112395" y="86677"/>
                    <a:pt x="119634" y="85630"/>
                    <a:pt x="127730" y="85630"/>
                  </a:cubicBezTo>
                  <a:cubicBezTo>
                    <a:pt x="142494" y="85630"/>
                    <a:pt x="155257" y="88487"/>
                    <a:pt x="165830" y="94202"/>
                  </a:cubicBezTo>
                  <a:cubicBezTo>
                    <a:pt x="176498" y="99917"/>
                    <a:pt x="185166" y="107442"/>
                    <a:pt x="191928" y="116776"/>
                  </a:cubicBezTo>
                  <a:cubicBezTo>
                    <a:pt x="198691" y="126111"/>
                    <a:pt x="203645" y="136779"/>
                    <a:pt x="206693" y="148685"/>
                  </a:cubicBezTo>
                  <a:cubicBezTo>
                    <a:pt x="210026" y="160592"/>
                    <a:pt x="211741" y="172784"/>
                    <a:pt x="211741" y="185261"/>
                  </a:cubicBezTo>
                  <a:cubicBezTo>
                    <a:pt x="211741" y="197739"/>
                    <a:pt x="209931" y="209931"/>
                    <a:pt x="206311" y="221837"/>
                  </a:cubicBezTo>
                  <a:cubicBezTo>
                    <a:pt x="202978" y="233744"/>
                    <a:pt x="197739" y="244411"/>
                    <a:pt x="190785" y="253746"/>
                  </a:cubicBezTo>
                  <a:cubicBezTo>
                    <a:pt x="183546" y="263080"/>
                    <a:pt x="174307" y="270605"/>
                    <a:pt x="163163" y="276320"/>
                  </a:cubicBezTo>
                  <a:cubicBezTo>
                    <a:pt x="152305" y="282035"/>
                    <a:pt x="139160" y="284893"/>
                    <a:pt x="123825" y="284893"/>
                  </a:cubicBezTo>
                  <a:cubicBezTo>
                    <a:pt x="109823" y="284893"/>
                    <a:pt x="98107" y="282988"/>
                    <a:pt x="88773" y="279082"/>
                  </a:cubicBezTo>
                  <a:cubicBezTo>
                    <a:pt x="79438" y="275177"/>
                    <a:pt x="72390" y="270796"/>
                    <a:pt x="67723" y="265843"/>
                  </a:cubicBezTo>
                  <a:cubicBezTo>
                    <a:pt x="67723" y="265843"/>
                    <a:pt x="66008" y="268034"/>
                    <a:pt x="62674" y="272415"/>
                  </a:cubicBezTo>
                  <a:cubicBezTo>
                    <a:pt x="59531" y="276606"/>
                    <a:pt x="54864" y="279273"/>
                    <a:pt x="48673" y="280607"/>
                  </a:cubicBezTo>
                  <a:cubicBezTo>
                    <a:pt x="46291" y="281083"/>
                    <a:pt x="43243" y="281273"/>
                    <a:pt x="39338" y="280988"/>
                  </a:cubicBezTo>
                  <a:lnTo>
                    <a:pt x="33528" y="280988"/>
                  </a:lnTo>
                  <a:close/>
                  <a:moveTo>
                    <a:pt x="72485" y="168307"/>
                  </a:moveTo>
                  <a:lnTo>
                    <a:pt x="72485" y="213074"/>
                  </a:lnTo>
                  <a:cubicBezTo>
                    <a:pt x="72485" y="218218"/>
                    <a:pt x="73437" y="223742"/>
                    <a:pt x="75247" y="229457"/>
                  </a:cubicBezTo>
                  <a:cubicBezTo>
                    <a:pt x="77057" y="234886"/>
                    <a:pt x="80010" y="239840"/>
                    <a:pt x="84201" y="244221"/>
                  </a:cubicBezTo>
                  <a:cubicBezTo>
                    <a:pt x="88106" y="248888"/>
                    <a:pt x="93059" y="252698"/>
                    <a:pt x="98964" y="255461"/>
                  </a:cubicBezTo>
                  <a:cubicBezTo>
                    <a:pt x="105156" y="258318"/>
                    <a:pt x="112586" y="259747"/>
                    <a:pt x="121158" y="259747"/>
                  </a:cubicBezTo>
                  <a:cubicBezTo>
                    <a:pt x="136970" y="259747"/>
                    <a:pt x="149161" y="252889"/>
                    <a:pt x="157734" y="239077"/>
                  </a:cubicBezTo>
                  <a:cubicBezTo>
                    <a:pt x="166592" y="225076"/>
                    <a:pt x="170974" y="207550"/>
                    <a:pt x="170974" y="186499"/>
                  </a:cubicBezTo>
                  <a:cubicBezTo>
                    <a:pt x="170974" y="177641"/>
                    <a:pt x="170021" y="168878"/>
                    <a:pt x="168211" y="160020"/>
                  </a:cubicBezTo>
                  <a:cubicBezTo>
                    <a:pt x="166688" y="151162"/>
                    <a:pt x="163830" y="143256"/>
                    <a:pt x="159639" y="136303"/>
                  </a:cubicBezTo>
                  <a:cubicBezTo>
                    <a:pt x="155734" y="129254"/>
                    <a:pt x="150400" y="123730"/>
                    <a:pt x="143637" y="119539"/>
                  </a:cubicBezTo>
                  <a:cubicBezTo>
                    <a:pt x="137160" y="115157"/>
                    <a:pt x="129064" y="112967"/>
                    <a:pt x="119539" y="112967"/>
                  </a:cubicBezTo>
                  <a:cubicBezTo>
                    <a:pt x="112014" y="112967"/>
                    <a:pt x="105251" y="114681"/>
                    <a:pt x="99346" y="118015"/>
                  </a:cubicBezTo>
                  <a:cubicBezTo>
                    <a:pt x="93630" y="121158"/>
                    <a:pt x="88868" y="125444"/>
                    <a:pt x="84963" y="130873"/>
                  </a:cubicBezTo>
                  <a:cubicBezTo>
                    <a:pt x="80772" y="136017"/>
                    <a:pt x="77724" y="142018"/>
                    <a:pt x="75629" y="148780"/>
                  </a:cubicBezTo>
                  <a:cubicBezTo>
                    <a:pt x="73533" y="155257"/>
                    <a:pt x="72485" y="161734"/>
                    <a:pt x="72485" y="16821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1" name="Google Shape;601;p19"/>
            <p:cNvSpPr/>
            <p:nvPr/>
          </p:nvSpPr>
          <p:spPr>
            <a:xfrm>
              <a:off x="4374991" y="2019650"/>
              <a:ext cx="34247" cy="134035"/>
            </a:xfrm>
            <a:custGeom>
              <a:avLst/>
              <a:gdLst/>
              <a:ahLst/>
              <a:cxnLst/>
              <a:rect l="l" t="t" r="r" b="b"/>
              <a:pathLst>
                <a:path w="71722" h="280701" extrusionOk="0">
                  <a:moveTo>
                    <a:pt x="71723" y="20288"/>
                  </a:moveTo>
                  <a:lnTo>
                    <a:pt x="71723" y="280702"/>
                  </a:lnTo>
                  <a:lnTo>
                    <a:pt x="33147" y="280702"/>
                  </a:lnTo>
                  <a:lnTo>
                    <a:pt x="33147" y="52673"/>
                  </a:lnTo>
                  <a:cubicBezTo>
                    <a:pt x="33147" y="49530"/>
                    <a:pt x="33051" y="46673"/>
                    <a:pt x="32766" y="44101"/>
                  </a:cubicBezTo>
                  <a:cubicBezTo>
                    <a:pt x="32766" y="41243"/>
                    <a:pt x="32480" y="38672"/>
                    <a:pt x="32004" y="36290"/>
                  </a:cubicBezTo>
                  <a:cubicBezTo>
                    <a:pt x="31718" y="33909"/>
                    <a:pt x="30956" y="32004"/>
                    <a:pt x="29623" y="30480"/>
                  </a:cubicBezTo>
                  <a:cubicBezTo>
                    <a:pt x="28575" y="28670"/>
                    <a:pt x="27146" y="26956"/>
                    <a:pt x="25336" y="25432"/>
                  </a:cubicBezTo>
                  <a:cubicBezTo>
                    <a:pt x="23526" y="24098"/>
                    <a:pt x="21336" y="23051"/>
                    <a:pt x="18764" y="22289"/>
                  </a:cubicBezTo>
                  <a:cubicBezTo>
                    <a:pt x="16383" y="21527"/>
                    <a:pt x="14097" y="21146"/>
                    <a:pt x="11716" y="21146"/>
                  </a:cubicBezTo>
                  <a:cubicBezTo>
                    <a:pt x="7810" y="21146"/>
                    <a:pt x="4857" y="20098"/>
                    <a:pt x="2762" y="18002"/>
                  </a:cubicBezTo>
                  <a:cubicBezTo>
                    <a:pt x="952" y="15907"/>
                    <a:pt x="0" y="13335"/>
                    <a:pt x="0" y="10192"/>
                  </a:cubicBezTo>
                  <a:cubicBezTo>
                    <a:pt x="0" y="7620"/>
                    <a:pt x="952" y="5239"/>
                    <a:pt x="2762" y="3143"/>
                  </a:cubicBezTo>
                  <a:cubicBezTo>
                    <a:pt x="4857" y="1048"/>
                    <a:pt x="7144" y="0"/>
                    <a:pt x="9810" y="0"/>
                  </a:cubicBezTo>
                  <a:lnTo>
                    <a:pt x="51054" y="0"/>
                  </a:lnTo>
                  <a:cubicBezTo>
                    <a:pt x="57245" y="0"/>
                    <a:pt x="62198" y="2381"/>
                    <a:pt x="65817" y="7049"/>
                  </a:cubicBezTo>
                  <a:cubicBezTo>
                    <a:pt x="69722" y="11430"/>
                    <a:pt x="71628" y="15907"/>
                    <a:pt x="71628" y="20288"/>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2" name="Google Shape;602;p19"/>
            <p:cNvSpPr/>
            <p:nvPr/>
          </p:nvSpPr>
          <p:spPr>
            <a:xfrm>
              <a:off x="4326871" y="2019650"/>
              <a:ext cx="34248" cy="134035"/>
            </a:xfrm>
            <a:custGeom>
              <a:avLst/>
              <a:gdLst/>
              <a:ahLst/>
              <a:cxnLst/>
              <a:rect l="l" t="t" r="r" b="b"/>
              <a:pathLst>
                <a:path w="71723" h="280701" extrusionOk="0">
                  <a:moveTo>
                    <a:pt x="71724" y="20288"/>
                  </a:moveTo>
                  <a:lnTo>
                    <a:pt x="71724" y="280702"/>
                  </a:lnTo>
                  <a:lnTo>
                    <a:pt x="33147" y="280702"/>
                  </a:lnTo>
                  <a:lnTo>
                    <a:pt x="33147" y="52673"/>
                  </a:lnTo>
                  <a:cubicBezTo>
                    <a:pt x="33147" y="49530"/>
                    <a:pt x="33052" y="46673"/>
                    <a:pt x="32766" y="44101"/>
                  </a:cubicBezTo>
                  <a:cubicBezTo>
                    <a:pt x="32766" y="41243"/>
                    <a:pt x="32481" y="38672"/>
                    <a:pt x="32004" y="36290"/>
                  </a:cubicBezTo>
                  <a:cubicBezTo>
                    <a:pt x="31718" y="33909"/>
                    <a:pt x="30956" y="32004"/>
                    <a:pt x="29623" y="30480"/>
                  </a:cubicBezTo>
                  <a:cubicBezTo>
                    <a:pt x="28575" y="28670"/>
                    <a:pt x="27147" y="26956"/>
                    <a:pt x="25337" y="25432"/>
                  </a:cubicBezTo>
                  <a:cubicBezTo>
                    <a:pt x="23527" y="24098"/>
                    <a:pt x="21336" y="23051"/>
                    <a:pt x="18765" y="22289"/>
                  </a:cubicBezTo>
                  <a:cubicBezTo>
                    <a:pt x="16383" y="21527"/>
                    <a:pt x="14097" y="21146"/>
                    <a:pt x="11716" y="21146"/>
                  </a:cubicBezTo>
                  <a:cubicBezTo>
                    <a:pt x="7811" y="21146"/>
                    <a:pt x="4858" y="20098"/>
                    <a:pt x="2763" y="18002"/>
                  </a:cubicBezTo>
                  <a:cubicBezTo>
                    <a:pt x="953" y="15907"/>
                    <a:pt x="0" y="13335"/>
                    <a:pt x="0" y="10192"/>
                  </a:cubicBezTo>
                  <a:cubicBezTo>
                    <a:pt x="0" y="7620"/>
                    <a:pt x="953" y="5239"/>
                    <a:pt x="2763" y="3143"/>
                  </a:cubicBezTo>
                  <a:cubicBezTo>
                    <a:pt x="4858" y="1048"/>
                    <a:pt x="7144" y="0"/>
                    <a:pt x="9811" y="0"/>
                  </a:cubicBezTo>
                  <a:lnTo>
                    <a:pt x="51054" y="0"/>
                  </a:lnTo>
                  <a:cubicBezTo>
                    <a:pt x="57245" y="0"/>
                    <a:pt x="62199" y="2381"/>
                    <a:pt x="65818" y="7049"/>
                  </a:cubicBezTo>
                  <a:cubicBezTo>
                    <a:pt x="69723" y="11430"/>
                    <a:pt x="71628" y="15907"/>
                    <a:pt x="71628" y="20288"/>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3" name="Google Shape;603;p19"/>
            <p:cNvSpPr/>
            <p:nvPr/>
          </p:nvSpPr>
          <p:spPr>
            <a:xfrm>
              <a:off x="4236670" y="2060325"/>
              <a:ext cx="87371" cy="95148"/>
            </a:xfrm>
            <a:custGeom>
              <a:avLst/>
              <a:gdLst/>
              <a:ahLst/>
              <a:cxnLst/>
              <a:rect l="l" t="t" r="r" b="b"/>
              <a:pathLst>
                <a:path w="182975" h="199263" extrusionOk="0">
                  <a:moveTo>
                    <a:pt x="95821" y="23717"/>
                  </a:moveTo>
                  <a:cubicBezTo>
                    <a:pt x="83153" y="23717"/>
                    <a:pt x="71152" y="28004"/>
                    <a:pt x="60007" y="36576"/>
                  </a:cubicBezTo>
                  <a:cubicBezTo>
                    <a:pt x="49149" y="45149"/>
                    <a:pt x="42767" y="59436"/>
                    <a:pt x="40957" y="79343"/>
                  </a:cubicBezTo>
                  <a:lnTo>
                    <a:pt x="143351" y="79343"/>
                  </a:lnTo>
                  <a:cubicBezTo>
                    <a:pt x="143351" y="59150"/>
                    <a:pt x="138399" y="44863"/>
                    <a:pt x="128588" y="36576"/>
                  </a:cubicBezTo>
                  <a:cubicBezTo>
                    <a:pt x="118682" y="28004"/>
                    <a:pt x="107823" y="23717"/>
                    <a:pt x="95917" y="23717"/>
                  </a:cubicBezTo>
                  <a:close/>
                  <a:moveTo>
                    <a:pt x="100870" y="199263"/>
                  </a:moveTo>
                  <a:cubicBezTo>
                    <a:pt x="86868" y="199263"/>
                    <a:pt x="73723" y="196882"/>
                    <a:pt x="61532" y="192215"/>
                  </a:cubicBezTo>
                  <a:cubicBezTo>
                    <a:pt x="49339" y="187547"/>
                    <a:pt x="38576" y="180499"/>
                    <a:pt x="29242" y="171164"/>
                  </a:cubicBezTo>
                  <a:cubicBezTo>
                    <a:pt x="20193" y="162116"/>
                    <a:pt x="13049" y="150971"/>
                    <a:pt x="7811" y="137732"/>
                  </a:cubicBezTo>
                  <a:cubicBezTo>
                    <a:pt x="2572" y="124492"/>
                    <a:pt x="0" y="109442"/>
                    <a:pt x="0" y="92583"/>
                  </a:cubicBezTo>
                  <a:cubicBezTo>
                    <a:pt x="0" y="77819"/>
                    <a:pt x="2381" y="64675"/>
                    <a:pt x="7048" y="53245"/>
                  </a:cubicBezTo>
                  <a:cubicBezTo>
                    <a:pt x="12002" y="41529"/>
                    <a:pt x="18765" y="31814"/>
                    <a:pt x="27241" y="24098"/>
                  </a:cubicBezTo>
                  <a:cubicBezTo>
                    <a:pt x="36100" y="16288"/>
                    <a:pt x="46291" y="10382"/>
                    <a:pt x="58008" y="6191"/>
                  </a:cubicBezTo>
                  <a:cubicBezTo>
                    <a:pt x="69914" y="2000"/>
                    <a:pt x="82963" y="0"/>
                    <a:pt x="96964" y="0"/>
                  </a:cubicBezTo>
                  <a:cubicBezTo>
                    <a:pt x="107061" y="0"/>
                    <a:pt x="117157" y="1905"/>
                    <a:pt x="127349" y="5810"/>
                  </a:cubicBezTo>
                  <a:cubicBezTo>
                    <a:pt x="137732" y="9430"/>
                    <a:pt x="146971" y="14764"/>
                    <a:pt x="154972" y="21812"/>
                  </a:cubicBezTo>
                  <a:cubicBezTo>
                    <a:pt x="163259" y="29051"/>
                    <a:pt x="170021" y="38005"/>
                    <a:pt x="175165" y="48673"/>
                  </a:cubicBezTo>
                  <a:cubicBezTo>
                    <a:pt x="180308" y="59055"/>
                    <a:pt x="182975" y="70961"/>
                    <a:pt x="182975" y="84487"/>
                  </a:cubicBezTo>
                  <a:lnTo>
                    <a:pt x="182975" y="106680"/>
                  </a:lnTo>
                  <a:lnTo>
                    <a:pt x="40957" y="106680"/>
                  </a:lnTo>
                  <a:cubicBezTo>
                    <a:pt x="42767" y="126111"/>
                    <a:pt x="49435" y="141732"/>
                    <a:pt x="60770" y="153353"/>
                  </a:cubicBezTo>
                  <a:cubicBezTo>
                    <a:pt x="72485" y="164783"/>
                    <a:pt x="89059" y="171545"/>
                    <a:pt x="110585" y="173546"/>
                  </a:cubicBezTo>
                  <a:cubicBezTo>
                    <a:pt x="114205" y="174022"/>
                    <a:pt x="121253" y="173831"/>
                    <a:pt x="131636" y="172784"/>
                  </a:cubicBezTo>
                  <a:cubicBezTo>
                    <a:pt x="142304" y="171736"/>
                    <a:pt x="153067" y="168878"/>
                    <a:pt x="163925" y="164211"/>
                  </a:cubicBezTo>
                  <a:cubicBezTo>
                    <a:pt x="167068" y="162878"/>
                    <a:pt x="169736" y="162878"/>
                    <a:pt x="172117" y="164211"/>
                  </a:cubicBezTo>
                  <a:cubicBezTo>
                    <a:pt x="174689" y="165545"/>
                    <a:pt x="176499" y="167354"/>
                    <a:pt x="177546" y="169640"/>
                  </a:cubicBezTo>
                  <a:cubicBezTo>
                    <a:pt x="178594" y="172212"/>
                    <a:pt x="178689" y="174974"/>
                    <a:pt x="177927" y="177832"/>
                  </a:cubicBezTo>
                  <a:cubicBezTo>
                    <a:pt x="177165" y="180689"/>
                    <a:pt x="175070" y="182975"/>
                    <a:pt x="171736" y="184880"/>
                  </a:cubicBezTo>
                  <a:cubicBezTo>
                    <a:pt x="161830" y="190310"/>
                    <a:pt x="151543" y="194120"/>
                    <a:pt x="140589" y="196120"/>
                  </a:cubicBezTo>
                  <a:cubicBezTo>
                    <a:pt x="129635" y="198120"/>
                    <a:pt x="116491" y="199263"/>
                    <a:pt x="100870"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4" name="Google Shape;604;p19"/>
            <p:cNvSpPr/>
            <p:nvPr/>
          </p:nvSpPr>
          <p:spPr>
            <a:xfrm>
              <a:off x="4068978" y="2022238"/>
              <a:ext cx="163120" cy="131397"/>
            </a:xfrm>
            <a:custGeom>
              <a:avLst/>
              <a:gdLst/>
              <a:ahLst/>
              <a:cxnLst/>
              <a:rect l="l" t="t" r="r" b="b"/>
              <a:pathLst>
                <a:path w="341613" h="275177" extrusionOk="0">
                  <a:moveTo>
                    <a:pt x="13240" y="21908"/>
                  </a:moveTo>
                  <a:cubicBezTo>
                    <a:pt x="8287" y="21908"/>
                    <a:pt x="4953" y="20765"/>
                    <a:pt x="3143" y="18383"/>
                  </a:cubicBezTo>
                  <a:cubicBezTo>
                    <a:pt x="1334" y="16002"/>
                    <a:pt x="286" y="13430"/>
                    <a:pt x="0" y="10573"/>
                  </a:cubicBezTo>
                  <a:cubicBezTo>
                    <a:pt x="0" y="8001"/>
                    <a:pt x="1334" y="5620"/>
                    <a:pt x="3906" y="3524"/>
                  </a:cubicBezTo>
                  <a:cubicBezTo>
                    <a:pt x="6287" y="1143"/>
                    <a:pt x="8573" y="0"/>
                    <a:pt x="10954" y="0"/>
                  </a:cubicBezTo>
                  <a:lnTo>
                    <a:pt x="66580" y="0"/>
                  </a:lnTo>
                  <a:lnTo>
                    <a:pt x="108585" y="208217"/>
                  </a:lnTo>
                  <a:lnTo>
                    <a:pt x="168497" y="0"/>
                  </a:lnTo>
                  <a:lnTo>
                    <a:pt x="210503" y="0"/>
                  </a:lnTo>
                  <a:lnTo>
                    <a:pt x="269653" y="200406"/>
                  </a:lnTo>
                  <a:lnTo>
                    <a:pt x="309753" y="0"/>
                  </a:lnTo>
                  <a:lnTo>
                    <a:pt x="324136" y="0"/>
                  </a:lnTo>
                  <a:cubicBezTo>
                    <a:pt x="329851" y="0"/>
                    <a:pt x="333851" y="953"/>
                    <a:pt x="336232" y="2762"/>
                  </a:cubicBezTo>
                  <a:cubicBezTo>
                    <a:pt x="338804" y="4286"/>
                    <a:pt x="340423" y="6096"/>
                    <a:pt x="340900" y="8192"/>
                  </a:cubicBezTo>
                  <a:cubicBezTo>
                    <a:pt x="341662" y="10287"/>
                    <a:pt x="341852" y="12097"/>
                    <a:pt x="341281" y="13621"/>
                  </a:cubicBezTo>
                  <a:cubicBezTo>
                    <a:pt x="340995" y="15145"/>
                    <a:pt x="340900" y="16002"/>
                    <a:pt x="340900" y="16002"/>
                  </a:cubicBezTo>
                  <a:lnTo>
                    <a:pt x="287179" y="275177"/>
                  </a:lnTo>
                  <a:lnTo>
                    <a:pt x="254889" y="275177"/>
                  </a:lnTo>
                  <a:lnTo>
                    <a:pt x="187928" y="54864"/>
                  </a:lnTo>
                  <a:lnTo>
                    <a:pt x="122587" y="275177"/>
                  </a:lnTo>
                  <a:lnTo>
                    <a:pt x="83630" y="275177"/>
                  </a:lnTo>
                  <a:lnTo>
                    <a:pt x="37719" y="55245"/>
                  </a:lnTo>
                  <a:cubicBezTo>
                    <a:pt x="35909" y="46673"/>
                    <a:pt x="33338" y="39148"/>
                    <a:pt x="29909" y="32671"/>
                  </a:cubicBezTo>
                  <a:cubicBezTo>
                    <a:pt x="26575" y="26194"/>
                    <a:pt x="20955" y="22574"/>
                    <a:pt x="13145" y="21812"/>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5" name="Google Shape;605;p19"/>
            <p:cNvSpPr/>
            <p:nvPr/>
          </p:nvSpPr>
          <p:spPr>
            <a:xfrm>
              <a:off x="3890896" y="2018743"/>
              <a:ext cx="138169" cy="141969"/>
            </a:xfrm>
            <a:custGeom>
              <a:avLst/>
              <a:gdLst/>
              <a:ahLst/>
              <a:cxnLst/>
              <a:rect l="l" t="t" r="r" b="b"/>
              <a:pathLst>
                <a:path w="289359" h="297318" extrusionOk="0">
                  <a:moveTo>
                    <a:pt x="69046" y="120682"/>
                  </a:moveTo>
                  <a:cubicBezTo>
                    <a:pt x="63331" y="111347"/>
                    <a:pt x="58663" y="101727"/>
                    <a:pt x="55044" y="91916"/>
                  </a:cubicBezTo>
                  <a:cubicBezTo>
                    <a:pt x="51710" y="82010"/>
                    <a:pt x="49996" y="72104"/>
                    <a:pt x="49996" y="61913"/>
                  </a:cubicBezTo>
                  <a:cubicBezTo>
                    <a:pt x="49996" y="44006"/>
                    <a:pt x="56854" y="29242"/>
                    <a:pt x="70665" y="17526"/>
                  </a:cubicBezTo>
                  <a:cubicBezTo>
                    <a:pt x="84381" y="5810"/>
                    <a:pt x="102574" y="0"/>
                    <a:pt x="125148" y="0"/>
                  </a:cubicBezTo>
                  <a:cubicBezTo>
                    <a:pt x="135530" y="0"/>
                    <a:pt x="144579" y="1715"/>
                    <a:pt x="152390" y="5048"/>
                  </a:cubicBezTo>
                  <a:cubicBezTo>
                    <a:pt x="160390" y="8382"/>
                    <a:pt x="167058" y="12859"/>
                    <a:pt x="172202" y="18288"/>
                  </a:cubicBezTo>
                  <a:cubicBezTo>
                    <a:pt x="177345" y="23431"/>
                    <a:pt x="181250" y="29527"/>
                    <a:pt x="183917" y="36576"/>
                  </a:cubicBezTo>
                  <a:cubicBezTo>
                    <a:pt x="186489" y="43339"/>
                    <a:pt x="187822" y="50197"/>
                    <a:pt x="187822" y="57245"/>
                  </a:cubicBezTo>
                  <a:cubicBezTo>
                    <a:pt x="187822" y="74104"/>
                    <a:pt x="181441" y="87821"/>
                    <a:pt x="168772" y="98488"/>
                  </a:cubicBezTo>
                  <a:cubicBezTo>
                    <a:pt x="156105" y="108871"/>
                    <a:pt x="138388" y="118967"/>
                    <a:pt x="115813" y="128873"/>
                  </a:cubicBezTo>
                  <a:cubicBezTo>
                    <a:pt x="124862" y="145447"/>
                    <a:pt x="134578" y="161163"/>
                    <a:pt x="144960" y="175927"/>
                  </a:cubicBezTo>
                  <a:cubicBezTo>
                    <a:pt x="155628" y="190500"/>
                    <a:pt x="166201" y="203835"/>
                    <a:pt x="176869" y="216027"/>
                  </a:cubicBezTo>
                  <a:cubicBezTo>
                    <a:pt x="178964" y="214217"/>
                    <a:pt x="181250" y="211360"/>
                    <a:pt x="183917" y="207454"/>
                  </a:cubicBezTo>
                  <a:cubicBezTo>
                    <a:pt x="186775" y="203263"/>
                    <a:pt x="189347" y="198787"/>
                    <a:pt x="191728" y="193834"/>
                  </a:cubicBezTo>
                  <a:cubicBezTo>
                    <a:pt x="194109" y="188881"/>
                    <a:pt x="196014" y="183832"/>
                    <a:pt x="197538" y="178689"/>
                  </a:cubicBezTo>
                  <a:cubicBezTo>
                    <a:pt x="199348" y="173546"/>
                    <a:pt x="200300" y="168783"/>
                    <a:pt x="200300" y="164687"/>
                  </a:cubicBezTo>
                  <a:cubicBezTo>
                    <a:pt x="200300" y="159258"/>
                    <a:pt x="198872" y="155257"/>
                    <a:pt x="196014" y="152590"/>
                  </a:cubicBezTo>
                  <a:cubicBezTo>
                    <a:pt x="193442" y="150019"/>
                    <a:pt x="187061" y="148685"/>
                    <a:pt x="176964" y="148685"/>
                  </a:cubicBezTo>
                  <a:cubicBezTo>
                    <a:pt x="174106" y="148685"/>
                    <a:pt x="171916" y="147638"/>
                    <a:pt x="170392" y="145542"/>
                  </a:cubicBezTo>
                  <a:cubicBezTo>
                    <a:pt x="168868" y="143446"/>
                    <a:pt x="168011" y="141161"/>
                    <a:pt x="168011" y="138494"/>
                  </a:cubicBezTo>
                  <a:cubicBezTo>
                    <a:pt x="168011" y="135827"/>
                    <a:pt x="168677" y="133540"/>
                    <a:pt x="169915" y="131445"/>
                  </a:cubicBezTo>
                  <a:cubicBezTo>
                    <a:pt x="171440" y="129064"/>
                    <a:pt x="173821" y="127921"/>
                    <a:pt x="176964" y="127921"/>
                  </a:cubicBezTo>
                  <a:lnTo>
                    <a:pt x="267642" y="127921"/>
                  </a:lnTo>
                  <a:cubicBezTo>
                    <a:pt x="270499" y="127921"/>
                    <a:pt x="272690" y="129064"/>
                    <a:pt x="274214" y="131445"/>
                  </a:cubicBezTo>
                  <a:cubicBezTo>
                    <a:pt x="275739" y="133540"/>
                    <a:pt x="276595" y="135827"/>
                    <a:pt x="276595" y="138494"/>
                  </a:cubicBezTo>
                  <a:cubicBezTo>
                    <a:pt x="276595" y="141161"/>
                    <a:pt x="275833" y="143446"/>
                    <a:pt x="274214" y="145542"/>
                  </a:cubicBezTo>
                  <a:cubicBezTo>
                    <a:pt x="272881" y="147638"/>
                    <a:pt x="270690" y="148685"/>
                    <a:pt x="267642" y="148685"/>
                  </a:cubicBezTo>
                  <a:cubicBezTo>
                    <a:pt x="261927" y="148685"/>
                    <a:pt x="257545" y="148971"/>
                    <a:pt x="254402" y="149447"/>
                  </a:cubicBezTo>
                  <a:cubicBezTo>
                    <a:pt x="251259" y="149733"/>
                    <a:pt x="248687" y="150495"/>
                    <a:pt x="246592" y="151829"/>
                  </a:cubicBezTo>
                  <a:cubicBezTo>
                    <a:pt x="244782" y="153352"/>
                    <a:pt x="243258" y="155448"/>
                    <a:pt x="241924" y="158020"/>
                  </a:cubicBezTo>
                  <a:cubicBezTo>
                    <a:pt x="240591" y="160592"/>
                    <a:pt x="239067" y="164116"/>
                    <a:pt x="237257" y="168497"/>
                  </a:cubicBezTo>
                  <a:cubicBezTo>
                    <a:pt x="234876" y="173450"/>
                    <a:pt x="232305" y="179165"/>
                    <a:pt x="229447" y="185642"/>
                  </a:cubicBezTo>
                  <a:cubicBezTo>
                    <a:pt x="226875" y="191834"/>
                    <a:pt x="223827" y="198215"/>
                    <a:pt x="220493" y="204692"/>
                  </a:cubicBezTo>
                  <a:cubicBezTo>
                    <a:pt x="217160" y="211169"/>
                    <a:pt x="213445" y="217361"/>
                    <a:pt x="209635" y="223361"/>
                  </a:cubicBezTo>
                  <a:cubicBezTo>
                    <a:pt x="205729" y="229362"/>
                    <a:pt x="201729" y="234410"/>
                    <a:pt x="197538" y="238506"/>
                  </a:cubicBezTo>
                  <a:cubicBezTo>
                    <a:pt x="204015" y="246507"/>
                    <a:pt x="210492" y="252794"/>
                    <a:pt x="216969" y="257175"/>
                  </a:cubicBezTo>
                  <a:cubicBezTo>
                    <a:pt x="223446" y="261366"/>
                    <a:pt x="230971" y="263366"/>
                    <a:pt x="239543" y="263366"/>
                  </a:cubicBezTo>
                  <a:cubicBezTo>
                    <a:pt x="246782" y="263366"/>
                    <a:pt x="254879" y="262033"/>
                    <a:pt x="263642" y="259461"/>
                  </a:cubicBezTo>
                  <a:cubicBezTo>
                    <a:pt x="272500" y="256889"/>
                    <a:pt x="281073" y="252889"/>
                    <a:pt x="289359" y="247364"/>
                  </a:cubicBezTo>
                  <a:lnTo>
                    <a:pt x="289359" y="269938"/>
                  </a:lnTo>
                  <a:cubicBezTo>
                    <a:pt x="281834" y="276130"/>
                    <a:pt x="273262" y="281083"/>
                    <a:pt x="263642" y="284702"/>
                  </a:cubicBezTo>
                  <a:cubicBezTo>
                    <a:pt x="254021" y="288607"/>
                    <a:pt x="242496" y="290513"/>
                    <a:pt x="228970" y="290513"/>
                  </a:cubicBezTo>
                  <a:cubicBezTo>
                    <a:pt x="219065" y="290513"/>
                    <a:pt x="208778" y="288036"/>
                    <a:pt x="197824" y="283083"/>
                  </a:cubicBezTo>
                  <a:cubicBezTo>
                    <a:pt x="187156" y="278130"/>
                    <a:pt x="178393" y="271653"/>
                    <a:pt x="171344" y="263652"/>
                  </a:cubicBezTo>
                  <a:cubicBezTo>
                    <a:pt x="159152" y="275844"/>
                    <a:pt x="145055" y="284702"/>
                    <a:pt x="128958" y="290132"/>
                  </a:cubicBezTo>
                  <a:cubicBezTo>
                    <a:pt x="113147" y="295561"/>
                    <a:pt x="97811" y="297942"/>
                    <a:pt x="83047" y="297180"/>
                  </a:cubicBezTo>
                  <a:cubicBezTo>
                    <a:pt x="69808" y="296704"/>
                    <a:pt x="57997" y="294037"/>
                    <a:pt x="47615" y="289369"/>
                  </a:cubicBezTo>
                  <a:cubicBezTo>
                    <a:pt x="37232" y="284988"/>
                    <a:pt x="28374" y="278892"/>
                    <a:pt x="21135" y="271082"/>
                  </a:cubicBezTo>
                  <a:cubicBezTo>
                    <a:pt x="14086" y="263557"/>
                    <a:pt x="8657" y="254698"/>
                    <a:pt x="4752" y="244602"/>
                  </a:cubicBezTo>
                  <a:cubicBezTo>
                    <a:pt x="1133" y="234220"/>
                    <a:pt x="-392" y="223075"/>
                    <a:pt x="85" y="211169"/>
                  </a:cubicBezTo>
                  <a:cubicBezTo>
                    <a:pt x="370" y="200311"/>
                    <a:pt x="2561" y="190309"/>
                    <a:pt x="6657" y="181165"/>
                  </a:cubicBezTo>
                  <a:cubicBezTo>
                    <a:pt x="11038" y="171831"/>
                    <a:pt x="16658" y="163354"/>
                    <a:pt x="23421" y="155829"/>
                  </a:cubicBezTo>
                  <a:cubicBezTo>
                    <a:pt x="29898" y="148590"/>
                    <a:pt x="37042" y="142113"/>
                    <a:pt x="44852" y="136398"/>
                  </a:cubicBezTo>
                  <a:cubicBezTo>
                    <a:pt x="52853" y="130397"/>
                    <a:pt x="60949" y="125158"/>
                    <a:pt x="68951" y="120396"/>
                  </a:cubicBezTo>
                  <a:close/>
                  <a:moveTo>
                    <a:pt x="93906" y="263557"/>
                  </a:moveTo>
                  <a:cubicBezTo>
                    <a:pt x="104003" y="263557"/>
                    <a:pt x="114385" y="261652"/>
                    <a:pt x="125053" y="257746"/>
                  </a:cubicBezTo>
                  <a:cubicBezTo>
                    <a:pt x="135721" y="253556"/>
                    <a:pt x="144388" y="248126"/>
                    <a:pt x="151151" y="241363"/>
                  </a:cubicBezTo>
                  <a:cubicBezTo>
                    <a:pt x="137626" y="225838"/>
                    <a:pt x="124958" y="209836"/>
                    <a:pt x="113051" y="193453"/>
                  </a:cubicBezTo>
                  <a:cubicBezTo>
                    <a:pt x="101336" y="176879"/>
                    <a:pt x="91144" y="160782"/>
                    <a:pt x="82286" y="145161"/>
                  </a:cubicBezTo>
                  <a:cubicBezTo>
                    <a:pt x="73237" y="150114"/>
                    <a:pt x="65807" y="155257"/>
                    <a:pt x="60092" y="160687"/>
                  </a:cubicBezTo>
                  <a:cubicBezTo>
                    <a:pt x="54663" y="166116"/>
                    <a:pt x="50472" y="171736"/>
                    <a:pt x="47615" y="177451"/>
                  </a:cubicBezTo>
                  <a:cubicBezTo>
                    <a:pt x="44757" y="183452"/>
                    <a:pt x="42852" y="189357"/>
                    <a:pt x="41805" y="195358"/>
                  </a:cubicBezTo>
                  <a:cubicBezTo>
                    <a:pt x="41042" y="201359"/>
                    <a:pt x="40661" y="207169"/>
                    <a:pt x="40661" y="212884"/>
                  </a:cubicBezTo>
                  <a:cubicBezTo>
                    <a:pt x="40661" y="226123"/>
                    <a:pt x="45233" y="237934"/>
                    <a:pt x="54282" y="248317"/>
                  </a:cubicBezTo>
                  <a:cubicBezTo>
                    <a:pt x="63617" y="258413"/>
                    <a:pt x="76856" y="263461"/>
                    <a:pt x="94001" y="263461"/>
                  </a:cubicBezTo>
                  <a:close/>
                  <a:moveTo>
                    <a:pt x="102479" y="104775"/>
                  </a:moveTo>
                  <a:cubicBezTo>
                    <a:pt x="108194" y="102679"/>
                    <a:pt x="114194" y="100203"/>
                    <a:pt x="120386" y="97346"/>
                  </a:cubicBezTo>
                  <a:cubicBezTo>
                    <a:pt x="126863" y="94202"/>
                    <a:pt x="132673" y="90773"/>
                    <a:pt x="137911" y="86868"/>
                  </a:cubicBezTo>
                  <a:cubicBezTo>
                    <a:pt x="143341" y="83248"/>
                    <a:pt x="147817" y="79248"/>
                    <a:pt x="151151" y="74771"/>
                  </a:cubicBezTo>
                  <a:cubicBezTo>
                    <a:pt x="154485" y="70104"/>
                    <a:pt x="156199" y="65056"/>
                    <a:pt x="156199" y="59627"/>
                  </a:cubicBezTo>
                  <a:cubicBezTo>
                    <a:pt x="156199" y="50292"/>
                    <a:pt x="153437" y="42863"/>
                    <a:pt x="148008" y="37433"/>
                  </a:cubicBezTo>
                  <a:cubicBezTo>
                    <a:pt x="142579" y="31718"/>
                    <a:pt x="134387" y="28861"/>
                    <a:pt x="123529" y="28861"/>
                  </a:cubicBezTo>
                  <a:cubicBezTo>
                    <a:pt x="110289" y="28861"/>
                    <a:pt x="101050" y="32385"/>
                    <a:pt x="95906" y="39338"/>
                  </a:cubicBezTo>
                  <a:cubicBezTo>
                    <a:pt x="90763" y="46101"/>
                    <a:pt x="88096" y="53245"/>
                    <a:pt x="88096" y="60769"/>
                  </a:cubicBezTo>
                  <a:cubicBezTo>
                    <a:pt x="88096" y="65437"/>
                    <a:pt x="88381" y="69723"/>
                    <a:pt x="88858" y="73628"/>
                  </a:cubicBezTo>
                  <a:cubicBezTo>
                    <a:pt x="89620" y="77248"/>
                    <a:pt x="90667" y="80772"/>
                    <a:pt x="92001" y="84106"/>
                  </a:cubicBezTo>
                  <a:cubicBezTo>
                    <a:pt x="93335" y="87440"/>
                    <a:pt x="94764" y="90869"/>
                    <a:pt x="96287" y="94202"/>
                  </a:cubicBezTo>
                  <a:cubicBezTo>
                    <a:pt x="98097" y="97346"/>
                    <a:pt x="100192" y="100775"/>
                    <a:pt x="102479" y="104680"/>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6" name="Google Shape;606;p19"/>
            <p:cNvSpPr/>
            <p:nvPr/>
          </p:nvSpPr>
          <p:spPr>
            <a:xfrm>
              <a:off x="3759334" y="2062095"/>
              <a:ext cx="94000" cy="124544"/>
            </a:xfrm>
            <a:custGeom>
              <a:avLst/>
              <a:gdLst/>
              <a:ahLst/>
              <a:cxnLst/>
              <a:rect l="l" t="t" r="r" b="b"/>
              <a:pathLst>
                <a:path w="196858" h="260825" extrusionOk="0">
                  <a:moveTo>
                    <a:pt x="9335" y="19622"/>
                  </a:moveTo>
                  <a:cubicBezTo>
                    <a:pt x="7239" y="19622"/>
                    <a:pt x="5144" y="18669"/>
                    <a:pt x="3143" y="16859"/>
                  </a:cubicBezTo>
                  <a:cubicBezTo>
                    <a:pt x="1048" y="14764"/>
                    <a:pt x="0" y="12287"/>
                    <a:pt x="0" y="9430"/>
                  </a:cubicBezTo>
                  <a:cubicBezTo>
                    <a:pt x="0" y="6287"/>
                    <a:pt x="1048" y="4001"/>
                    <a:pt x="3143" y="2381"/>
                  </a:cubicBezTo>
                  <a:cubicBezTo>
                    <a:pt x="4953" y="857"/>
                    <a:pt x="7049" y="0"/>
                    <a:pt x="9335" y="0"/>
                  </a:cubicBezTo>
                  <a:lnTo>
                    <a:pt x="58770" y="0"/>
                  </a:lnTo>
                  <a:lnTo>
                    <a:pt x="116015" y="130778"/>
                  </a:lnTo>
                  <a:lnTo>
                    <a:pt x="167736" y="0"/>
                  </a:lnTo>
                  <a:lnTo>
                    <a:pt x="182499" y="0"/>
                  </a:lnTo>
                  <a:cubicBezTo>
                    <a:pt x="187453" y="0"/>
                    <a:pt x="190786" y="953"/>
                    <a:pt x="192596" y="2762"/>
                  </a:cubicBezTo>
                  <a:cubicBezTo>
                    <a:pt x="194691" y="4572"/>
                    <a:pt x="195929" y="6477"/>
                    <a:pt x="196501" y="8573"/>
                  </a:cubicBezTo>
                  <a:cubicBezTo>
                    <a:pt x="196978" y="10954"/>
                    <a:pt x="196978" y="12954"/>
                    <a:pt x="196501" y="14764"/>
                  </a:cubicBezTo>
                  <a:cubicBezTo>
                    <a:pt x="196215" y="16288"/>
                    <a:pt x="196120" y="17145"/>
                    <a:pt x="196120" y="17145"/>
                  </a:cubicBezTo>
                  <a:lnTo>
                    <a:pt x="110871" y="229648"/>
                  </a:lnTo>
                  <a:cubicBezTo>
                    <a:pt x="105156" y="243364"/>
                    <a:pt x="97631" y="252127"/>
                    <a:pt x="88297" y="255746"/>
                  </a:cubicBezTo>
                  <a:cubicBezTo>
                    <a:pt x="79248" y="259366"/>
                    <a:pt x="69628" y="261080"/>
                    <a:pt x="59531" y="260795"/>
                  </a:cubicBezTo>
                  <a:cubicBezTo>
                    <a:pt x="41625" y="260318"/>
                    <a:pt x="27527" y="254699"/>
                    <a:pt x="17145" y="244031"/>
                  </a:cubicBezTo>
                  <a:cubicBezTo>
                    <a:pt x="6763" y="233363"/>
                    <a:pt x="1620" y="219361"/>
                    <a:pt x="1620" y="202025"/>
                  </a:cubicBezTo>
                  <a:lnTo>
                    <a:pt x="42863" y="202025"/>
                  </a:lnTo>
                  <a:cubicBezTo>
                    <a:pt x="42863" y="203549"/>
                    <a:pt x="42768" y="204978"/>
                    <a:pt x="42482" y="206312"/>
                  </a:cubicBezTo>
                  <a:lnTo>
                    <a:pt x="42482" y="214122"/>
                  </a:lnTo>
                  <a:cubicBezTo>
                    <a:pt x="42482" y="215456"/>
                    <a:pt x="42577" y="216599"/>
                    <a:pt x="42863" y="217646"/>
                  </a:cubicBezTo>
                  <a:cubicBezTo>
                    <a:pt x="43625" y="222599"/>
                    <a:pt x="45816" y="226219"/>
                    <a:pt x="49435" y="228505"/>
                  </a:cubicBezTo>
                  <a:cubicBezTo>
                    <a:pt x="53054" y="231077"/>
                    <a:pt x="56865" y="232410"/>
                    <a:pt x="60675" y="232410"/>
                  </a:cubicBezTo>
                  <a:cubicBezTo>
                    <a:pt x="64580" y="232696"/>
                    <a:pt x="68199" y="231743"/>
                    <a:pt x="71533" y="229648"/>
                  </a:cubicBezTo>
                  <a:cubicBezTo>
                    <a:pt x="74867" y="227838"/>
                    <a:pt x="77724" y="224314"/>
                    <a:pt x="80106" y="219170"/>
                  </a:cubicBezTo>
                  <a:lnTo>
                    <a:pt x="96488" y="180594"/>
                  </a:lnTo>
                  <a:lnTo>
                    <a:pt x="38862" y="50578"/>
                  </a:lnTo>
                  <a:cubicBezTo>
                    <a:pt x="36767" y="46387"/>
                    <a:pt x="34862" y="42386"/>
                    <a:pt x="33052" y="38481"/>
                  </a:cubicBezTo>
                  <a:cubicBezTo>
                    <a:pt x="31528" y="34576"/>
                    <a:pt x="29719" y="31337"/>
                    <a:pt x="27623" y="28766"/>
                  </a:cubicBezTo>
                  <a:cubicBezTo>
                    <a:pt x="25528" y="25908"/>
                    <a:pt x="22956" y="23717"/>
                    <a:pt x="19812" y="22193"/>
                  </a:cubicBezTo>
                  <a:cubicBezTo>
                    <a:pt x="16955" y="20384"/>
                    <a:pt x="13431" y="19431"/>
                    <a:pt x="9335" y="1943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7" name="Google Shape;607;p19"/>
            <p:cNvSpPr/>
            <p:nvPr/>
          </p:nvSpPr>
          <p:spPr>
            <a:xfrm>
              <a:off x="3647070" y="2060416"/>
              <a:ext cx="99787" cy="127622"/>
            </a:xfrm>
            <a:custGeom>
              <a:avLst/>
              <a:gdLst/>
              <a:ahLst/>
              <a:cxnLst/>
              <a:rect l="l" t="t" r="r" b="b"/>
              <a:pathLst>
                <a:path w="208978" h="267271" extrusionOk="0">
                  <a:moveTo>
                    <a:pt x="178403" y="49625"/>
                  </a:moveTo>
                  <a:lnTo>
                    <a:pt x="178403" y="192500"/>
                  </a:lnTo>
                  <a:cubicBezTo>
                    <a:pt x="178403" y="206026"/>
                    <a:pt x="176213" y="217456"/>
                    <a:pt x="171831" y="226790"/>
                  </a:cubicBezTo>
                  <a:cubicBezTo>
                    <a:pt x="167450" y="236411"/>
                    <a:pt x="161354" y="244221"/>
                    <a:pt x="153543" y="250127"/>
                  </a:cubicBezTo>
                  <a:cubicBezTo>
                    <a:pt x="145732" y="256032"/>
                    <a:pt x="136398" y="260413"/>
                    <a:pt x="125539" y="262985"/>
                  </a:cubicBezTo>
                  <a:cubicBezTo>
                    <a:pt x="114871" y="265843"/>
                    <a:pt x="103347" y="267271"/>
                    <a:pt x="90869" y="267271"/>
                  </a:cubicBezTo>
                  <a:cubicBezTo>
                    <a:pt x="63627" y="267271"/>
                    <a:pt x="43529" y="261938"/>
                    <a:pt x="30575" y="251269"/>
                  </a:cubicBezTo>
                  <a:cubicBezTo>
                    <a:pt x="17622" y="240887"/>
                    <a:pt x="10383" y="227267"/>
                    <a:pt x="8763" y="210407"/>
                  </a:cubicBezTo>
                  <a:lnTo>
                    <a:pt x="48863" y="210407"/>
                  </a:lnTo>
                  <a:cubicBezTo>
                    <a:pt x="49911" y="219456"/>
                    <a:pt x="53530" y="226886"/>
                    <a:pt x="59722" y="232600"/>
                  </a:cubicBezTo>
                  <a:cubicBezTo>
                    <a:pt x="66199" y="238315"/>
                    <a:pt x="77724" y="241173"/>
                    <a:pt x="94393" y="241173"/>
                  </a:cubicBezTo>
                  <a:cubicBezTo>
                    <a:pt x="103441" y="241173"/>
                    <a:pt x="110966" y="239744"/>
                    <a:pt x="116967" y="236887"/>
                  </a:cubicBezTo>
                  <a:cubicBezTo>
                    <a:pt x="122968" y="234315"/>
                    <a:pt x="127635" y="230696"/>
                    <a:pt x="130969" y="226028"/>
                  </a:cubicBezTo>
                  <a:cubicBezTo>
                    <a:pt x="134303" y="221361"/>
                    <a:pt x="136684" y="216027"/>
                    <a:pt x="138017" y="210026"/>
                  </a:cubicBezTo>
                  <a:cubicBezTo>
                    <a:pt x="139541" y="204025"/>
                    <a:pt x="140398" y="197929"/>
                    <a:pt x="140398" y="191738"/>
                  </a:cubicBezTo>
                  <a:lnTo>
                    <a:pt x="140398" y="166402"/>
                  </a:lnTo>
                  <a:cubicBezTo>
                    <a:pt x="139065" y="168211"/>
                    <a:pt x="137160" y="170593"/>
                    <a:pt x="134588" y="173450"/>
                  </a:cubicBezTo>
                  <a:cubicBezTo>
                    <a:pt x="132207" y="176022"/>
                    <a:pt x="128969" y="178498"/>
                    <a:pt x="124873" y="180880"/>
                  </a:cubicBezTo>
                  <a:cubicBezTo>
                    <a:pt x="120491" y="183452"/>
                    <a:pt x="114967" y="185547"/>
                    <a:pt x="108490" y="187071"/>
                  </a:cubicBezTo>
                  <a:cubicBezTo>
                    <a:pt x="102298" y="188881"/>
                    <a:pt x="94774" y="189833"/>
                    <a:pt x="85916" y="189833"/>
                  </a:cubicBezTo>
                  <a:cubicBezTo>
                    <a:pt x="74200" y="189833"/>
                    <a:pt x="63055" y="187738"/>
                    <a:pt x="52483" y="183642"/>
                  </a:cubicBezTo>
                  <a:cubicBezTo>
                    <a:pt x="42100" y="179451"/>
                    <a:pt x="33052" y="173355"/>
                    <a:pt x="25241" y="165354"/>
                  </a:cubicBezTo>
                  <a:cubicBezTo>
                    <a:pt x="17431" y="157353"/>
                    <a:pt x="11239" y="147733"/>
                    <a:pt x="6572" y="136588"/>
                  </a:cubicBezTo>
                  <a:cubicBezTo>
                    <a:pt x="2191" y="125158"/>
                    <a:pt x="0" y="112490"/>
                    <a:pt x="0" y="98488"/>
                  </a:cubicBezTo>
                  <a:cubicBezTo>
                    <a:pt x="0" y="85249"/>
                    <a:pt x="1810" y="72771"/>
                    <a:pt x="5429" y="61150"/>
                  </a:cubicBezTo>
                  <a:cubicBezTo>
                    <a:pt x="9049" y="49244"/>
                    <a:pt x="14478" y="38671"/>
                    <a:pt x="21813" y="29623"/>
                  </a:cubicBezTo>
                  <a:cubicBezTo>
                    <a:pt x="29051" y="20574"/>
                    <a:pt x="38005" y="13430"/>
                    <a:pt x="48673" y="8192"/>
                  </a:cubicBezTo>
                  <a:cubicBezTo>
                    <a:pt x="59531" y="2762"/>
                    <a:pt x="72200" y="0"/>
                    <a:pt x="86392" y="0"/>
                  </a:cubicBezTo>
                  <a:cubicBezTo>
                    <a:pt x="93440" y="0"/>
                    <a:pt x="99917" y="952"/>
                    <a:pt x="105823" y="2762"/>
                  </a:cubicBezTo>
                  <a:cubicBezTo>
                    <a:pt x="112014" y="4572"/>
                    <a:pt x="117634" y="6763"/>
                    <a:pt x="122587" y="9334"/>
                  </a:cubicBezTo>
                  <a:cubicBezTo>
                    <a:pt x="127540" y="11906"/>
                    <a:pt x="131540" y="14764"/>
                    <a:pt x="134684" y="17907"/>
                  </a:cubicBezTo>
                  <a:cubicBezTo>
                    <a:pt x="137827" y="21050"/>
                    <a:pt x="139732" y="23908"/>
                    <a:pt x="140494" y="26479"/>
                  </a:cubicBezTo>
                  <a:lnTo>
                    <a:pt x="140494" y="13621"/>
                  </a:lnTo>
                  <a:cubicBezTo>
                    <a:pt x="140494" y="11811"/>
                    <a:pt x="141923" y="9715"/>
                    <a:pt x="144780" y="7429"/>
                  </a:cubicBezTo>
                  <a:cubicBezTo>
                    <a:pt x="147638" y="5048"/>
                    <a:pt x="150972" y="3905"/>
                    <a:pt x="154877" y="3905"/>
                  </a:cubicBezTo>
                  <a:lnTo>
                    <a:pt x="200406" y="3905"/>
                  </a:lnTo>
                  <a:cubicBezTo>
                    <a:pt x="202502" y="3905"/>
                    <a:pt x="204407" y="4953"/>
                    <a:pt x="206216" y="7048"/>
                  </a:cubicBezTo>
                  <a:cubicBezTo>
                    <a:pt x="208026" y="9144"/>
                    <a:pt x="208979" y="11621"/>
                    <a:pt x="208979" y="14478"/>
                  </a:cubicBezTo>
                  <a:cubicBezTo>
                    <a:pt x="208693" y="17621"/>
                    <a:pt x="207550" y="19907"/>
                    <a:pt x="205454" y="21527"/>
                  </a:cubicBezTo>
                  <a:cubicBezTo>
                    <a:pt x="203359" y="23050"/>
                    <a:pt x="201168" y="23908"/>
                    <a:pt x="198882" y="23908"/>
                  </a:cubicBezTo>
                  <a:cubicBezTo>
                    <a:pt x="193453" y="23908"/>
                    <a:pt x="188595" y="25622"/>
                    <a:pt x="184499" y="28956"/>
                  </a:cubicBezTo>
                  <a:cubicBezTo>
                    <a:pt x="180594" y="32099"/>
                    <a:pt x="178689" y="39052"/>
                    <a:pt x="178689" y="50006"/>
                  </a:cubicBezTo>
                  <a:close/>
                  <a:moveTo>
                    <a:pt x="140303" y="106394"/>
                  </a:moveTo>
                  <a:lnTo>
                    <a:pt x="140303" y="89249"/>
                  </a:lnTo>
                  <a:cubicBezTo>
                    <a:pt x="140303" y="83534"/>
                    <a:pt x="139351" y="77152"/>
                    <a:pt x="137541" y="70199"/>
                  </a:cubicBezTo>
                  <a:cubicBezTo>
                    <a:pt x="136017" y="62960"/>
                    <a:pt x="133255" y="56198"/>
                    <a:pt x="129350" y="50006"/>
                  </a:cubicBezTo>
                  <a:cubicBezTo>
                    <a:pt x="125444" y="43815"/>
                    <a:pt x="120301" y="38481"/>
                    <a:pt x="113824" y="34004"/>
                  </a:cubicBezTo>
                  <a:cubicBezTo>
                    <a:pt x="107632" y="29623"/>
                    <a:pt x="99917" y="27432"/>
                    <a:pt x="90869" y="27432"/>
                  </a:cubicBezTo>
                  <a:cubicBezTo>
                    <a:pt x="81820" y="27432"/>
                    <a:pt x="74009" y="29527"/>
                    <a:pt x="67533" y="33623"/>
                  </a:cubicBezTo>
                  <a:cubicBezTo>
                    <a:pt x="61341" y="37529"/>
                    <a:pt x="56007" y="42672"/>
                    <a:pt x="51531" y="49149"/>
                  </a:cubicBezTo>
                  <a:cubicBezTo>
                    <a:pt x="47340" y="55626"/>
                    <a:pt x="44291" y="63151"/>
                    <a:pt x="42196" y="71723"/>
                  </a:cubicBezTo>
                  <a:cubicBezTo>
                    <a:pt x="40386" y="80296"/>
                    <a:pt x="39434" y="89154"/>
                    <a:pt x="39434" y="98203"/>
                  </a:cubicBezTo>
                  <a:cubicBezTo>
                    <a:pt x="39434" y="106775"/>
                    <a:pt x="40386" y="114967"/>
                    <a:pt x="42196" y="122682"/>
                  </a:cubicBezTo>
                  <a:cubicBezTo>
                    <a:pt x="44291" y="130492"/>
                    <a:pt x="47530" y="137350"/>
                    <a:pt x="51911" y="143351"/>
                  </a:cubicBezTo>
                  <a:cubicBezTo>
                    <a:pt x="56293" y="149352"/>
                    <a:pt x="61913" y="154115"/>
                    <a:pt x="68675" y="157734"/>
                  </a:cubicBezTo>
                  <a:cubicBezTo>
                    <a:pt x="75438" y="161068"/>
                    <a:pt x="83630" y="162782"/>
                    <a:pt x="93155" y="162782"/>
                  </a:cubicBezTo>
                  <a:cubicBezTo>
                    <a:pt x="98870" y="162782"/>
                    <a:pt x="104584" y="161354"/>
                    <a:pt x="110300" y="158496"/>
                  </a:cubicBezTo>
                  <a:cubicBezTo>
                    <a:pt x="116014" y="155638"/>
                    <a:pt x="121063" y="151733"/>
                    <a:pt x="125444" y="146780"/>
                  </a:cubicBezTo>
                  <a:cubicBezTo>
                    <a:pt x="129826" y="141637"/>
                    <a:pt x="133350" y="135636"/>
                    <a:pt x="135922" y="128873"/>
                  </a:cubicBezTo>
                  <a:cubicBezTo>
                    <a:pt x="138779" y="121825"/>
                    <a:pt x="140208" y="114300"/>
                    <a:pt x="140208" y="106299"/>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8" name="Google Shape;608;p19"/>
            <p:cNvSpPr/>
            <p:nvPr/>
          </p:nvSpPr>
          <p:spPr>
            <a:xfrm>
              <a:off x="3543024" y="2060325"/>
              <a:ext cx="93329" cy="95148"/>
            </a:xfrm>
            <a:custGeom>
              <a:avLst/>
              <a:gdLst/>
              <a:ahLst/>
              <a:cxnLst/>
              <a:rect l="l" t="t" r="r" b="b"/>
              <a:pathLst>
                <a:path w="195453" h="199263" extrusionOk="0">
                  <a:moveTo>
                    <a:pt x="41243" y="100775"/>
                  </a:moveTo>
                  <a:cubicBezTo>
                    <a:pt x="41243" y="110681"/>
                    <a:pt x="42291" y="120015"/>
                    <a:pt x="44386" y="128778"/>
                  </a:cubicBezTo>
                  <a:cubicBezTo>
                    <a:pt x="46767" y="137636"/>
                    <a:pt x="50197" y="145352"/>
                    <a:pt x="54864" y="152114"/>
                  </a:cubicBezTo>
                  <a:cubicBezTo>
                    <a:pt x="59531" y="158877"/>
                    <a:pt x="65341" y="164211"/>
                    <a:pt x="72390" y="168116"/>
                  </a:cubicBezTo>
                  <a:cubicBezTo>
                    <a:pt x="79629" y="172022"/>
                    <a:pt x="88202" y="173927"/>
                    <a:pt x="98107" y="173927"/>
                  </a:cubicBezTo>
                  <a:cubicBezTo>
                    <a:pt x="107156" y="173927"/>
                    <a:pt x="115062" y="172022"/>
                    <a:pt x="121825" y="168116"/>
                  </a:cubicBezTo>
                  <a:cubicBezTo>
                    <a:pt x="128873" y="163925"/>
                    <a:pt x="134684" y="158496"/>
                    <a:pt x="139351" y="151733"/>
                  </a:cubicBezTo>
                  <a:cubicBezTo>
                    <a:pt x="144018" y="144971"/>
                    <a:pt x="147542" y="137160"/>
                    <a:pt x="149828" y="128397"/>
                  </a:cubicBezTo>
                  <a:cubicBezTo>
                    <a:pt x="152209" y="119539"/>
                    <a:pt x="153352" y="110204"/>
                    <a:pt x="153352" y="100394"/>
                  </a:cubicBezTo>
                  <a:cubicBezTo>
                    <a:pt x="153352" y="90583"/>
                    <a:pt x="152209" y="81629"/>
                    <a:pt x="149828" y="72771"/>
                  </a:cubicBezTo>
                  <a:cubicBezTo>
                    <a:pt x="147447" y="63722"/>
                    <a:pt x="144018" y="55626"/>
                    <a:pt x="139351" y="48673"/>
                  </a:cubicBezTo>
                  <a:cubicBezTo>
                    <a:pt x="134684" y="41720"/>
                    <a:pt x="128683" y="36100"/>
                    <a:pt x="121444" y="31909"/>
                  </a:cubicBezTo>
                  <a:cubicBezTo>
                    <a:pt x="114395" y="27527"/>
                    <a:pt x="106109" y="25337"/>
                    <a:pt x="96488" y="25337"/>
                  </a:cubicBezTo>
                  <a:cubicBezTo>
                    <a:pt x="86868" y="25337"/>
                    <a:pt x="78581" y="27432"/>
                    <a:pt x="71533" y="31528"/>
                  </a:cubicBezTo>
                  <a:cubicBezTo>
                    <a:pt x="64770" y="35719"/>
                    <a:pt x="59055" y="41148"/>
                    <a:pt x="54388" y="47911"/>
                  </a:cubicBezTo>
                  <a:cubicBezTo>
                    <a:pt x="50006" y="54959"/>
                    <a:pt x="46577" y="62960"/>
                    <a:pt x="44291" y="72009"/>
                  </a:cubicBezTo>
                  <a:cubicBezTo>
                    <a:pt x="42196" y="81058"/>
                    <a:pt x="41148" y="90678"/>
                    <a:pt x="41148" y="100775"/>
                  </a:cubicBezTo>
                  <a:close/>
                  <a:moveTo>
                    <a:pt x="97727" y="199263"/>
                  </a:moveTo>
                  <a:cubicBezTo>
                    <a:pt x="84772" y="199263"/>
                    <a:pt x="72294" y="197168"/>
                    <a:pt x="60388" y="193072"/>
                  </a:cubicBezTo>
                  <a:cubicBezTo>
                    <a:pt x="48673" y="188881"/>
                    <a:pt x="38481" y="182690"/>
                    <a:pt x="29623" y="174403"/>
                  </a:cubicBezTo>
                  <a:cubicBezTo>
                    <a:pt x="20574" y="166116"/>
                    <a:pt x="13240" y="155829"/>
                    <a:pt x="7811" y="143637"/>
                  </a:cubicBezTo>
                  <a:cubicBezTo>
                    <a:pt x="2667" y="131159"/>
                    <a:pt x="0" y="116872"/>
                    <a:pt x="0" y="100870"/>
                  </a:cubicBezTo>
                  <a:cubicBezTo>
                    <a:pt x="0" y="87344"/>
                    <a:pt x="2191" y="74581"/>
                    <a:pt x="6572" y="62294"/>
                  </a:cubicBezTo>
                  <a:cubicBezTo>
                    <a:pt x="10953" y="49816"/>
                    <a:pt x="17336" y="39053"/>
                    <a:pt x="25622" y="30004"/>
                  </a:cubicBezTo>
                  <a:cubicBezTo>
                    <a:pt x="33909" y="20955"/>
                    <a:pt x="44005" y="13621"/>
                    <a:pt x="56007" y="8192"/>
                  </a:cubicBezTo>
                  <a:cubicBezTo>
                    <a:pt x="67913" y="2762"/>
                    <a:pt x="81534" y="0"/>
                    <a:pt x="96869" y="0"/>
                  </a:cubicBezTo>
                  <a:cubicBezTo>
                    <a:pt x="110871" y="0"/>
                    <a:pt x="123825" y="2477"/>
                    <a:pt x="135827" y="7430"/>
                  </a:cubicBezTo>
                  <a:cubicBezTo>
                    <a:pt x="147733" y="12097"/>
                    <a:pt x="158115" y="18669"/>
                    <a:pt x="166973" y="27242"/>
                  </a:cubicBezTo>
                  <a:cubicBezTo>
                    <a:pt x="175832" y="36100"/>
                    <a:pt x="182689" y="46673"/>
                    <a:pt x="187643" y="59150"/>
                  </a:cubicBezTo>
                  <a:cubicBezTo>
                    <a:pt x="192786" y="71342"/>
                    <a:pt x="195453" y="85058"/>
                    <a:pt x="195453" y="100394"/>
                  </a:cubicBezTo>
                  <a:cubicBezTo>
                    <a:pt x="195453" y="115729"/>
                    <a:pt x="192881" y="129445"/>
                    <a:pt x="187643" y="141637"/>
                  </a:cubicBezTo>
                  <a:cubicBezTo>
                    <a:pt x="182689" y="153829"/>
                    <a:pt x="175832" y="164211"/>
                    <a:pt x="166973" y="172784"/>
                  </a:cubicBezTo>
                  <a:cubicBezTo>
                    <a:pt x="158401" y="181356"/>
                    <a:pt x="148209" y="187833"/>
                    <a:pt x="136207" y="192215"/>
                  </a:cubicBezTo>
                  <a:cubicBezTo>
                    <a:pt x="124301" y="196882"/>
                    <a:pt x="111443" y="199263"/>
                    <a:pt x="97631"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09" name="Google Shape;609;p19"/>
            <p:cNvSpPr/>
            <p:nvPr/>
          </p:nvSpPr>
          <p:spPr>
            <a:xfrm>
              <a:off x="3488549" y="2019650"/>
              <a:ext cx="34247" cy="134035"/>
            </a:xfrm>
            <a:custGeom>
              <a:avLst/>
              <a:gdLst/>
              <a:ahLst/>
              <a:cxnLst/>
              <a:rect l="l" t="t" r="r" b="b"/>
              <a:pathLst>
                <a:path w="71722" h="280701" extrusionOk="0">
                  <a:moveTo>
                    <a:pt x="71723" y="20288"/>
                  </a:moveTo>
                  <a:lnTo>
                    <a:pt x="71723" y="280702"/>
                  </a:lnTo>
                  <a:lnTo>
                    <a:pt x="33147" y="280702"/>
                  </a:lnTo>
                  <a:lnTo>
                    <a:pt x="33147" y="52673"/>
                  </a:lnTo>
                  <a:cubicBezTo>
                    <a:pt x="33147" y="49530"/>
                    <a:pt x="33051" y="46673"/>
                    <a:pt x="32766" y="44101"/>
                  </a:cubicBezTo>
                  <a:cubicBezTo>
                    <a:pt x="32766" y="41243"/>
                    <a:pt x="32480" y="38672"/>
                    <a:pt x="32004" y="36290"/>
                  </a:cubicBezTo>
                  <a:cubicBezTo>
                    <a:pt x="31718" y="33909"/>
                    <a:pt x="30956" y="32004"/>
                    <a:pt x="29623" y="30480"/>
                  </a:cubicBezTo>
                  <a:cubicBezTo>
                    <a:pt x="28575" y="28670"/>
                    <a:pt x="27146" y="26956"/>
                    <a:pt x="25336" y="25432"/>
                  </a:cubicBezTo>
                  <a:cubicBezTo>
                    <a:pt x="23526" y="24098"/>
                    <a:pt x="21336" y="23051"/>
                    <a:pt x="18764" y="22289"/>
                  </a:cubicBezTo>
                  <a:cubicBezTo>
                    <a:pt x="16383" y="21527"/>
                    <a:pt x="14097" y="21146"/>
                    <a:pt x="11716" y="21146"/>
                  </a:cubicBezTo>
                  <a:cubicBezTo>
                    <a:pt x="7811" y="21146"/>
                    <a:pt x="4858" y="20098"/>
                    <a:pt x="2762" y="18002"/>
                  </a:cubicBezTo>
                  <a:cubicBezTo>
                    <a:pt x="952" y="15907"/>
                    <a:pt x="0" y="13335"/>
                    <a:pt x="0" y="10192"/>
                  </a:cubicBezTo>
                  <a:cubicBezTo>
                    <a:pt x="0" y="7620"/>
                    <a:pt x="952" y="5239"/>
                    <a:pt x="2762" y="3143"/>
                  </a:cubicBezTo>
                  <a:cubicBezTo>
                    <a:pt x="4858" y="1048"/>
                    <a:pt x="7144" y="0"/>
                    <a:pt x="9810" y="0"/>
                  </a:cubicBezTo>
                  <a:lnTo>
                    <a:pt x="51054" y="0"/>
                  </a:lnTo>
                  <a:cubicBezTo>
                    <a:pt x="57245" y="0"/>
                    <a:pt x="62198" y="2381"/>
                    <a:pt x="65817" y="7049"/>
                  </a:cubicBezTo>
                  <a:cubicBezTo>
                    <a:pt x="69723" y="11430"/>
                    <a:pt x="71628" y="15907"/>
                    <a:pt x="71628" y="20288"/>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0" name="Google Shape;610;p19"/>
            <p:cNvSpPr/>
            <p:nvPr/>
          </p:nvSpPr>
          <p:spPr>
            <a:xfrm>
              <a:off x="3390948" y="2060325"/>
              <a:ext cx="93329" cy="95148"/>
            </a:xfrm>
            <a:custGeom>
              <a:avLst/>
              <a:gdLst/>
              <a:ahLst/>
              <a:cxnLst/>
              <a:rect l="l" t="t" r="r" b="b"/>
              <a:pathLst>
                <a:path w="195453" h="199263" extrusionOk="0">
                  <a:moveTo>
                    <a:pt x="41243" y="100775"/>
                  </a:moveTo>
                  <a:cubicBezTo>
                    <a:pt x="41243" y="110681"/>
                    <a:pt x="42291" y="120015"/>
                    <a:pt x="44386" y="128778"/>
                  </a:cubicBezTo>
                  <a:cubicBezTo>
                    <a:pt x="46767" y="137636"/>
                    <a:pt x="50197" y="145352"/>
                    <a:pt x="54864" y="152114"/>
                  </a:cubicBezTo>
                  <a:cubicBezTo>
                    <a:pt x="59531" y="158877"/>
                    <a:pt x="65341" y="164211"/>
                    <a:pt x="72390" y="168116"/>
                  </a:cubicBezTo>
                  <a:cubicBezTo>
                    <a:pt x="79629" y="172022"/>
                    <a:pt x="88202" y="173927"/>
                    <a:pt x="98107" y="173927"/>
                  </a:cubicBezTo>
                  <a:cubicBezTo>
                    <a:pt x="107156" y="173927"/>
                    <a:pt x="115062" y="172022"/>
                    <a:pt x="121825" y="168116"/>
                  </a:cubicBezTo>
                  <a:cubicBezTo>
                    <a:pt x="128873" y="163925"/>
                    <a:pt x="134684" y="158496"/>
                    <a:pt x="139351" y="151733"/>
                  </a:cubicBezTo>
                  <a:cubicBezTo>
                    <a:pt x="144018" y="144971"/>
                    <a:pt x="147542" y="137160"/>
                    <a:pt x="149828" y="128397"/>
                  </a:cubicBezTo>
                  <a:cubicBezTo>
                    <a:pt x="152209" y="119539"/>
                    <a:pt x="153352" y="110204"/>
                    <a:pt x="153352" y="100394"/>
                  </a:cubicBezTo>
                  <a:cubicBezTo>
                    <a:pt x="153352" y="90583"/>
                    <a:pt x="152209" y="81629"/>
                    <a:pt x="149828" y="72771"/>
                  </a:cubicBezTo>
                  <a:cubicBezTo>
                    <a:pt x="147447" y="63722"/>
                    <a:pt x="144018" y="55626"/>
                    <a:pt x="139351" y="48673"/>
                  </a:cubicBezTo>
                  <a:cubicBezTo>
                    <a:pt x="134684" y="41720"/>
                    <a:pt x="128683" y="36100"/>
                    <a:pt x="121444" y="31909"/>
                  </a:cubicBezTo>
                  <a:cubicBezTo>
                    <a:pt x="114395" y="27527"/>
                    <a:pt x="106109" y="25337"/>
                    <a:pt x="96488" y="25337"/>
                  </a:cubicBezTo>
                  <a:cubicBezTo>
                    <a:pt x="86868" y="25337"/>
                    <a:pt x="78581" y="27432"/>
                    <a:pt x="71533" y="31528"/>
                  </a:cubicBezTo>
                  <a:cubicBezTo>
                    <a:pt x="64770" y="35719"/>
                    <a:pt x="59055" y="41148"/>
                    <a:pt x="54388" y="47911"/>
                  </a:cubicBezTo>
                  <a:cubicBezTo>
                    <a:pt x="50006" y="54959"/>
                    <a:pt x="46577" y="62960"/>
                    <a:pt x="44291" y="72009"/>
                  </a:cubicBezTo>
                  <a:cubicBezTo>
                    <a:pt x="42196" y="81058"/>
                    <a:pt x="41148" y="90678"/>
                    <a:pt x="41148" y="100775"/>
                  </a:cubicBezTo>
                  <a:close/>
                  <a:moveTo>
                    <a:pt x="97727" y="199263"/>
                  </a:moveTo>
                  <a:cubicBezTo>
                    <a:pt x="84772" y="199263"/>
                    <a:pt x="72294" y="197168"/>
                    <a:pt x="60388" y="193072"/>
                  </a:cubicBezTo>
                  <a:cubicBezTo>
                    <a:pt x="48673" y="188881"/>
                    <a:pt x="38481" y="182690"/>
                    <a:pt x="29623" y="174403"/>
                  </a:cubicBezTo>
                  <a:cubicBezTo>
                    <a:pt x="20574" y="166116"/>
                    <a:pt x="13240" y="155829"/>
                    <a:pt x="7811" y="143637"/>
                  </a:cubicBezTo>
                  <a:cubicBezTo>
                    <a:pt x="2667" y="131159"/>
                    <a:pt x="0" y="116872"/>
                    <a:pt x="0" y="100870"/>
                  </a:cubicBezTo>
                  <a:cubicBezTo>
                    <a:pt x="0" y="87344"/>
                    <a:pt x="2191" y="74581"/>
                    <a:pt x="6572" y="62294"/>
                  </a:cubicBezTo>
                  <a:cubicBezTo>
                    <a:pt x="10953" y="49816"/>
                    <a:pt x="17336" y="39053"/>
                    <a:pt x="25622" y="30004"/>
                  </a:cubicBezTo>
                  <a:cubicBezTo>
                    <a:pt x="33909" y="20955"/>
                    <a:pt x="44005" y="13621"/>
                    <a:pt x="56007" y="8192"/>
                  </a:cubicBezTo>
                  <a:cubicBezTo>
                    <a:pt x="67913" y="2762"/>
                    <a:pt x="81534" y="0"/>
                    <a:pt x="96869" y="0"/>
                  </a:cubicBezTo>
                  <a:cubicBezTo>
                    <a:pt x="110871" y="0"/>
                    <a:pt x="123825" y="2477"/>
                    <a:pt x="135827" y="7430"/>
                  </a:cubicBezTo>
                  <a:cubicBezTo>
                    <a:pt x="147733" y="12097"/>
                    <a:pt x="158115" y="18669"/>
                    <a:pt x="166973" y="27242"/>
                  </a:cubicBezTo>
                  <a:cubicBezTo>
                    <a:pt x="175832" y="36100"/>
                    <a:pt x="182689" y="46673"/>
                    <a:pt x="187643" y="59150"/>
                  </a:cubicBezTo>
                  <a:cubicBezTo>
                    <a:pt x="192786" y="71342"/>
                    <a:pt x="195453" y="85058"/>
                    <a:pt x="195453" y="100394"/>
                  </a:cubicBezTo>
                  <a:cubicBezTo>
                    <a:pt x="195453" y="115729"/>
                    <a:pt x="192881" y="129445"/>
                    <a:pt x="187643" y="141637"/>
                  </a:cubicBezTo>
                  <a:cubicBezTo>
                    <a:pt x="182689" y="153829"/>
                    <a:pt x="175832" y="164211"/>
                    <a:pt x="166973" y="172784"/>
                  </a:cubicBezTo>
                  <a:cubicBezTo>
                    <a:pt x="158401" y="181356"/>
                    <a:pt x="148209" y="187833"/>
                    <a:pt x="136207" y="192215"/>
                  </a:cubicBezTo>
                  <a:cubicBezTo>
                    <a:pt x="124301" y="196882"/>
                    <a:pt x="111443" y="199263"/>
                    <a:pt x="97631"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1" name="Google Shape;611;p19"/>
            <p:cNvSpPr/>
            <p:nvPr/>
          </p:nvSpPr>
          <p:spPr>
            <a:xfrm>
              <a:off x="3279910" y="2019741"/>
              <a:ext cx="95330" cy="134035"/>
            </a:xfrm>
            <a:custGeom>
              <a:avLst/>
              <a:gdLst/>
              <a:ahLst/>
              <a:cxnLst/>
              <a:rect l="l" t="t" r="r" b="b"/>
              <a:pathLst>
                <a:path w="199644" h="280701" extrusionOk="0">
                  <a:moveTo>
                    <a:pt x="71724" y="18574"/>
                  </a:moveTo>
                  <a:lnTo>
                    <a:pt x="71724" y="124396"/>
                  </a:lnTo>
                  <a:cubicBezTo>
                    <a:pt x="72771" y="121825"/>
                    <a:pt x="74962" y="118300"/>
                    <a:pt x="78296" y="113919"/>
                  </a:cubicBezTo>
                  <a:cubicBezTo>
                    <a:pt x="81629" y="109538"/>
                    <a:pt x="86201" y="105251"/>
                    <a:pt x="91916" y="101060"/>
                  </a:cubicBezTo>
                  <a:cubicBezTo>
                    <a:pt x="97346" y="96679"/>
                    <a:pt x="104013" y="92869"/>
                    <a:pt x="111729" y="89821"/>
                  </a:cubicBezTo>
                  <a:cubicBezTo>
                    <a:pt x="119729" y="86677"/>
                    <a:pt x="128874" y="85153"/>
                    <a:pt x="138970" y="85153"/>
                  </a:cubicBezTo>
                  <a:cubicBezTo>
                    <a:pt x="149066" y="85153"/>
                    <a:pt x="158305" y="87535"/>
                    <a:pt x="165831" y="92202"/>
                  </a:cubicBezTo>
                  <a:cubicBezTo>
                    <a:pt x="173641" y="96583"/>
                    <a:pt x="179927" y="102489"/>
                    <a:pt x="184881" y="109728"/>
                  </a:cubicBezTo>
                  <a:cubicBezTo>
                    <a:pt x="189833" y="116776"/>
                    <a:pt x="193453" y="124873"/>
                    <a:pt x="195739" y="134207"/>
                  </a:cubicBezTo>
                  <a:cubicBezTo>
                    <a:pt x="198311" y="143256"/>
                    <a:pt x="199644" y="152495"/>
                    <a:pt x="199644" y="161830"/>
                  </a:cubicBezTo>
                  <a:lnTo>
                    <a:pt x="199644" y="280511"/>
                  </a:lnTo>
                  <a:lnTo>
                    <a:pt x="161068" y="280511"/>
                  </a:lnTo>
                  <a:lnTo>
                    <a:pt x="161068" y="162211"/>
                  </a:lnTo>
                  <a:cubicBezTo>
                    <a:pt x="161068" y="157258"/>
                    <a:pt x="160591" y="152209"/>
                    <a:pt x="159544" y="147066"/>
                  </a:cubicBezTo>
                  <a:cubicBezTo>
                    <a:pt x="158496" y="141637"/>
                    <a:pt x="156686" y="136684"/>
                    <a:pt x="154114" y="132302"/>
                  </a:cubicBezTo>
                  <a:cubicBezTo>
                    <a:pt x="151733" y="128111"/>
                    <a:pt x="148400" y="124682"/>
                    <a:pt x="144018" y="121825"/>
                  </a:cubicBezTo>
                  <a:cubicBezTo>
                    <a:pt x="139827" y="118967"/>
                    <a:pt x="134684" y="117538"/>
                    <a:pt x="128492" y="117538"/>
                  </a:cubicBezTo>
                  <a:cubicBezTo>
                    <a:pt x="119634" y="117538"/>
                    <a:pt x="111729" y="120301"/>
                    <a:pt x="104775" y="125730"/>
                  </a:cubicBezTo>
                  <a:cubicBezTo>
                    <a:pt x="97727" y="131159"/>
                    <a:pt x="91821" y="137827"/>
                    <a:pt x="86868" y="145542"/>
                  </a:cubicBezTo>
                  <a:cubicBezTo>
                    <a:pt x="81915" y="153543"/>
                    <a:pt x="78200" y="162115"/>
                    <a:pt x="75629" y="171259"/>
                  </a:cubicBezTo>
                  <a:cubicBezTo>
                    <a:pt x="73057" y="180403"/>
                    <a:pt x="71724" y="188690"/>
                    <a:pt x="71724" y="196215"/>
                  </a:cubicBezTo>
                  <a:lnTo>
                    <a:pt x="71724" y="280702"/>
                  </a:lnTo>
                  <a:lnTo>
                    <a:pt x="33147" y="280702"/>
                  </a:lnTo>
                  <a:lnTo>
                    <a:pt x="33147" y="52673"/>
                  </a:lnTo>
                  <a:cubicBezTo>
                    <a:pt x="33147" y="49530"/>
                    <a:pt x="33052" y="46673"/>
                    <a:pt x="32766" y="44101"/>
                  </a:cubicBezTo>
                  <a:cubicBezTo>
                    <a:pt x="32766" y="41243"/>
                    <a:pt x="32481" y="38671"/>
                    <a:pt x="32004" y="36290"/>
                  </a:cubicBezTo>
                  <a:cubicBezTo>
                    <a:pt x="31718" y="33909"/>
                    <a:pt x="30956" y="32004"/>
                    <a:pt x="29623" y="30480"/>
                  </a:cubicBezTo>
                  <a:cubicBezTo>
                    <a:pt x="28575" y="28670"/>
                    <a:pt x="27147" y="26956"/>
                    <a:pt x="25337" y="25432"/>
                  </a:cubicBezTo>
                  <a:cubicBezTo>
                    <a:pt x="23527" y="24098"/>
                    <a:pt x="21336" y="23241"/>
                    <a:pt x="18765" y="22669"/>
                  </a:cubicBezTo>
                  <a:cubicBezTo>
                    <a:pt x="16383" y="21907"/>
                    <a:pt x="14097" y="21526"/>
                    <a:pt x="11716" y="21526"/>
                  </a:cubicBezTo>
                  <a:cubicBezTo>
                    <a:pt x="7811" y="21526"/>
                    <a:pt x="4858" y="20479"/>
                    <a:pt x="2763" y="18383"/>
                  </a:cubicBezTo>
                  <a:cubicBezTo>
                    <a:pt x="953" y="16002"/>
                    <a:pt x="0" y="13335"/>
                    <a:pt x="0" y="10192"/>
                  </a:cubicBezTo>
                  <a:cubicBezTo>
                    <a:pt x="0" y="7620"/>
                    <a:pt x="953" y="5239"/>
                    <a:pt x="2763" y="3143"/>
                  </a:cubicBezTo>
                  <a:cubicBezTo>
                    <a:pt x="4858" y="1048"/>
                    <a:pt x="7144" y="0"/>
                    <a:pt x="9811" y="0"/>
                  </a:cubicBezTo>
                  <a:lnTo>
                    <a:pt x="51054" y="0"/>
                  </a:lnTo>
                  <a:cubicBezTo>
                    <a:pt x="57245" y="0"/>
                    <a:pt x="62199" y="2191"/>
                    <a:pt x="65818" y="6572"/>
                  </a:cubicBezTo>
                  <a:cubicBezTo>
                    <a:pt x="69723" y="10954"/>
                    <a:pt x="71628" y="15049"/>
                    <a:pt x="71628" y="18669"/>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2" name="Google Shape;612;p19"/>
            <p:cNvSpPr/>
            <p:nvPr/>
          </p:nvSpPr>
          <p:spPr>
            <a:xfrm>
              <a:off x="3190480" y="2060325"/>
              <a:ext cx="86142" cy="95247"/>
            </a:xfrm>
            <a:custGeom>
              <a:avLst/>
              <a:gdLst/>
              <a:ahLst/>
              <a:cxnLst/>
              <a:rect l="l" t="t" r="r" b="b"/>
              <a:pathLst>
                <a:path w="180403" h="199471" extrusionOk="0">
                  <a:moveTo>
                    <a:pt x="171641" y="185642"/>
                  </a:moveTo>
                  <a:cubicBezTo>
                    <a:pt x="165926" y="188786"/>
                    <a:pt x="156591" y="192024"/>
                    <a:pt x="143637" y="195358"/>
                  </a:cubicBezTo>
                  <a:cubicBezTo>
                    <a:pt x="130683" y="198692"/>
                    <a:pt x="116396" y="200025"/>
                    <a:pt x="100870" y="199263"/>
                  </a:cubicBezTo>
                  <a:cubicBezTo>
                    <a:pt x="86869" y="198977"/>
                    <a:pt x="73724" y="196406"/>
                    <a:pt x="61532" y="191453"/>
                  </a:cubicBezTo>
                  <a:cubicBezTo>
                    <a:pt x="49340" y="186785"/>
                    <a:pt x="38577" y="180023"/>
                    <a:pt x="29242" y="171260"/>
                  </a:cubicBezTo>
                  <a:cubicBezTo>
                    <a:pt x="20194" y="162401"/>
                    <a:pt x="13050" y="151638"/>
                    <a:pt x="7811" y="138970"/>
                  </a:cubicBezTo>
                  <a:cubicBezTo>
                    <a:pt x="2667" y="126016"/>
                    <a:pt x="0" y="111062"/>
                    <a:pt x="0" y="94202"/>
                  </a:cubicBezTo>
                  <a:cubicBezTo>
                    <a:pt x="0" y="79153"/>
                    <a:pt x="2572" y="65818"/>
                    <a:pt x="7811" y="54102"/>
                  </a:cubicBezTo>
                  <a:cubicBezTo>
                    <a:pt x="12954" y="42196"/>
                    <a:pt x="20003" y="32290"/>
                    <a:pt x="28861" y="24479"/>
                  </a:cubicBezTo>
                  <a:cubicBezTo>
                    <a:pt x="37910" y="16478"/>
                    <a:pt x="48483" y="10382"/>
                    <a:pt x="60389" y="6191"/>
                  </a:cubicBezTo>
                  <a:cubicBezTo>
                    <a:pt x="72581" y="2000"/>
                    <a:pt x="85725" y="0"/>
                    <a:pt x="99727" y="0"/>
                  </a:cubicBezTo>
                  <a:cubicBezTo>
                    <a:pt x="110395" y="0"/>
                    <a:pt x="120396" y="1524"/>
                    <a:pt x="129731" y="4667"/>
                  </a:cubicBezTo>
                  <a:cubicBezTo>
                    <a:pt x="139351" y="7525"/>
                    <a:pt x="147733" y="11525"/>
                    <a:pt x="155067" y="16764"/>
                  </a:cubicBezTo>
                  <a:cubicBezTo>
                    <a:pt x="162116" y="22193"/>
                    <a:pt x="167736" y="28575"/>
                    <a:pt x="172212" y="35814"/>
                  </a:cubicBezTo>
                  <a:cubicBezTo>
                    <a:pt x="176879" y="42863"/>
                    <a:pt x="179642" y="50483"/>
                    <a:pt x="180404" y="58769"/>
                  </a:cubicBezTo>
                  <a:lnTo>
                    <a:pt x="138018" y="58769"/>
                  </a:lnTo>
                  <a:cubicBezTo>
                    <a:pt x="138018" y="49149"/>
                    <a:pt x="134779" y="41148"/>
                    <a:pt x="128302" y="34671"/>
                  </a:cubicBezTo>
                  <a:cubicBezTo>
                    <a:pt x="122111" y="28194"/>
                    <a:pt x="111347" y="24956"/>
                    <a:pt x="96012" y="24956"/>
                  </a:cubicBezTo>
                  <a:cubicBezTo>
                    <a:pt x="88773" y="24956"/>
                    <a:pt x="81725" y="26384"/>
                    <a:pt x="74962" y="29242"/>
                  </a:cubicBezTo>
                  <a:cubicBezTo>
                    <a:pt x="68485" y="31814"/>
                    <a:pt x="62675" y="36005"/>
                    <a:pt x="57436" y="41720"/>
                  </a:cubicBezTo>
                  <a:cubicBezTo>
                    <a:pt x="52293" y="47149"/>
                    <a:pt x="48102" y="54293"/>
                    <a:pt x="44958" y="63151"/>
                  </a:cubicBezTo>
                  <a:cubicBezTo>
                    <a:pt x="42101" y="72009"/>
                    <a:pt x="40672" y="82391"/>
                    <a:pt x="40672" y="94298"/>
                  </a:cubicBezTo>
                  <a:cubicBezTo>
                    <a:pt x="40672" y="117634"/>
                    <a:pt x="46482" y="136303"/>
                    <a:pt x="58198" y="150305"/>
                  </a:cubicBezTo>
                  <a:cubicBezTo>
                    <a:pt x="69914" y="164306"/>
                    <a:pt x="87345" y="172212"/>
                    <a:pt x="110776" y="174022"/>
                  </a:cubicBezTo>
                  <a:cubicBezTo>
                    <a:pt x="113919" y="174498"/>
                    <a:pt x="120682" y="174308"/>
                    <a:pt x="130969" y="173260"/>
                  </a:cubicBezTo>
                  <a:cubicBezTo>
                    <a:pt x="141637" y="171926"/>
                    <a:pt x="152591" y="168974"/>
                    <a:pt x="164021" y="164306"/>
                  </a:cubicBezTo>
                  <a:cubicBezTo>
                    <a:pt x="167164" y="162973"/>
                    <a:pt x="169831" y="163163"/>
                    <a:pt x="172212" y="164687"/>
                  </a:cubicBezTo>
                  <a:cubicBezTo>
                    <a:pt x="174784" y="166021"/>
                    <a:pt x="176594" y="167926"/>
                    <a:pt x="177641" y="170498"/>
                  </a:cubicBezTo>
                  <a:cubicBezTo>
                    <a:pt x="178404" y="172879"/>
                    <a:pt x="178404" y="175546"/>
                    <a:pt x="177641" y="178689"/>
                  </a:cubicBezTo>
                  <a:cubicBezTo>
                    <a:pt x="176879" y="181547"/>
                    <a:pt x="174879" y="183833"/>
                    <a:pt x="171831" y="185738"/>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3" name="Google Shape;613;p19"/>
            <p:cNvSpPr/>
            <p:nvPr/>
          </p:nvSpPr>
          <p:spPr>
            <a:xfrm>
              <a:off x="3096284" y="2062095"/>
              <a:ext cx="94000" cy="124544"/>
            </a:xfrm>
            <a:custGeom>
              <a:avLst/>
              <a:gdLst/>
              <a:ahLst/>
              <a:cxnLst/>
              <a:rect l="l" t="t" r="r" b="b"/>
              <a:pathLst>
                <a:path w="196858" h="260825" extrusionOk="0">
                  <a:moveTo>
                    <a:pt x="9335" y="19622"/>
                  </a:moveTo>
                  <a:cubicBezTo>
                    <a:pt x="7239" y="19622"/>
                    <a:pt x="5144" y="18669"/>
                    <a:pt x="3143" y="16859"/>
                  </a:cubicBezTo>
                  <a:cubicBezTo>
                    <a:pt x="1048" y="14764"/>
                    <a:pt x="0" y="12287"/>
                    <a:pt x="0" y="9430"/>
                  </a:cubicBezTo>
                  <a:cubicBezTo>
                    <a:pt x="0" y="6287"/>
                    <a:pt x="1048" y="4001"/>
                    <a:pt x="3143" y="2381"/>
                  </a:cubicBezTo>
                  <a:cubicBezTo>
                    <a:pt x="4953" y="857"/>
                    <a:pt x="7048" y="0"/>
                    <a:pt x="9335" y="0"/>
                  </a:cubicBezTo>
                  <a:lnTo>
                    <a:pt x="58769" y="0"/>
                  </a:lnTo>
                  <a:lnTo>
                    <a:pt x="116015" y="130778"/>
                  </a:lnTo>
                  <a:lnTo>
                    <a:pt x="167735" y="0"/>
                  </a:lnTo>
                  <a:lnTo>
                    <a:pt x="182499" y="0"/>
                  </a:lnTo>
                  <a:cubicBezTo>
                    <a:pt x="187452" y="0"/>
                    <a:pt x="190786" y="953"/>
                    <a:pt x="192596" y="2762"/>
                  </a:cubicBezTo>
                  <a:cubicBezTo>
                    <a:pt x="194691" y="4572"/>
                    <a:pt x="195929" y="6477"/>
                    <a:pt x="196501" y="8573"/>
                  </a:cubicBezTo>
                  <a:cubicBezTo>
                    <a:pt x="196977" y="10954"/>
                    <a:pt x="196977" y="12954"/>
                    <a:pt x="196501" y="14764"/>
                  </a:cubicBezTo>
                  <a:cubicBezTo>
                    <a:pt x="196215" y="16288"/>
                    <a:pt x="196120" y="17145"/>
                    <a:pt x="196120" y="17145"/>
                  </a:cubicBezTo>
                  <a:lnTo>
                    <a:pt x="110871" y="229648"/>
                  </a:lnTo>
                  <a:cubicBezTo>
                    <a:pt x="105156" y="243364"/>
                    <a:pt x="97631" y="252127"/>
                    <a:pt x="88297" y="255746"/>
                  </a:cubicBezTo>
                  <a:cubicBezTo>
                    <a:pt x="79248" y="259366"/>
                    <a:pt x="69627" y="261080"/>
                    <a:pt x="59531" y="260795"/>
                  </a:cubicBezTo>
                  <a:cubicBezTo>
                    <a:pt x="41624" y="260318"/>
                    <a:pt x="27527" y="254699"/>
                    <a:pt x="17145" y="244031"/>
                  </a:cubicBezTo>
                  <a:cubicBezTo>
                    <a:pt x="6763" y="233363"/>
                    <a:pt x="1619" y="219361"/>
                    <a:pt x="1619" y="202025"/>
                  </a:cubicBezTo>
                  <a:lnTo>
                    <a:pt x="42863" y="202025"/>
                  </a:lnTo>
                  <a:cubicBezTo>
                    <a:pt x="42863" y="203549"/>
                    <a:pt x="42767" y="204978"/>
                    <a:pt x="42481" y="206312"/>
                  </a:cubicBezTo>
                  <a:lnTo>
                    <a:pt x="42481" y="214122"/>
                  </a:lnTo>
                  <a:cubicBezTo>
                    <a:pt x="42481" y="215456"/>
                    <a:pt x="42577" y="216599"/>
                    <a:pt x="42863" y="217646"/>
                  </a:cubicBezTo>
                  <a:cubicBezTo>
                    <a:pt x="43624" y="222599"/>
                    <a:pt x="45815" y="226219"/>
                    <a:pt x="49434" y="228505"/>
                  </a:cubicBezTo>
                  <a:cubicBezTo>
                    <a:pt x="53054" y="231077"/>
                    <a:pt x="56864" y="232410"/>
                    <a:pt x="60674" y="232410"/>
                  </a:cubicBezTo>
                  <a:cubicBezTo>
                    <a:pt x="64579" y="232696"/>
                    <a:pt x="68199" y="231743"/>
                    <a:pt x="71533" y="229648"/>
                  </a:cubicBezTo>
                  <a:cubicBezTo>
                    <a:pt x="74867" y="227838"/>
                    <a:pt x="77724" y="224314"/>
                    <a:pt x="80105" y="219170"/>
                  </a:cubicBezTo>
                  <a:lnTo>
                    <a:pt x="96488" y="180594"/>
                  </a:lnTo>
                  <a:lnTo>
                    <a:pt x="38862" y="50578"/>
                  </a:lnTo>
                  <a:cubicBezTo>
                    <a:pt x="36766" y="46387"/>
                    <a:pt x="34862" y="42386"/>
                    <a:pt x="33052" y="38481"/>
                  </a:cubicBezTo>
                  <a:cubicBezTo>
                    <a:pt x="31528" y="34576"/>
                    <a:pt x="29718" y="31337"/>
                    <a:pt x="27622" y="28766"/>
                  </a:cubicBezTo>
                  <a:cubicBezTo>
                    <a:pt x="25527" y="25908"/>
                    <a:pt x="22955" y="23717"/>
                    <a:pt x="19812" y="22193"/>
                  </a:cubicBezTo>
                  <a:cubicBezTo>
                    <a:pt x="16954" y="20384"/>
                    <a:pt x="13430" y="19431"/>
                    <a:pt x="9335" y="1943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4" name="Google Shape;614;p19"/>
            <p:cNvSpPr/>
            <p:nvPr/>
          </p:nvSpPr>
          <p:spPr>
            <a:xfrm>
              <a:off x="3026011" y="2060189"/>
              <a:ext cx="67267" cy="95330"/>
            </a:xfrm>
            <a:custGeom>
              <a:avLst/>
              <a:gdLst/>
              <a:ahLst/>
              <a:cxnLst/>
              <a:rect l="l" t="t" r="r" b="b"/>
              <a:pathLst>
                <a:path w="140874" h="199643" extrusionOk="0">
                  <a:moveTo>
                    <a:pt x="128302" y="9620"/>
                  </a:moveTo>
                  <a:lnTo>
                    <a:pt x="128302" y="44291"/>
                  </a:lnTo>
                  <a:cubicBezTo>
                    <a:pt x="119729" y="38862"/>
                    <a:pt x="110680" y="34385"/>
                    <a:pt x="101060" y="31052"/>
                  </a:cubicBezTo>
                  <a:cubicBezTo>
                    <a:pt x="91440" y="27718"/>
                    <a:pt x="82105" y="26003"/>
                    <a:pt x="73057" y="26003"/>
                  </a:cubicBezTo>
                  <a:cubicBezTo>
                    <a:pt x="64770" y="26003"/>
                    <a:pt x="57245" y="27527"/>
                    <a:pt x="50483" y="30671"/>
                  </a:cubicBezTo>
                  <a:cubicBezTo>
                    <a:pt x="43720" y="33528"/>
                    <a:pt x="40195" y="38862"/>
                    <a:pt x="40005" y="46673"/>
                  </a:cubicBezTo>
                  <a:cubicBezTo>
                    <a:pt x="39719" y="49816"/>
                    <a:pt x="40005" y="52769"/>
                    <a:pt x="40767" y="55626"/>
                  </a:cubicBezTo>
                  <a:cubicBezTo>
                    <a:pt x="41529" y="58483"/>
                    <a:pt x="43148" y="60770"/>
                    <a:pt x="45434" y="62675"/>
                  </a:cubicBezTo>
                  <a:cubicBezTo>
                    <a:pt x="51626" y="68390"/>
                    <a:pt x="58579" y="72581"/>
                    <a:pt x="66103" y="75152"/>
                  </a:cubicBezTo>
                  <a:cubicBezTo>
                    <a:pt x="73914" y="77724"/>
                    <a:pt x="81629" y="80296"/>
                    <a:pt x="89440" y="82963"/>
                  </a:cubicBezTo>
                  <a:cubicBezTo>
                    <a:pt x="97250" y="85535"/>
                    <a:pt x="104775" y="88964"/>
                    <a:pt x="112014" y="93059"/>
                  </a:cubicBezTo>
                  <a:cubicBezTo>
                    <a:pt x="119539" y="96965"/>
                    <a:pt x="126397" y="102965"/>
                    <a:pt x="132683" y="110966"/>
                  </a:cubicBezTo>
                  <a:cubicBezTo>
                    <a:pt x="135064" y="114872"/>
                    <a:pt x="136969" y="118967"/>
                    <a:pt x="138493" y="123444"/>
                  </a:cubicBezTo>
                  <a:cubicBezTo>
                    <a:pt x="140018" y="127635"/>
                    <a:pt x="140875" y="132398"/>
                    <a:pt x="140875" y="137827"/>
                  </a:cubicBezTo>
                  <a:cubicBezTo>
                    <a:pt x="140875" y="148971"/>
                    <a:pt x="138493" y="158591"/>
                    <a:pt x="133826" y="166592"/>
                  </a:cubicBezTo>
                  <a:cubicBezTo>
                    <a:pt x="129159" y="174403"/>
                    <a:pt x="123063" y="180689"/>
                    <a:pt x="115538" y="185642"/>
                  </a:cubicBezTo>
                  <a:cubicBezTo>
                    <a:pt x="108299" y="190595"/>
                    <a:pt x="100012" y="194120"/>
                    <a:pt x="90583" y="196120"/>
                  </a:cubicBezTo>
                  <a:cubicBezTo>
                    <a:pt x="81534" y="198501"/>
                    <a:pt x="72580" y="199644"/>
                    <a:pt x="63722" y="199644"/>
                  </a:cubicBezTo>
                  <a:cubicBezTo>
                    <a:pt x="54102" y="199644"/>
                    <a:pt x="44863" y="198977"/>
                    <a:pt x="36100" y="197739"/>
                  </a:cubicBezTo>
                  <a:cubicBezTo>
                    <a:pt x="27242" y="196406"/>
                    <a:pt x="19336" y="194500"/>
                    <a:pt x="12383" y="191929"/>
                  </a:cubicBezTo>
                  <a:cubicBezTo>
                    <a:pt x="6953" y="190119"/>
                    <a:pt x="3334" y="187166"/>
                    <a:pt x="1524" y="182975"/>
                  </a:cubicBezTo>
                  <a:cubicBezTo>
                    <a:pt x="0" y="178784"/>
                    <a:pt x="-381" y="174784"/>
                    <a:pt x="381" y="170879"/>
                  </a:cubicBezTo>
                  <a:cubicBezTo>
                    <a:pt x="1429" y="166973"/>
                    <a:pt x="3334" y="163830"/>
                    <a:pt x="6191" y="161544"/>
                  </a:cubicBezTo>
                  <a:cubicBezTo>
                    <a:pt x="9049" y="159163"/>
                    <a:pt x="12383" y="158687"/>
                    <a:pt x="16288" y="160020"/>
                  </a:cubicBezTo>
                  <a:cubicBezTo>
                    <a:pt x="18859" y="161354"/>
                    <a:pt x="21717" y="162782"/>
                    <a:pt x="24860" y="164306"/>
                  </a:cubicBezTo>
                  <a:cubicBezTo>
                    <a:pt x="28003" y="165640"/>
                    <a:pt x="31337" y="166878"/>
                    <a:pt x="34957" y="168212"/>
                  </a:cubicBezTo>
                  <a:cubicBezTo>
                    <a:pt x="38576" y="169545"/>
                    <a:pt x="42482" y="170593"/>
                    <a:pt x="46672" y="171355"/>
                  </a:cubicBezTo>
                  <a:cubicBezTo>
                    <a:pt x="51054" y="172117"/>
                    <a:pt x="55721" y="172498"/>
                    <a:pt x="60674" y="172498"/>
                  </a:cubicBezTo>
                  <a:cubicBezTo>
                    <a:pt x="72104" y="172498"/>
                    <a:pt x="81915" y="170783"/>
                    <a:pt x="90297" y="167450"/>
                  </a:cubicBezTo>
                  <a:cubicBezTo>
                    <a:pt x="98869" y="163830"/>
                    <a:pt x="103156" y="156305"/>
                    <a:pt x="103156" y="144875"/>
                  </a:cubicBezTo>
                  <a:cubicBezTo>
                    <a:pt x="103156" y="139160"/>
                    <a:pt x="101251" y="134017"/>
                    <a:pt x="97345" y="129350"/>
                  </a:cubicBezTo>
                  <a:cubicBezTo>
                    <a:pt x="93726" y="124682"/>
                    <a:pt x="88392" y="120682"/>
                    <a:pt x="81343" y="117253"/>
                  </a:cubicBezTo>
                  <a:cubicBezTo>
                    <a:pt x="76200" y="115157"/>
                    <a:pt x="70294" y="113062"/>
                    <a:pt x="63817" y="111062"/>
                  </a:cubicBezTo>
                  <a:cubicBezTo>
                    <a:pt x="57341" y="108966"/>
                    <a:pt x="50863" y="106490"/>
                    <a:pt x="44386" y="103632"/>
                  </a:cubicBezTo>
                  <a:cubicBezTo>
                    <a:pt x="37624" y="101060"/>
                    <a:pt x="31242" y="98012"/>
                    <a:pt x="25336" y="94679"/>
                  </a:cubicBezTo>
                  <a:cubicBezTo>
                    <a:pt x="19621" y="91059"/>
                    <a:pt x="14859" y="86773"/>
                    <a:pt x="10954" y="81820"/>
                  </a:cubicBezTo>
                  <a:cubicBezTo>
                    <a:pt x="5810" y="75629"/>
                    <a:pt x="2762" y="68199"/>
                    <a:pt x="2000" y="59627"/>
                  </a:cubicBezTo>
                  <a:cubicBezTo>
                    <a:pt x="1524" y="51054"/>
                    <a:pt x="2953" y="42481"/>
                    <a:pt x="6286" y="33909"/>
                  </a:cubicBezTo>
                  <a:cubicBezTo>
                    <a:pt x="11239" y="21717"/>
                    <a:pt x="19431" y="13145"/>
                    <a:pt x="30766" y="8192"/>
                  </a:cubicBezTo>
                  <a:cubicBezTo>
                    <a:pt x="42482" y="3048"/>
                    <a:pt x="55531" y="286"/>
                    <a:pt x="70104" y="0"/>
                  </a:cubicBezTo>
                  <a:cubicBezTo>
                    <a:pt x="73438" y="0"/>
                    <a:pt x="77724" y="286"/>
                    <a:pt x="82963" y="762"/>
                  </a:cubicBezTo>
                  <a:cubicBezTo>
                    <a:pt x="88106" y="1048"/>
                    <a:pt x="93631" y="1715"/>
                    <a:pt x="99346" y="2667"/>
                  </a:cubicBezTo>
                  <a:cubicBezTo>
                    <a:pt x="105061" y="3429"/>
                    <a:pt x="110490" y="4477"/>
                    <a:pt x="115729" y="5810"/>
                  </a:cubicBezTo>
                  <a:cubicBezTo>
                    <a:pt x="120872" y="7144"/>
                    <a:pt x="125159" y="8382"/>
                    <a:pt x="128587" y="9716"/>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5" name="Google Shape;615;p19"/>
            <p:cNvSpPr/>
            <p:nvPr/>
          </p:nvSpPr>
          <p:spPr>
            <a:xfrm>
              <a:off x="2915721" y="2022238"/>
              <a:ext cx="104359" cy="131442"/>
            </a:xfrm>
            <a:custGeom>
              <a:avLst/>
              <a:gdLst/>
              <a:ahLst/>
              <a:cxnLst/>
              <a:rect l="l" t="t" r="r" b="b"/>
              <a:pathLst>
                <a:path w="218552" h="275272" extrusionOk="0">
                  <a:moveTo>
                    <a:pt x="73582" y="50292"/>
                  </a:moveTo>
                  <a:lnTo>
                    <a:pt x="73582" y="275273"/>
                  </a:lnTo>
                  <a:lnTo>
                    <a:pt x="33863" y="275273"/>
                  </a:lnTo>
                  <a:lnTo>
                    <a:pt x="33863" y="51911"/>
                  </a:lnTo>
                  <a:cubicBezTo>
                    <a:pt x="33863" y="41053"/>
                    <a:pt x="32149" y="33623"/>
                    <a:pt x="28815" y="29718"/>
                  </a:cubicBezTo>
                  <a:cubicBezTo>
                    <a:pt x="25481" y="25527"/>
                    <a:pt x="19385" y="22955"/>
                    <a:pt x="10527" y="21908"/>
                  </a:cubicBezTo>
                  <a:cubicBezTo>
                    <a:pt x="6146" y="21622"/>
                    <a:pt x="3288" y="20383"/>
                    <a:pt x="1955" y="18002"/>
                  </a:cubicBezTo>
                  <a:cubicBezTo>
                    <a:pt x="621" y="15621"/>
                    <a:pt x="50" y="13335"/>
                    <a:pt x="50" y="10954"/>
                  </a:cubicBezTo>
                  <a:cubicBezTo>
                    <a:pt x="-236" y="8382"/>
                    <a:pt x="716" y="5906"/>
                    <a:pt x="2812" y="3524"/>
                  </a:cubicBezTo>
                  <a:cubicBezTo>
                    <a:pt x="4907" y="1143"/>
                    <a:pt x="7193" y="0"/>
                    <a:pt x="9860" y="0"/>
                  </a:cubicBezTo>
                  <a:lnTo>
                    <a:pt x="95109" y="0"/>
                  </a:lnTo>
                  <a:cubicBezTo>
                    <a:pt x="101110" y="0"/>
                    <a:pt x="108254" y="95"/>
                    <a:pt x="116540" y="381"/>
                  </a:cubicBezTo>
                  <a:cubicBezTo>
                    <a:pt x="124827" y="667"/>
                    <a:pt x="132256" y="857"/>
                    <a:pt x="138734" y="1143"/>
                  </a:cubicBezTo>
                  <a:cubicBezTo>
                    <a:pt x="148068" y="1619"/>
                    <a:pt x="157403" y="3524"/>
                    <a:pt x="166737" y="6572"/>
                  </a:cubicBezTo>
                  <a:cubicBezTo>
                    <a:pt x="176357" y="9716"/>
                    <a:pt x="184930" y="14383"/>
                    <a:pt x="192455" y="20574"/>
                  </a:cubicBezTo>
                  <a:cubicBezTo>
                    <a:pt x="199979" y="26765"/>
                    <a:pt x="206075" y="34576"/>
                    <a:pt x="210743" y="43910"/>
                  </a:cubicBezTo>
                  <a:cubicBezTo>
                    <a:pt x="215696" y="53245"/>
                    <a:pt x="218267" y="64294"/>
                    <a:pt x="218553" y="76962"/>
                  </a:cubicBezTo>
                  <a:cubicBezTo>
                    <a:pt x="218553" y="88678"/>
                    <a:pt x="216077" y="99441"/>
                    <a:pt x="211123" y="109252"/>
                  </a:cubicBezTo>
                  <a:cubicBezTo>
                    <a:pt x="206456" y="118872"/>
                    <a:pt x="200075" y="127159"/>
                    <a:pt x="192073" y="134207"/>
                  </a:cubicBezTo>
                  <a:cubicBezTo>
                    <a:pt x="183787" y="141446"/>
                    <a:pt x="174167" y="147066"/>
                    <a:pt x="163308" y="150971"/>
                  </a:cubicBezTo>
                  <a:cubicBezTo>
                    <a:pt x="152450" y="154877"/>
                    <a:pt x="140734" y="156781"/>
                    <a:pt x="128256" y="156781"/>
                  </a:cubicBezTo>
                  <a:lnTo>
                    <a:pt x="96728" y="156781"/>
                  </a:lnTo>
                  <a:cubicBezTo>
                    <a:pt x="92347" y="156781"/>
                    <a:pt x="88918" y="155353"/>
                    <a:pt x="86632" y="152495"/>
                  </a:cubicBezTo>
                  <a:cubicBezTo>
                    <a:pt x="84536" y="149638"/>
                    <a:pt x="83488" y="146399"/>
                    <a:pt x="83488" y="142780"/>
                  </a:cubicBezTo>
                  <a:cubicBezTo>
                    <a:pt x="83488" y="139446"/>
                    <a:pt x="84536" y="136303"/>
                    <a:pt x="86632" y="133445"/>
                  </a:cubicBezTo>
                  <a:cubicBezTo>
                    <a:pt x="88727" y="130302"/>
                    <a:pt x="91966" y="128778"/>
                    <a:pt x="96347" y="128778"/>
                  </a:cubicBezTo>
                  <a:lnTo>
                    <a:pt x="126732" y="128778"/>
                  </a:lnTo>
                  <a:cubicBezTo>
                    <a:pt x="132161" y="128778"/>
                    <a:pt x="137781" y="128016"/>
                    <a:pt x="143496" y="126397"/>
                  </a:cubicBezTo>
                  <a:cubicBezTo>
                    <a:pt x="149497" y="124587"/>
                    <a:pt x="154736" y="121729"/>
                    <a:pt x="159498" y="117824"/>
                  </a:cubicBezTo>
                  <a:cubicBezTo>
                    <a:pt x="164261" y="113919"/>
                    <a:pt x="168071" y="108776"/>
                    <a:pt x="171214" y="102299"/>
                  </a:cubicBezTo>
                  <a:cubicBezTo>
                    <a:pt x="174357" y="95536"/>
                    <a:pt x="175881" y="87154"/>
                    <a:pt x="175881" y="76962"/>
                  </a:cubicBezTo>
                  <a:cubicBezTo>
                    <a:pt x="175881" y="58579"/>
                    <a:pt x="170547" y="45720"/>
                    <a:pt x="159879" y="38386"/>
                  </a:cubicBezTo>
                  <a:cubicBezTo>
                    <a:pt x="149497" y="31147"/>
                    <a:pt x="136352" y="27527"/>
                    <a:pt x="120541" y="27527"/>
                  </a:cubicBezTo>
                  <a:cubicBezTo>
                    <a:pt x="118445" y="27527"/>
                    <a:pt x="115778" y="27623"/>
                    <a:pt x="112349" y="27908"/>
                  </a:cubicBezTo>
                  <a:cubicBezTo>
                    <a:pt x="109015" y="27908"/>
                    <a:pt x="105491" y="28004"/>
                    <a:pt x="101872" y="28289"/>
                  </a:cubicBezTo>
                  <a:cubicBezTo>
                    <a:pt x="98252" y="28289"/>
                    <a:pt x="94823" y="28385"/>
                    <a:pt x="91775" y="28670"/>
                  </a:cubicBezTo>
                  <a:cubicBezTo>
                    <a:pt x="88918" y="28956"/>
                    <a:pt x="87013" y="29051"/>
                    <a:pt x="85965" y="29051"/>
                  </a:cubicBezTo>
                  <a:cubicBezTo>
                    <a:pt x="83107" y="29528"/>
                    <a:pt x="80917" y="30099"/>
                    <a:pt x="79393" y="30575"/>
                  </a:cubicBezTo>
                  <a:cubicBezTo>
                    <a:pt x="77869" y="30861"/>
                    <a:pt x="76630" y="31528"/>
                    <a:pt x="75869" y="32480"/>
                  </a:cubicBezTo>
                  <a:cubicBezTo>
                    <a:pt x="75106" y="33814"/>
                    <a:pt x="74535" y="35814"/>
                    <a:pt x="74345" y="38672"/>
                  </a:cubicBezTo>
                  <a:cubicBezTo>
                    <a:pt x="74059" y="41243"/>
                    <a:pt x="73963" y="45053"/>
                    <a:pt x="73963" y="4991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6" name="Google Shape;616;p19"/>
            <p:cNvSpPr/>
            <p:nvPr/>
          </p:nvSpPr>
          <p:spPr>
            <a:xfrm>
              <a:off x="3952266" y="1837659"/>
              <a:ext cx="29563" cy="96103"/>
            </a:xfrm>
            <a:custGeom>
              <a:avLst/>
              <a:gdLst/>
              <a:ahLst/>
              <a:cxnLst/>
              <a:rect l="l" t="t" r="r" b="b"/>
              <a:pathLst>
                <a:path w="61912" h="201263" extrusionOk="0">
                  <a:moveTo>
                    <a:pt x="0" y="170878"/>
                  </a:moveTo>
                  <a:cubicBezTo>
                    <a:pt x="0" y="162592"/>
                    <a:pt x="2953" y="155448"/>
                    <a:pt x="8954" y="149447"/>
                  </a:cubicBezTo>
                  <a:cubicBezTo>
                    <a:pt x="14954" y="143256"/>
                    <a:pt x="22193" y="140113"/>
                    <a:pt x="30766" y="140113"/>
                  </a:cubicBezTo>
                  <a:cubicBezTo>
                    <a:pt x="39338" y="140113"/>
                    <a:pt x="46577" y="143256"/>
                    <a:pt x="52578" y="149447"/>
                  </a:cubicBezTo>
                  <a:cubicBezTo>
                    <a:pt x="58770" y="155448"/>
                    <a:pt x="61913" y="162592"/>
                    <a:pt x="61913" y="170878"/>
                  </a:cubicBezTo>
                  <a:cubicBezTo>
                    <a:pt x="61913" y="179165"/>
                    <a:pt x="58770" y="186690"/>
                    <a:pt x="52578" y="192691"/>
                  </a:cubicBezTo>
                  <a:cubicBezTo>
                    <a:pt x="46577" y="198406"/>
                    <a:pt x="39338" y="201263"/>
                    <a:pt x="30766" y="201263"/>
                  </a:cubicBezTo>
                  <a:cubicBezTo>
                    <a:pt x="22193" y="201263"/>
                    <a:pt x="14954" y="198406"/>
                    <a:pt x="8954" y="192691"/>
                  </a:cubicBezTo>
                  <a:cubicBezTo>
                    <a:pt x="2953" y="186690"/>
                    <a:pt x="0" y="179451"/>
                    <a:pt x="0" y="170878"/>
                  </a:cubicBezTo>
                  <a:close/>
                  <a:moveTo>
                    <a:pt x="0" y="30766"/>
                  </a:moveTo>
                  <a:cubicBezTo>
                    <a:pt x="0" y="22479"/>
                    <a:pt x="2953" y="15335"/>
                    <a:pt x="8954" y="9334"/>
                  </a:cubicBezTo>
                  <a:cubicBezTo>
                    <a:pt x="14954" y="3143"/>
                    <a:pt x="22193" y="0"/>
                    <a:pt x="30766" y="0"/>
                  </a:cubicBezTo>
                  <a:cubicBezTo>
                    <a:pt x="39338" y="0"/>
                    <a:pt x="46577" y="3143"/>
                    <a:pt x="52578" y="9334"/>
                  </a:cubicBezTo>
                  <a:cubicBezTo>
                    <a:pt x="58770" y="15335"/>
                    <a:pt x="61913" y="22479"/>
                    <a:pt x="61913" y="30766"/>
                  </a:cubicBezTo>
                  <a:cubicBezTo>
                    <a:pt x="61913" y="39052"/>
                    <a:pt x="58770" y="46577"/>
                    <a:pt x="52578" y="52578"/>
                  </a:cubicBezTo>
                  <a:cubicBezTo>
                    <a:pt x="46577" y="58293"/>
                    <a:pt x="39338" y="61150"/>
                    <a:pt x="30766" y="61150"/>
                  </a:cubicBezTo>
                  <a:cubicBezTo>
                    <a:pt x="22193" y="61150"/>
                    <a:pt x="14954" y="58293"/>
                    <a:pt x="8954" y="52578"/>
                  </a:cubicBezTo>
                  <a:cubicBezTo>
                    <a:pt x="2953" y="46577"/>
                    <a:pt x="0" y="39338"/>
                    <a:pt x="0" y="30766"/>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7" name="Google Shape;617;p19"/>
            <p:cNvSpPr/>
            <p:nvPr/>
          </p:nvSpPr>
          <p:spPr>
            <a:xfrm>
              <a:off x="3837959" y="1838476"/>
              <a:ext cx="87371" cy="95148"/>
            </a:xfrm>
            <a:custGeom>
              <a:avLst/>
              <a:gdLst/>
              <a:ahLst/>
              <a:cxnLst/>
              <a:rect l="l" t="t" r="r" b="b"/>
              <a:pathLst>
                <a:path w="182975" h="199262" extrusionOk="0">
                  <a:moveTo>
                    <a:pt x="95821" y="23717"/>
                  </a:moveTo>
                  <a:cubicBezTo>
                    <a:pt x="83154" y="23717"/>
                    <a:pt x="71152" y="28003"/>
                    <a:pt x="60008" y="36576"/>
                  </a:cubicBezTo>
                  <a:cubicBezTo>
                    <a:pt x="49149" y="45148"/>
                    <a:pt x="42768" y="59436"/>
                    <a:pt x="40958" y="79343"/>
                  </a:cubicBezTo>
                  <a:lnTo>
                    <a:pt x="143352" y="79343"/>
                  </a:lnTo>
                  <a:cubicBezTo>
                    <a:pt x="143352" y="59150"/>
                    <a:pt x="138399" y="44863"/>
                    <a:pt x="128588" y="36576"/>
                  </a:cubicBezTo>
                  <a:cubicBezTo>
                    <a:pt x="118682" y="28003"/>
                    <a:pt x="107823" y="23717"/>
                    <a:pt x="95917" y="23717"/>
                  </a:cubicBezTo>
                  <a:close/>
                  <a:moveTo>
                    <a:pt x="100870" y="199263"/>
                  </a:moveTo>
                  <a:cubicBezTo>
                    <a:pt x="86868" y="199263"/>
                    <a:pt x="73724" y="196882"/>
                    <a:pt x="61532" y="192214"/>
                  </a:cubicBezTo>
                  <a:cubicBezTo>
                    <a:pt x="49339" y="187547"/>
                    <a:pt x="38577" y="180499"/>
                    <a:pt x="29242" y="171164"/>
                  </a:cubicBezTo>
                  <a:cubicBezTo>
                    <a:pt x="19908" y="161830"/>
                    <a:pt x="13049" y="150971"/>
                    <a:pt x="7811" y="137731"/>
                  </a:cubicBezTo>
                  <a:cubicBezTo>
                    <a:pt x="2572" y="124492"/>
                    <a:pt x="0" y="109442"/>
                    <a:pt x="0" y="92583"/>
                  </a:cubicBezTo>
                  <a:cubicBezTo>
                    <a:pt x="0" y="77819"/>
                    <a:pt x="2381" y="64675"/>
                    <a:pt x="7049" y="53245"/>
                  </a:cubicBezTo>
                  <a:cubicBezTo>
                    <a:pt x="12002" y="41529"/>
                    <a:pt x="18765" y="31813"/>
                    <a:pt x="27242" y="24098"/>
                  </a:cubicBezTo>
                  <a:cubicBezTo>
                    <a:pt x="36100" y="16288"/>
                    <a:pt x="46292" y="10382"/>
                    <a:pt x="58008" y="6191"/>
                  </a:cubicBezTo>
                  <a:cubicBezTo>
                    <a:pt x="69914" y="2000"/>
                    <a:pt x="82963" y="0"/>
                    <a:pt x="96964" y="0"/>
                  </a:cubicBezTo>
                  <a:cubicBezTo>
                    <a:pt x="107061" y="0"/>
                    <a:pt x="117158" y="1905"/>
                    <a:pt x="127349" y="5810"/>
                  </a:cubicBezTo>
                  <a:cubicBezTo>
                    <a:pt x="137732" y="9430"/>
                    <a:pt x="146971" y="14764"/>
                    <a:pt x="154972" y="21812"/>
                  </a:cubicBezTo>
                  <a:cubicBezTo>
                    <a:pt x="163259" y="29051"/>
                    <a:pt x="170022" y="38005"/>
                    <a:pt x="175165" y="48673"/>
                  </a:cubicBezTo>
                  <a:cubicBezTo>
                    <a:pt x="180308" y="59055"/>
                    <a:pt x="182975" y="70961"/>
                    <a:pt x="182975" y="84487"/>
                  </a:cubicBezTo>
                  <a:lnTo>
                    <a:pt x="182975" y="106680"/>
                  </a:lnTo>
                  <a:lnTo>
                    <a:pt x="40958" y="106680"/>
                  </a:lnTo>
                  <a:cubicBezTo>
                    <a:pt x="42768" y="126111"/>
                    <a:pt x="49435" y="141732"/>
                    <a:pt x="60770" y="153352"/>
                  </a:cubicBezTo>
                  <a:cubicBezTo>
                    <a:pt x="72486" y="164783"/>
                    <a:pt x="89059" y="171545"/>
                    <a:pt x="110586" y="173545"/>
                  </a:cubicBezTo>
                  <a:cubicBezTo>
                    <a:pt x="114205" y="174022"/>
                    <a:pt x="121254" y="173831"/>
                    <a:pt x="131636" y="172784"/>
                  </a:cubicBezTo>
                  <a:cubicBezTo>
                    <a:pt x="142304" y="171736"/>
                    <a:pt x="153067" y="168878"/>
                    <a:pt x="163925" y="164211"/>
                  </a:cubicBezTo>
                  <a:cubicBezTo>
                    <a:pt x="167069" y="162877"/>
                    <a:pt x="169736" y="162877"/>
                    <a:pt x="172117" y="164211"/>
                  </a:cubicBezTo>
                  <a:cubicBezTo>
                    <a:pt x="174689" y="165544"/>
                    <a:pt x="176499" y="167354"/>
                    <a:pt x="177546" y="169640"/>
                  </a:cubicBezTo>
                  <a:cubicBezTo>
                    <a:pt x="178594" y="172212"/>
                    <a:pt x="178689" y="174974"/>
                    <a:pt x="177927" y="177832"/>
                  </a:cubicBezTo>
                  <a:cubicBezTo>
                    <a:pt x="177165" y="180689"/>
                    <a:pt x="175070" y="182975"/>
                    <a:pt x="171736" y="184880"/>
                  </a:cubicBezTo>
                  <a:cubicBezTo>
                    <a:pt x="161830" y="190310"/>
                    <a:pt x="151543" y="194119"/>
                    <a:pt x="140589" y="196120"/>
                  </a:cubicBezTo>
                  <a:cubicBezTo>
                    <a:pt x="129730" y="198215"/>
                    <a:pt x="116491" y="199263"/>
                    <a:pt x="100870"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8" name="Google Shape;618;p19"/>
            <p:cNvSpPr/>
            <p:nvPr/>
          </p:nvSpPr>
          <p:spPr>
            <a:xfrm>
              <a:off x="3761695" y="1838340"/>
              <a:ext cx="67267" cy="95330"/>
            </a:xfrm>
            <a:custGeom>
              <a:avLst/>
              <a:gdLst/>
              <a:ahLst/>
              <a:cxnLst/>
              <a:rect l="l" t="t" r="r" b="b"/>
              <a:pathLst>
                <a:path w="140874" h="199643" extrusionOk="0">
                  <a:moveTo>
                    <a:pt x="128302" y="9620"/>
                  </a:moveTo>
                  <a:lnTo>
                    <a:pt x="128302" y="44291"/>
                  </a:lnTo>
                  <a:cubicBezTo>
                    <a:pt x="119729" y="38862"/>
                    <a:pt x="110680" y="34385"/>
                    <a:pt x="101060" y="31052"/>
                  </a:cubicBezTo>
                  <a:cubicBezTo>
                    <a:pt x="91440" y="27718"/>
                    <a:pt x="82105" y="26003"/>
                    <a:pt x="73056" y="26003"/>
                  </a:cubicBezTo>
                  <a:cubicBezTo>
                    <a:pt x="64770" y="26003"/>
                    <a:pt x="57245" y="27527"/>
                    <a:pt x="50482" y="30671"/>
                  </a:cubicBezTo>
                  <a:cubicBezTo>
                    <a:pt x="43720" y="33528"/>
                    <a:pt x="40196" y="38862"/>
                    <a:pt x="40005" y="46673"/>
                  </a:cubicBezTo>
                  <a:cubicBezTo>
                    <a:pt x="39719" y="49816"/>
                    <a:pt x="40005" y="52769"/>
                    <a:pt x="40767" y="55626"/>
                  </a:cubicBezTo>
                  <a:cubicBezTo>
                    <a:pt x="41529" y="58483"/>
                    <a:pt x="43148" y="60770"/>
                    <a:pt x="45434" y="62675"/>
                  </a:cubicBezTo>
                  <a:cubicBezTo>
                    <a:pt x="51625" y="68390"/>
                    <a:pt x="58579" y="72580"/>
                    <a:pt x="66103" y="75152"/>
                  </a:cubicBezTo>
                  <a:cubicBezTo>
                    <a:pt x="73914" y="77724"/>
                    <a:pt x="81629" y="80296"/>
                    <a:pt x="89440" y="82963"/>
                  </a:cubicBezTo>
                  <a:cubicBezTo>
                    <a:pt x="97250" y="85534"/>
                    <a:pt x="104775" y="88964"/>
                    <a:pt x="112014" y="93059"/>
                  </a:cubicBezTo>
                  <a:cubicBezTo>
                    <a:pt x="119538" y="96965"/>
                    <a:pt x="126397" y="102965"/>
                    <a:pt x="132683" y="110966"/>
                  </a:cubicBezTo>
                  <a:cubicBezTo>
                    <a:pt x="135064" y="114872"/>
                    <a:pt x="136969" y="118967"/>
                    <a:pt x="138494" y="123444"/>
                  </a:cubicBezTo>
                  <a:cubicBezTo>
                    <a:pt x="140017" y="127635"/>
                    <a:pt x="140875" y="132398"/>
                    <a:pt x="140875" y="137827"/>
                  </a:cubicBezTo>
                  <a:cubicBezTo>
                    <a:pt x="140875" y="148971"/>
                    <a:pt x="138494" y="158591"/>
                    <a:pt x="133826" y="166592"/>
                  </a:cubicBezTo>
                  <a:cubicBezTo>
                    <a:pt x="129159" y="174403"/>
                    <a:pt x="123063" y="180689"/>
                    <a:pt x="115538" y="185642"/>
                  </a:cubicBezTo>
                  <a:cubicBezTo>
                    <a:pt x="108299" y="190595"/>
                    <a:pt x="100012" y="194120"/>
                    <a:pt x="90583" y="196120"/>
                  </a:cubicBezTo>
                  <a:cubicBezTo>
                    <a:pt x="81534" y="198501"/>
                    <a:pt x="72580" y="199644"/>
                    <a:pt x="63722" y="199644"/>
                  </a:cubicBezTo>
                  <a:cubicBezTo>
                    <a:pt x="54102" y="199644"/>
                    <a:pt x="44863" y="198977"/>
                    <a:pt x="36100" y="197739"/>
                  </a:cubicBezTo>
                  <a:cubicBezTo>
                    <a:pt x="27241" y="196405"/>
                    <a:pt x="19336" y="194501"/>
                    <a:pt x="12382" y="191929"/>
                  </a:cubicBezTo>
                  <a:cubicBezTo>
                    <a:pt x="6953" y="190119"/>
                    <a:pt x="3334" y="187166"/>
                    <a:pt x="1524" y="182975"/>
                  </a:cubicBezTo>
                  <a:cubicBezTo>
                    <a:pt x="0" y="178784"/>
                    <a:pt x="-381" y="174784"/>
                    <a:pt x="381" y="170879"/>
                  </a:cubicBezTo>
                  <a:cubicBezTo>
                    <a:pt x="1429" y="166973"/>
                    <a:pt x="3334" y="163830"/>
                    <a:pt x="6191" y="161544"/>
                  </a:cubicBezTo>
                  <a:cubicBezTo>
                    <a:pt x="9049" y="159163"/>
                    <a:pt x="12382" y="158687"/>
                    <a:pt x="16288" y="160020"/>
                  </a:cubicBezTo>
                  <a:cubicBezTo>
                    <a:pt x="18859" y="161354"/>
                    <a:pt x="21717" y="162782"/>
                    <a:pt x="24860" y="164306"/>
                  </a:cubicBezTo>
                  <a:cubicBezTo>
                    <a:pt x="28003" y="165640"/>
                    <a:pt x="31337" y="166878"/>
                    <a:pt x="34956" y="168212"/>
                  </a:cubicBezTo>
                  <a:cubicBezTo>
                    <a:pt x="38576" y="169545"/>
                    <a:pt x="42481" y="170593"/>
                    <a:pt x="46673" y="171355"/>
                  </a:cubicBezTo>
                  <a:cubicBezTo>
                    <a:pt x="51054" y="172117"/>
                    <a:pt x="55721" y="172498"/>
                    <a:pt x="60674" y="172498"/>
                  </a:cubicBezTo>
                  <a:cubicBezTo>
                    <a:pt x="72104" y="172498"/>
                    <a:pt x="81915" y="170783"/>
                    <a:pt x="90297" y="167450"/>
                  </a:cubicBezTo>
                  <a:cubicBezTo>
                    <a:pt x="98869" y="163830"/>
                    <a:pt x="103156" y="156305"/>
                    <a:pt x="103156" y="144875"/>
                  </a:cubicBezTo>
                  <a:cubicBezTo>
                    <a:pt x="103156" y="139160"/>
                    <a:pt x="101251" y="134017"/>
                    <a:pt x="97346" y="129350"/>
                  </a:cubicBezTo>
                  <a:cubicBezTo>
                    <a:pt x="93726" y="124682"/>
                    <a:pt x="88392" y="120682"/>
                    <a:pt x="81344" y="117253"/>
                  </a:cubicBezTo>
                  <a:cubicBezTo>
                    <a:pt x="76200" y="115157"/>
                    <a:pt x="70294" y="113062"/>
                    <a:pt x="63817" y="111062"/>
                  </a:cubicBezTo>
                  <a:cubicBezTo>
                    <a:pt x="57340" y="108966"/>
                    <a:pt x="50864" y="106490"/>
                    <a:pt x="44387" y="103632"/>
                  </a:cubicBezTo>
                  <a:cubicBezTo>
                    <a:pt x="37624" y="101060"/>
                    <a:pt x="31242" y="98012"/>
                    <a:pt x="25337" y="94679"/>
                  </a:cubicBezTo>
                  <a:cubicBezTo>
                    <a:pt x="19621" y="91059"/>
                    <a:pt x="14859" y="86773"/>
                    <a:pt x="10954" y="81820"/>
                  </a:cubicBezTo>
                  <a:cubicBezTo>
                    <a:pt x="5810" y="75629"/>
                    <a:pt x="2762" y="68199"/>
                    <a:pt x="2000" y="59627"/>
                  </a:cubicBezTo>
                  <a:cubicBezTo>
                    <a:pt x="1524" y="51054"/>
                    <a:pt x="2953" y="42481"/>
                    <a:pt x="6287" y="33909"/>
                  </a:cubicBezTo>
                  <a:cubicBezTo>
                    <a:pt x="11239" y="21717"/>
                    <a:pt x="19431" y="13145"/>
                    <a:pt x="30765" y="8192"/>
                  </a:cubicBezTo>
                  <a:cubicBezTo>
                    <a:pt x="42481" y="3048"/>
                    <a:pt x="55531" y="286"/>
                    <a:pt x="70104" y="0"/>
                  </a:cubicBezTo>
                  <a:cubicBezTo>
                    <a:pt x="73438" y="0"/>
                    <a:pt x="77724" y="286"/>
                    <a:pt x="82963" y="762"/>
                  </a:cubicBezTo>
                  <a:cubicBezTo>
                    <a:pt x="88106" y="1048"/>
                    <a:pt x="93631" y="1715"/>
                    <a:pt x="99345" y="2667"/>
                  </a:cubicBezTo>
                  <a:cubicBezTo>
                    <a:pt x="105061" y="3429"/>
                    <a:pt x="110490" y="4477"/>
                    <a:pt x="115729" y="5810"/>
                  </a:cubicBezTo>
                  <a:cubicBezTo>
                    <a:pt x="120967" y="7144"/>
                    <a:pt x="125158" y="8382"/>
                    <a:pt x="128587" y="9716"/>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19" name="Google Shape;619;p19"/>
            <p:cNvSpPr/>
            <p:nvPr/>
          </p:nvSpPr>
          <p:spPr>
            <a:xfrm>
              <a:off x="3649703" y="1838652"/>
              <a:ext cx="95876" cy="93107"/>
            </a:xfrm>
            <a:custGeom>
              <a:avLst/>
              <a:gdLst/>
              <a:ahLst/>
              <a:cxnLst/>
              <a:rect l="l" t="t" r="r" b="b"/>
              <a:pathLst>
                <a:path w="200787" h="194988" extrusionOk="0">
                  <a:moveTo>
                    <a:pt x="71628" y="20205"/>
                  </a:moveTo>
                  <a:lnTo>
                    <a:pt x="71628" y="42398"/>
                  </a:lnTo>
                  <a:cubicBezTo>
                    <a:pt x="72676" y="39826"/>
                    <a:pt x="74866" y="36206"/>
                    <a:pt x="78200" y="31539"/>
                  </a:cubicBezTo>
                  <a:cubicBezTo>
                    <a:pt x="81534" y="26872"/>
                    <a:pt x="86010" y="22300"/>
                    <a:pt x="91440" y="17918"/>
                  </a:cubicBezTo>
                  <a:cubicBezTo>
                    <a:pt x="97155" y="13251"/>
                    <a:pt x="103917" y="9251"/>
                    <a:pt x="111633" y="5822"/>
                  </a:cubicBezTo>
                  <a:cubicBezTo>
                    <a:pt x="119443" y="2202"/>
                    <a:pt x="128588" y="202"/>
                    <a:pt x="139255" y="11"/>
                  </a:cubicBezTo>
                  <a:cubicBezTo>
                    <a:pt x="157925" y="-274"/>
                    <a:pt x="172878" y="4774"/>
                    <a:pt x="184023" y="15156"/>
                  </a:cubicBezTo>
                  <a:cubicBezTo>
                    <a:pt x="195167" y="25253"/>
                    <a:pt x="200787" y="37350"/>
                    <a:pt x="200787" y="51351"/>
                  </a:cubicBezTo>
                  <a:lnTo>
                    <a:pt x="200787" y="194988"/>
                  </a:lnTo>
                  <a:lnTo>
                    <a:pt x="162687" y="194988"/>
                  </a:lnTo>
                  <a:lnTo>
                    <a:pt x="162687" y="70401"/>
                  </a:lnTo>
                  <a:cubicBezTo>
                    <a:pt x="162687" y="60305"/>
                    <a:pt x="160306" y="51351"/>
                    <a:pt x="155638" y="43541"/>
                  </a:cubicBezTo>
                  <a:cubicBezTo>
                    <a:pt x="151257" y="35540"/>
                    <a:pt x="142399" y="31634"/>
                    <a:pt x="129159" y="31825"/>
                  </a:cubicBezTo>
                  <a:cubicBezTo>
                    <a:pt x="122682" y="32111"/>
                    <a:pt x="115919" y="34397"/>
                    <a:pt x="108966" y="38873"/>
                  </a:cubicBezTo>
                  <a:cubicBezTo>
                    <a:pt x="102203" y="43064"/>
                    <a:pt x="96012" y="48303"/>
                    <a:pt x="90297" y="54876"/>
                  </a:cubicBezTo>
                  <a:cubicBezTo>
                    <a:pt x="84867" y="61638"/>
                    <a:pt x="80296" y="69163"/>
                    <a:pt x="76676" y="77450"/>
                  </a:cubicBezTo>
                  <a:cubicBezTo>
                    <a:pt x="73057" y="85451"/>
                    <a:pt x="71247" y="93547"/>
                    <a:pt x="71247" y="101548"/>
                  </a:cubicBezTo>
                  <a:lnTo>
                    <a:pt x="71247" y="194988"/>
                  </a:lnTo>
                  <a:lnTo>
                    <a:pt x="33147" y="194988"/>
                  </a:lnTo>
                  <a:lnTo>
                    <a:pt x="33147" y="56400"/>
                  </a:lnTo>
                  <a:cubicBezTo>
                    <a:pt x="33147" y="53066"/>
                    <a:pt x="33051" y="50018"/>
                    <a:pt x="32766" y="47446"/>
                  </a:cubicBezTo>
                  <a:cubicBezTo>
                    <a:pt x="32766" y="44588"/>
                    <a:pt x="32480" y="42017"/>
                    <a:pt x="32004" y="39635"/>
                  </a:cubicBezTo>
                  <a:cubicBezTo>
                    <a:pt x="31718" y="37254"/>
                    <a:pt x="30956" y="35349"/>
                    <a:pt x="29623" y="33825"/>
                  </a:cubicBezTo>
                  <a:cubicBezTo>
                    <a:pt x="28575" y="32015"/>
                    <a:pt x="27146" y="30301"/>
                    <a:pt x="25336" y="28777"/>
                  </a:cubicBezTo>
                  <a:cubicBezTo>
                    <a:pt x="23526" y="27443"/>
                    <a:pt x="21336" y="26586"/>
                    <a:pt x="18764" y="26015"/>
                  </a:cubicBezTo>
                  <a:cubicBezTo>
                    <a:pt x="16383" y="25253"/>
                    <a:pt x="14097" y="24872"/>
                    <a:pt x="11716" y="24872"/>
                  </a:cubicBezTo>
                  <a:cubicBezTo>
                    <a:pt x="7811" y="24872"/>
                    <a:pt x="4858" y="23824"/>
                    <a:pt x="2762" y="21729"/>
                  </a:cubicBezTo>
                  <a:cubicBezTo>
                    <a:pt x="952" y="19347"/>
                    <a:pt x="0" y="16680"/>
                    <a:pt x="0" y="13537"/>
                  </a:cubicBezTo>
                  <a:cubicBezTo>
                    <a:pt x="0" y="10965"/>
                    <a:pt x="952" y="8584"/>
                    <a:pt x="2762" y="6488"/>
                  </a:cubicBezTo>
                  <a:cubicBezTo>
                    <a:pt x="4858" y="4393"/>
                    <a:pt x="7144" y="3345"/>
                    <a:pt x="9810" y="3345"/>
                  </a:cubicBezTo>
                  <a:lnTo>
                    <a:pt x="51054" y="3345"/>
                  </a:lnTo>
                  <a:cubicBezTo>
                    <a:pt x="57245" y="3345"/>
                    <a:pt x="62198" y="5536"/>
                    <a:pt x="65817" y="9917"/>
                  </a:cubicBezTo>
                  <a:cubicBezTo>
                    <a:pt x="69723" y="14108"/>
                    <a:pt x="71628" y="17442"/>
                    <a:pt x="71628" y="20014"/>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0" name="Google Shape;620;p19"/>
            <p:cNvSpPr/>
            <p:nvPr/>
          </p:nvSpPr>
          <p:spPr>
            <a:xfrm>
              <a:off x="3560546" y="1838476"/>
              <a:ext cx="87371" cy="95148"/>
            </a:xfrm>
            <a:custGeom>
              <a:avLst/>
              <a:gdLst/>
              <a:ahLst/>
              <a:cxnLst/>
              <a:rect l="l" t="t" r="r" b="b"/>
              <a:pathLst>
                <a:path w="182975" h="199262" extrusionOk="0">
                  <a:moveTo>
                    <a:pt x="95821" y="23717"/>
                  </a:moveTo>
                  <a:cubicBezTo>
                    <a:pt x="83153" y="23717"/>
                    <a:pt x="71152" y="28003"/>
                    <a:pt x="60007" y="36576"/>
                  </a:cubicBezTo>
                  <a:cubicBezTo>
                    <a:pt x="49149" y="45148"/>
                    <a:pt x="42767" y="59436"/>
                    <a:pt x="40957" y="79343"/>
                  </a:cubicBezTo>
                  <a:lnTo>
                    <a:pt x="143351" y="79343"/>
                  </a:lnTo>
                  <a:cubicBezTo>
                    <a:pt x="143351" y="59150"/>
                    <a:pt x="138399" y="44863"/>
                    <a:pt x="128588" y="36576"/>
                  </a:cubicBezTo>
                  <a:cubicBezTo>
                    <a:pt x="118682" y="28003"/>
                    <a:pt x="107823" y="23717"/>
                    <a:pt x="95917" y="23717"/>
                  </a:cubicBezTo>
                  <a:close/>
                  <a:moveTo>
                    <a:pt x="100870" y="199263"/>
                  </a:moveTo>
                  <a:cubicBezTo>
                    <a:pt x="86868" y="199263"/>
                    <a:pt x="73723" y="196882"/>
                    <a:pt x="61532" y="192214"/>
                  </a:cubicBezTo>
                  <a:cubicBezTo>
                    <a:pt x="49339" y="187547"/>
                    <a:pt x="38576" y="180499"/>
                    <a:pt x="29242" y="171164"/>
                  </a:cubicBezTo>
                  <a:cubicBezTo>
                    <a:pt x="19908" y="161830"/>
                    <a:pt x="13049" y="150971"/>
                    <a:pt x="7811" y="137731"/>
                  </a:cubicBezTo>
                  <a:cubicBezTo>
                    <a:pt x="2572" y="124492"/>
                    <a:pt x="0" y="109442"/>
                    <a:pt x="0" y="92583"/>
                  </a:cubicBezTo>
                  <a:cubicBezTo>
                    <a:pt x="0" y="77819"/>
                    <a:pt x="2381" y="64675"/>
                    <a:pt x="7048" y="53245"/>
                  </a:cubicBezTo>
                  <a:cubicBezTo>
                    <a:pt x="12002" y="41529"/>
                    <a:pt x="18765" y="31813"/>
                    <a:pt x="27241" y="24098"/>
                  </a:cubicBezTo>
                  <a:cubicBezTo>
                    <a:pt x="36100" y="16288"/>
                    <a:pt x="46291" y="10382"/>
                    <a:pt x="58008" y="6191"/>
                  </a:cubicBezTo>
                  <a:cubicBezTo>
                    <a:pt x="69914" y="2000"/>
                    <a:pt x="82963" y="0"/>
                    <a:pt x="96964" y="0"/>
                  </a:cubicBezTo>
                  <a:cubicBezTo>
                    <a:pt x="107061" y="0"/>
                    <a:pt x="117157" y="1905"/>
                    <a:pt x="127349" y="5810"/>
                  </a:cubicBezTo>
                  <a:cubicBezTo>
                    <a:pt x="137732" y="9430"/>
                    <a:pt x="146971" y="14764"/>
                    <a:pt x="154972" y="21812"/>
                  </a:cubicBezTo>
                  <a:cubicBezTo>
                    <a:pt x="163259" y="29051"/>
                    <a:pt x="170022" y="38005"/>
                    <a:pt x="175165" y="48673"/>
                  </a:cubicBezTo>
                  <a:cubicBezTo>
                    <a:pt x="180308" y="59055"/>
                    <a:pt x="182975" y="70961"/>
                    <a:pt x="182975" y="84487"/>
                  </a:cubicBezTo>
                  <a:lnTo>
                    <a:pt x="182975" y="106680"/>
                  </a:lnTo>
                  <a:lnTo>
                    <a:pt x="40957" y="106680"/>
                  </a:lnTo>
                  <a:cubicBezTo>
                    <a:pt x="42767" y="126111"/>
                    <a:pt x="49435" y="141732"/>
                    <a:pt x="60770" y="153352"/>
                  </a:cubicBezTo>
                  <a:cubicBezTo>
                    <a:pt x="72485" y="164783"/>
                    <a:pt x="89059" y="171545"/>
                    <a:pt x="110585" y="173545"/>
                  </a:cubicBezTo>
                  <a:cubicBezTo>
                    <a:pt x="114205" y="174022"/>
                    <a:pt x="121253" y="173831"/>
                    <a:pt x="131636" y="172784"/>
                  </a:cubicBezTo>
                  <a:cubicBezTo>
                    <a:pt x="142304" y="171736"/>
                    <a:pt x="153067" y="168878"/>
                    <a:pt x="163925" y="164211"/>
                  </a:cubicBezTo>
                  <a:cubicBezTo>
                    <a:pt x="167068" y="162877"/>
                    <a:pt x="169736" y="162877"/>
                    <a:pt x="172117" y="164211"/>
                  </a:cubicBezTo>
                  <a:cubicBezTo>
                    <a:pt x="174689" y="165544"/>
                    <a:pt x="176499" y="167354"/>
                    <a:pt x="177546" y="169640"/>
                  </a:cubicBezTo>
                  <a:cubicBezTo>
                    <a:pt x="178594" y="172212"/>
                    <a:pt x="178689" y="174974"/>
                    <a:pt x="177927" y="177832"/>
                  </a:cubicBezTo>
                  <a:cubicBezTo>
                    <a:pt x="177165" y="180689"/>
                    <a:pt x="175070" y="182975"/>
                    <a:pt x="171736" y="184880"/>
                  </a:cubicBezTo>
                  <a:cubicBezTo>
                    <a:pt x="161830" y="190310"/>
                    <a:pt x="151543" y="194119"/>
                    <a:pt x="140589" y="196120"/>
                  </a:cubicBezTo>
                  <a:cubicBezTo>
                    <a:pt x="129730" y="198215"/>
                    <a:pt x="116491" y="199263"/>
                    <a:pt x="100870"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1" name="Google Shape;621;p19"/>
            <p:cNvSpPr/>
            <p:nvPr/>
          </p:nvSpPr>
          <p:spPr>
            <a:xfrm>
              <a:off x="3469024" y="1797847"/>
              <a:ext cx="83191" cy="135695"/>
            </a:xfrm>
            <a:custGeom>
              <a:avLst/>
              <a:gdLst/>
              <a:ahLst/>
              <a:cxnLst/>
              <a:rect l="l" t="t" r="r" b="b"/>
              <a:pathLst>
                <a:path w="174222" h="284177" extrusionOk="0">
                  <a:moveTo>
                    <a:pt x="156696" y="9716"/>
                  </a:moveTo>
                  <a:lnTo>
                    <a:pt x="156696" y="45148"/>
                  </a:lnTo>
                  <a:cubicBezTo>
                    <a:pt x="147362" y="40767"/>
                    <a:pt x="137361" y="36576"/>
                    <a:pt x="126693" y="32671"/>
                  </a:cubicBezTo>
                  <a:cubicBezTo>
                    <a:pt x="116025" y="28766"/>
                    <a:pt x="102976" y="26861"/>
                    <a:pt x="87354" y="26861"/>
                  </a:cubicBezTo>
                  <a:cubicBezTo>
                    <a:pt x="73829" y="26861"/>
                    <a:pt x="62970" y="30099"/>
                    <a:pt x="54684" y="36576"/>
                  </a:cubicBezTo>
                  <a:cubicBezTo>
                    <a:pt x="46682" y="42767"/>
                    <a:pt x="42587" y="51721"/>
                    <a:pt x="42587" y="63437"/>
                  </a:cubicBezTo>
                  <a:cubicBezTo>
                    <a:pt x="42587" y="73057"/>
                    <a:pt x="44968" y="81248"/>
                    <a:pt x="49635" y="87916"/>
                  </a:cubicBezTo>
                  <a:cubicBezTo>
                    <a:pt x="54302" y="94393"/>
                    <a:pt x="62590" y="101441"/>
                    <a:pt x="74591" y="108966"/>
                  </a:cubicBezTo>
                  <a:cubicBezTo>
                    <a:pt x="82877" y="114395"/>
                    <a:pt x="92784" y="119825"/>
                    <a:pt x="104214" y="125349"/>
                  </a:cubicBezTo>
                  <a:cubicBezTo>
                    <a:pt x="115643" y="130778"/>
                    <a:pt x="126502" y="137065"/>
                    <a:pt x="136885" y="144018"/>
                  </a:cubicBezTo>
                  <a:cubicBezTo>
                    <a:pt x="147266" y="151067"/>
                    <a:pt x="156125" y="159353"/>
                    <a:pt x="163364" y="168974"/>
                  </a:cubicBezTo>
                  <a:cubicBezTo>
                    <a:pt x="170603" y="178308"/>
                    <a:pt x="174222" y="189738"/>
                    <a:pt x="174222" y="203264"/>
                  </a:cubicBezTo>
                  <a:cubicBezTo>
                    <a:pt x="174222" y="222694"/>
                    <a:pt x="168602" y="239078"/>
                    <a:pt x="157458" y="252317"/>
                  </a:cubicBezTo>
                  <a:cubicBezTo>
                    <a:pt x="146314" y="265271"/>
                    <a:pt x="130693" y="274225"/>
                    <a:pt x="110786" y="279178"/>
                  </a:cubicBezTo>
                  <a:cubicBezTo>
                    <a:pt x="101451" y="281559"/>
                    <a:pt x="91831" y="282893"/>
                    <a:pt x="82020" y="283464"/>
                  </a:cubicBezTo>
                  <a:cubicBezTo>
                    <a:pt x="72400" y="284226"/>
                    <a:pt x="63256" y="284417"/>
                    <a:pt x="54398" y="283845"/>
                  </a:cubicBezTo>
                  <a:cubicBezTo>
                    <a:pt x="45540" y="283083"/>
                    <a:pt x="37444" y="281940"/>
                    <a:pt x="29918" y="280321"/>
                  </a:cubicBezTo>
                  <a:cubicBezTo>
                    <a:pt x="22680" y="278987"/>
                    <a:pt x="16965" y="277368"/>
                    <a:pt x="12774" y="275273"/>
                  </a:cubicBezTo>
                  <a:cubicBezTo>
                    <a:pt x="7344" y="273177"/>
                    <a:pt x="3725" y="269939"/>
                    <a:pt x="1915" y="265557"/>
                  </a:cubicBezTo>
                  <a:cubicBezTo>
                    <a:pt x="106" y="260890"/>
                    <a:pt x="-466" y="256604"/>
                    <a:pt x="391" y="252698"/>
                  </a:cubicBezTo>
                  <a:cubicBezTo>
                    <a:pt x="1153" y="248507"/>
                    <a:pt x="3249" y="245459"/>
                    <a:pt x="6583" y="243364"/>
                  </a:cubicBezTo>
                  <a:cubicBezTo>
                    <a:pt x="9916" y="240983"/>
                    <a:pt x="14393" y="240887"/>
                    <a:pt x="19822" y="242983"/>
                  </a:cubicBezTo>
                  <a:cubicBezTo>
                    <a:pt x="25251" y="245555"/>
                    <a:pt x="32110" y="248031"/>
                    <a:pt x="40492" y="250412"/>
                  </a:cubicBezTo>
                  <a:cubicBezTo>
                    <a:pt x="48778" y="252508"/>
                    <a:pt x="57350" y="253937"/>
                    <a:pt x="66209" y="254699"/>
                  </a:cubicBezTo>
                  <a:cubicBezTo>
                    <a:pt x="75067" y="255461"/>
                    <a:pt x="83735" y="255175"/>
                    <a:pt x="92308" y="253937"/>
                  </a:cubicBezTo>
                  <a:cubicBezTo>
                    <a:pt x="101166" y="252603"/>
                    <a:pt x="108786" y="249555"/>
                    <a:pt x="115263" y="244602"/>
                  </a:cubicBezTo>
                  <a:cubicBezTo>
                    <a:pt x="119644" y="241459"/>
                    <a:pt x="123740" y="236792"/>
                    <a:pt x="127360" y="230600"/>
                  </a:cubicBezTo>
                  <a:cubicBezTo>
                    <a:pt x="130979" y="224123"/>
                    <a:pt x="132789" y="216694"/>
                    <a:pt x="132789" y="208407"/>
                  </a:cubicBezTo>
                  <a:cubicBezTo>
                    <a:pt x="132789" y="200120"/>
                    <a:pt x="129931" y="193453"/>
                    <a:pt x="124216" y="187738"/>
                  </a:cubicBezTo>
                  <a:cubicBezTo>
                    <a:pt x="118787" y="181737"/>
                    <a:pt x="111738" y="176213"/>
                    <a:pt x="103166" y="170974"/>
                  </a:cubicBezTo>
                  <a:cubicBezTo>
                    <a:pt x="94307" y="165830"/>
                    <a:pt x="84402" y="160496"/>
                    <a:pt x="73162" y="154972"/>
                  </a:cubicBezTo>
                  <a:cubicBezTo>
                    <a:pt x="62018" y="149257"/>
                    <a:pt x="50874" y="142399"/>
                    <a:pt x="39729" y="134303"/>
                  </a:cubicBezTo>
                  <a:cubicBezTo>
                    <a:pt x="28585" y="126492"/>
                    <a:pt x="19536" y="117919"/>
                    <a:pt x="12488" y="108585"/>
                  </a:cubicBezTo>
                  <a:cubicBezTo>
                    <a:pt x="5440" y="98965"/>
                    <a:pt x="2010" y="86392"/>
                    <a:pt x="2010" y="70866"/>
                  </a:cubicBezTo>
                  <a:cubicBezTo>
                    <a:pt x="2010" y="46958"/>
                    <a:pt x="10583" y="29242"/>
                    <a:pt x="27728" y="17526"/>
                  </a:cubicBezTo>
                  <a:cubicBezTo>
                    <a:pt x="44873" y="5810"/>
                    <a:pt x="66685" y="0"/>
                    <a:pt x="93069" y="0"/>
                  </a:cubicBezTo>
                  <a:cubicBezTo>
                    <a:pt x="99546" y="0"/>
                    <a:pt x="105738" y="381"/>
                    <a:pt x="111738" y="1143"/>
                  </a:cubicBezTo>
                  <a:cubicBezTo>
                    <a:pt x="117930" y="1619"/>
                    <a:pt x="123645" y="2477"/>
                    <a:pt x="128883" y="3524"/>
                  </a:cubicBezTo>
                  <a:cubicBezTo>
                    <a:pt x="134313" y="4572"/>
                    <a:pt x="139361" y="5715"/>
                    <a:pt x="144028" y="7048"/>
                  </a:cubicBezTo>
                  <a:cubicBezTo>
                    <a:pt x="148695" y="8096"/>
                    <a:pt x="152982" y="8954"/>
                    <a:pt x="156887" y="981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2" name="Google Shape;622;p19"/>
            <p:cNvSpPr/>
            <p:nvPr/>
          </p:nvSpPr>
          <p:spPr>
            <a:xfrm>
              <a:off x="3369521" y="1838476"/>
              <a:ext cx="87371" cy="95148"/>
            </a:xfrm>
            <a:custGeom>
              <a:avLst/>
              <a:gdLst/>
              <a:ahLst/>
              <a:cxnLst/>
              <a:rect l="l" t="t" r="r" b="b"/>
              <a:pathLst>
                <a:path w="182975" h="199262" extrusionOk="0">
                  <a:moveTo>
                    <a:pt x="95821" y="23717"/>
                  </a:moveTo>
                  <a:cubicBezTo>
                    <a:pt x="83154" y="23717"/>
                    <a:pt x="71152" y="28003"/>
                    <a:pt x="60008" y="36576"/>
                  </a:cubicBezTo>
                  <a:cubicBezTo>
                    <a:pt x="49149" y="45148"/>
                    <a:pt x="42768" y="59436"/>
                    <a:pt x="40958" y="79343"/>
                  </a:cubicBezTo>
                  <a:lnTo>
                    <a:pt x="143352" y="79343"/>
                  </a:lnTo>
                  <a:cubicBezTo>
                    <a:pt x="143352" y="59150"/>
                    <a:pt x="138399" y="44863"/>
                    <a:pt x="128588" y="36576"/>
                  </a:cubicBezTo>
                  <a:cubicBezTo>
                    <a:pt x="118682" y="28003"/>
                    <a:pt x="107823" y="23717"/>
                    <a:pt x="95917" y="23717"/>
                  </a:cubicBezTo>
                  <a:close/>
                  <a:moveTo>
                    <a:pt x="100870" y="199263"/>
                  </a:moveTo>
                  <a:cubicBezTo>
                    <a:pt x="86868" y="199263"/>
                    <a:pt x="73724" y="196882"/>
                    <a:pt x="61532" y="192214"/>
                  </a:cubicBezTo>
                  <a:cubicBezTo>
                    <a:pt x="49340" y="187547"/>
                    <a:pt x="38577" y="180499"/>
                    <a:pt x="29242" y="171164"/>
                  </a:cubicBezTo>
                  <a:cubicBezTo>
                    <a:pt x="20193" y="162115"/>
                    <a:pt x="13049" y="150971"/>
                    <a:pt x="7811" y="137731"/>
                  </a:cubicBezTo>
                  <a:cubicBezTo>
                    <a:pt x="2667" y="124492"/>
                    <a:pt x="0" y="109442"/>
                    <a:pt x="0" y="92583"/>
                  </a:cubicBezTo>
                  <a:cubicBezTo>
                    <a:pt x="0" y="77819"/>
                    <a:pt x="2381" y="64675"/>
                    <a:pt x="7049" y="53245"/>
                  </a:cubicBezTo>
                  <a:cubicBezTo>
                    <a:pt x="12002" y="41529"/>
                    <a:pt x="18765" y="31813"/>
                    <a:pt x="27242" y="24098"/>
                  </a:cubicBezTo>
                  <a:cubicBezTo>
                    <a:pt x="36100" y="16288"/>
                    <a:pt x="46292" y="10382"/>
                    <a:pt x="58008" y="6191"/>
                  </a:cubicBezTo>
                  <a:cubicBezTo>
                    <a:pt x="69914" y="2000"/>
                    <a:pt x="82963" y="0"/>
                    <a:pt x="96965" y="0"/>
                  </a:cubicBezTo>
                  <a:cubicBezTo>
                    <a:pt x="107061" y="0"/>
                    <a:pt x="117158" y="1905"/>
                    <a:pt x="127349" y="5810"/>
                  </a:cubicBezTo>
                  <a:cubicBezTo>
                    <a:pt x="137732" y="9430"/>
                    <a:pt x="146971" y="14764"/>
                    <a:pt x="154972" y="21812"/>
                  </a:cubicBezTo>
                  <a:cubicBezTo>
                    <a:pt x="163259" y="29051"/>
                    <a:pt x="170022" y="38005"/>
                    <a:pt x="175165" y="48673"/>
                  </a:cubicBezTo>
                  <a:cubicBezTo>
                    <a:pt x="180309" y="59055"/>
                    <a:pt x="182975" y="70961"/>
                    <a:pt x="182975" y="84487"/>
                  </a:cubicBezTo>
                  <a:lnTo>
                    <a:pt x="182975" y="106680"/>
                  </a:lnTo>
                  <a:lnTo>
                    <a:pt x="40958" y="106680"/>
                  </a:lnTo>
                  <a:cubicBezTo>
                    <a:pt x="42768" y="126111"/>
                    <a:pt x="49435" y="141732"/>
                    <a:pt x="60770" y="153352"/>
                  </a:cubicBezTo>
                  <a:cubicBezTo>
                    <a:pt x="72486" y="164783"/>
                    <a:pt x="89059" y="171545"/>
                    <a:pt x="110586" y="173545"/>
                  </a:cubicBezTo>
                  <a:cubicBezTo>
                    <a:pt x="114205" y="174022"/>
                    <a:pt x="121254" y="173831"/>
                    <a:pt x="131636" y="172784"/>
                  </a:cubicBezTo>
                  <a:cubicBezTo>
                    <a:pt x="142304" y="171736"/>
                    <a:pt x="153067" y="168878"/>
                    <a:pt x="163925" y="164211"/>
                  </a:cubicBezTo>
                  <a:cubicBezTo>
                    <a:pt x="167069" y="162877"/>
                    <a:pt x="169736" y="162877"/>
                    <a:pt x="172117" y="164211"/>
                  </a:cubicBezTo>
                  <a:cubicBezTo>
                    <a:pt x="174689" y="165544"/>
                    <a:pt x="176499" y="167354"/>
                    <a:pt x="177546" y="169640"/>
                  </a:cubicBezTo>
                  <a:cubicBezTo>
                    <a:pt x="178594" y="172212"/>
                    <a:pt x="178689" y="174974"/>
                    <a:pt x="177928" y="177832"/>
                  </a:cubicBezTo>
                  <a:cubicBezTo>
                    <a:pt x="177165" y="180689"/>
                    <a:pt x="175070" y="182975"/>
                    <a:pt x="171736" y="184880"/>
                  </a:cubicBezTo>
                  <a:cubicBezTo>
                    <a:pt x="161830" y="190310"/>
                    <a:pt x="151543" y="194119"/>
                    <a:pt x="140589" y="196120"/>
                  </a:cubicBezTo>
                  <a:cubicBezTo>
                    <a:pt x="129636" y="198120"/>
                    <a:pt x="116491" y="199263"/>
                    <a:pt x="100870"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3" name="Google Shape;623;p19"/>
            <p:cNvSpPr/>
            <p:nvPr/>
          </p:nvSpPr>
          <p:spPr>
            <a:xfrm>
              <a:off x="3320539" y="1797802"/>
              <a:ext cx="34248" cy="134035"/>
            </a:xfrm>
            <a:custGeom>
              <a:avLst/>
              <a:gdLst/>
              <a:ahLst/>
              <a:cxnLst/>
              <a:rect l="l" t="t" r="r" b="b"/>
              <a:pathLst>
                <a:path w="71723" h="280701" extrusionOk="0">
                  <a:moveTo>
                    <a:pt x="71724" y="20288"/>
                  </a:moveTo>
                  <a:lnTo>
                    <a:pt x="71724" y="280702"/>
                  </a:lnTo>
                  <a:lnTo>
                    <a:pt x="33147" y="280702"/>
                  </a:lnTo>
                  <a:lnTo>
                    <a:pt x="33147" y="52673"/>
                  </a:lnTo>
                  <a:cubicBezTo>
                    <a:pt x="33147" y="49530"/>
                    <a:pt x="33052" y="46672"/>
                    <a:pt x="32766" y="44101"/>
                  </a:cubicBezTo>
                  <a:cubicBezTo>
                    <a:pt x="32766" y="41243"/>
                    <a:pt x="32480" y="38671"/>
                    <a:pt x="32004" y="36290"/>
                  </a:cubicBezTo>
                  <a:cubicBezTo>
                    <a:pt x="31718" y="33909"/>
                    <a:pt x="30956" y="32004"/>
                    <a:pt x="29623" y="30480"/>
                  </a:cubicBezTo>
                  <a:cubicBezTo>
                    <a:pt x="28575" y="28670"/>
                    <a:pt x="27146" y="26956"/>
                    <a:pt x="25336" y="25432"/>
                  </a:cubicBezTo>
                  <a:cubicBezTo>
                    <a:pt x="23527" y="24098"/>
                    <a:pt x="21336" y="23051"/>
                    <a:pt x="18765" y="22288"/>
                  </a:cubicBezTo>
                  <a:cubicBezTo>
                    <a:pt x="16383" y="21527"/>
                    <a:pt x="14097" y="21145"/>
                    <a:pt x="11716" y="21145"/>
                  </a:cubicBezTo>
                  <a:cubicBezTo>
                    <a:pt x="7811" y="21145"/>
                    <a:pt x="4858" y="20098"/>
                    <a:pt x="2762" y="18002"/>
                  </a:cubicBezTo>
                  <a:cubicBezTo>
                    <a:pt x="952" y="15907"/>
                    <a:pt x="0" y="13335"/>
                    <a:pt x="0" y="10192"/>
                  </a:cubicBezTo>
                  <a:cubicBezTo>
                    <a:pt x="0" y="7620"/>
                    <a:pt x="952" y="5239"/>
                    <a:pt x="2762" y="3143"/>
                  </a:cubicBezTo>
                  <a:cubicBezTo>
                    <a:pt x="4858" y="1048"/>
                    <a:pt x="7144" y="0"/>
                    <a:pt x="9811" y="0"/>
                  </a:cubicBezTo>
                  <a:lnTo>
                    <a:pt x="51054" y="0"/>
                  </a:lnTo>
                  <a:cubicBezTo>
                    <a:pt x="57245" y="0"/>
                    <a:pt x="62199" y="2381"/>
                    <a:pt x="65817" y="7048"/>
                  </a:cubicBezTo>
                  <a:cubicBezTo>
                    <a:pt x="69723" y="11430"/>
                    <a:pt x="71628" y="15907"/>
                    <a:pt x="71628" y="20288"/>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4" name="Google Shape;624;p19"/>
            <p:cNvSpPr/>
            <p:nvPr/>
          </p:nvSpPr>
          <p:spPr>
            <a:xfrm>
              <a:off x="3218172" y="1838431"/>
              <a:ext cx="99287" cy="127121"/>
            </a:xfrm>
            <a:custGeom>
              <a:avLst/>
              <a:gdLst/>
              <a:ahLst/>
              <a:cxnLst/>
              <a:rect l="l" t="t" r="r" b="b"/>
              <a:pathLst>
                <a:path w="207930" h="266223" extrusionOk="0">
                  <a:moveTo>
                    <a:pt x="71438" y="20288"/>
                  </a:moveTo>
                  <a:lnTo>
                    <a:pt x="71438" y="24575"/>
                  </a:lnTo>
                  <a:cubicBezTo>
                    <a:pt x="72485" y="22765"/>
                    <a:pt x="74390" y="20383"/>
                    <a:pt x="77248" y="17526"/>
                  </a:cubicBezTo>
                  <a:cubicBezTo>
                    <a:pt x="80391" y="14669"/>
                    <a:pt x="84106" y="11906"/>
                    <a:pt x="88487" y="9334"/>
                  </a:cubicBezTo>
                  <a:cubicBezTo>
                    <a:pt x="92678" y="6953"/>
                    <a:pt x="97536" y="4953"/>
                    <a:pt x="103251" y="3143"/>
                  </a:cubicBezTo>
                  <a:cubicBezTo>
                    <a:pt x="108966" y="1048"/>
                    <a:pt x="115157" y="0"/>
                    <a:pt x="121920" y="0"/>
                  </a:cubicBezTo>
                  <a:cubicBezTo>
                    <a:pt x="133826" y="0"/>
                    <a:pt x="144970" y="2191"/>
                    <a:pt x="155353" y="6572"/>
                  </a:cubicBezTo>
                  <a:cubicBezTo>
                    <a:pt x="166021" y="10954"/>
                    <a:pt x="175165" y="17335"/>
                    <a:pt x="182975" y="25622"/>
                  </a:cubicBezTo>
                  <a:cubicBezTo>
                    <a:pt x="190500" y="34195"/>
                    <a:pt x="196501" y="44577"/>
                    <a:pt x="200882" y="56769"/>
                  </a:cubicBezTo>
                  <a:cubicBezTo>
                    <a:pt x="205550" y="68675"/>
                    <a:pt x="207931" y="82296"/>
                    <a:pt x="207931" y="97631"/>
                  </a:cubicBezTo>
                  <a:cubicBezTo>
                    <a:pt x="207931" y="110871"/>
                    <a:pt x="206216" y="123730"/>
                    <a:pt x="202882" y="136208"/>
                  </a:cubicBezTo>
                  <a:cubicBezTo>
                    <a:pt x="199739" y="148400"/>
                    <a:pt x="194881" y="159163"/>
                    <a:pt x="188119" y="168497"/>
                  </a:cubicBezTo>
                  <a:cubicBezTo>
                    <a:pt x="181356" y="177832"/>
                    <a:pt x="172593" y="185261"/>
                    <a:pt x="161639" y="190691"/>
                  </a:cubicBezTo>
                  <a:cubicBezTo>
                    <a:pt x="150781" y="196405"/>
                    <a:pt x="137731" y="199263"/>
                    <a:pt x="122682" y="199263"/>
                  </a:cubicBezTo>
                  <a:cubicBezTo>
                    <a:pt x="109442" y="199263"/>
                    <a:pt x="98298" y="196120"/>
                    <a:pt x="89249" y="189928"/>
                  </a:cubicBezTo>
                  <a:cubicBezTo>
                    <a:pt x="80200" y="183928"/>
                    <a:pt x="74295" y="178403"/>
                    <a:pt x="71723" y="173165"/>
                  </a:cubicBezTo>
                  <a:lnTo>
                    <a:pt x="71723" y="266224"/>
                  </a:lnTo>
                  <a:lnTo>
                    <a:pt x="33147" y="266224"/>
                  </a:lnTo>
                  <a:lnTo>
                    <a:pt x="33147" y="56864"/>
                  </a:lnTo>
                  <a:cubicBezTo>
                    <a:pt x="33147" y="53530"/>
                    <a:pt x="33051" y="50482"/>
                    <a:pt x="32766" y="47911"/>
                  </a:cubicBezTo>
                  <a:cubicBezTo>
                    <a:pt x="32766" y="45053"/>
                    <a:pt x="32480" y="42481"/>
                    <a:pt x="32004" y="40100"/>
                  </a:cubicBezTo>
                  <a:cubicBezTo>
                    <a:pt x="31718" y="37719"/>
                    <a:pt x="30956" y="35814"/>
                    <a:pt x="29623" y="34290"/>
                  </a:cubicBezTo>
                  <a:cubicBezTo>
                    <a:pt x="28575" y="32480"/>
                    <a:pt x="27146" y="30766"/>
                    <a:pt x="25336" y="29242"/>
                  </a:cubicBezTo>
                  <a:cubicBezTo>
                    <a:pt x="23526" y="28194"/>
                    <a:pt x="21336" y="27432"/>
                    <a:pt x="18764" y="26860"/>
                  </a:cubicBezTo>
                  <a:cubicBezTo>
                    <a:pt x="16383" y="26099"/>
                    <a:pt x="14097" y="25718"/>
                    <a:pt x="11716" y="25718"/>
                  </a:cubicBezTo>
                  <a:cubicBezTo>
                    <a:pt x="7811" y="25718"/>
                    <a:pt x="4858" y="24575"/>
                    <a:pt x="2762" y="22193"/>
                  </a:cubicBezTo>
                  <a:cubicBezTo>
                    <a:pt x="952" y="19812"/>
                    <a:pt x="0" y="17145"/>
                    <a:pt x="0" y="14002"/>
                  </a:cubicBezTo>
                  <a:cubicBezTo>
                    <a:pt x="0" y="11430"/>
                    <a:pt x="952" y="9049"/>
                    <a:pt x="2762" y="6953"/>
                  </a:cubicBezTo>
                  <a:cubicBezTo>
                    <a:pt x="4858" y="4858"/>
                    <a:pt x="7144" y="3810"/>
                    <a:pt x="9810" y="3810"/>
                  </a:cubicBezTo>
                  <a:lnTo>
                    <a:pt x="50673" y="3810"/>
                  </a:lnTo>
                  <a:cubicBezTo>
                    <a:pt x="56864" y="3810"/>
                    <a:pt x="61817" y="5334"/>
                    <a:pt x="65437" y="8477"/>
                  </a:cubicBezTo>
                  <a:cubicBezTo>
                    <a:pt x="69342" y="11621"/>
                    <a:pt x="71247" y="15526"/>
                    <a:pt x="71247" y="20193"/>
                  </a:cubicBezTo>
                  <a:close/>
                  <a:moveTo>
                    <a:pt x="71818" y="79439"/>
                  </a:moveTo>
                  <a:lnTo>
                    <a:pt x="71818" y="108585"/>
                  </a:lnTo>
                  <a:cubicBezTo>
                    <a:pt x="71818" y="114300"/>
                    <a:pt x="72580" y="120777"/>
                    <a:pt x="74200" y="128016"/>
                  </a:cubicBezTo>
                  <a:cubicBezTo>
                    <a:pt x="76009" y="135255"/>
                    <a:pt x="78867" y="142303"/>
                    <a:pt x="82772" y="149066"/>
                  </a:cubicBezTo>
                  <a:cubicBezTo>
                    <a:pt x="86677" y="155543"/>
                    <a:pt x="91440" y="161163"/>
                    <a:pt x="97155" y="165830"/>
                  </a:cubicBezTo>
                  <a:cubicBezTo>
                    <a:pt x="103156" y="170212"/>
                    <a:pt x="110300" y="172402"/>
                    <a:pt x="118586" y="172402"/>
                  </a:cubicBezTo>
                  <a:cubicBezTo>
                    <a:pt x="127635" y="172402"/>
                    <a:pt x="135350" y="170212"/>
                    <a:pt x="141541" y="165830"/>
                  </a:cubicBezTo>
                  <a:cubicBezTo>
                    <a:pt x="148018" y="161449"/>
                    <a:pt x="153257" y="155543"/>
                    <a:pt x="157067" y="148304"/>
                  </a:cubicBezTo>
                  <a:cubicBezTo>
                    <a:pt x="160972" y="141256"/>
                    <a:pt x="163830" y="133350"/>
                    <a:pt x="165640" y="124587"/>
                  </a:cubicBezTo>
                  <a:cubicBezTo>
                    <a:pt x="167450" y="115729"/>
                    <a:pt x="168402" y="107061"/>
                    <a:pt x="168402" y="98489"/>
                  </a:cubicBezTo>
                  <a:cubicBezTo>
                    <a:pt x="168402" y="90964"/>
                    <a:pt x="167450" y="82963"/>
                    <a:pt x="165640" y="74390"/>
                  </a:cubicBezTo>
                  <a:cubicBezTo>
                    <a:pt x="163830" y="65818"/>
                    <a:pt x="160972" y="57912"/>
                    <a:pt x="157067" y="50673"/>
                  </a:cubicBezTo>
                  <a:cubicBezTo>
                    <a:pt x="153162" y="43625"/>
                    <a:pt x="148018" y="37814"/>
                    <a:pt x="141541" y="33147"/>
                  </a:cubicBezTo>
                  <a:cubicBezTo>
                    <a:pt x="135064" y="28194"/>
                    <a:pt x="127159" y="25718"/>
                    <a:pt x="117824" y="25718"/>
                  </a:cubicBezTo>
                  <a:cubicBezTo>
                    <a:pt x="107156" y="25718"/>
                    <a:pt x="97060" y="30385"/>
                    <a:pt x="87439" y="39719"/>
                  </a:cubicBezTo>
                  <a:cubicBezTo>
                    <a:pt x="77819" y="49054"/>
                    <a:pt x="72676" y="62294"/>
                    <a:pt x="71914" y="79439"/>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5" name="Google Shape;625;p19"/>
            <p:cNvSpPr/>
            <p:nvPr/>
          </p:nvSpPr>
          <p:spPr>
            <a:xfrm>
              <a:off x="3120979" y="1838476"/>
              <a:ext cx="93329" cy="95148"/>
            </a:xfrm>
            <a:custGeom>
              <a:avLst/>
              <a:gdLst/>
              <a:ahLst/>
              <a:cxnLst/>
              <a:rect l="l" t="t" r="r" b="b"/>
              <a:pathLst>
                <a:path w="195453" h="199262" extrusionOk="0">
                  <a:moveTo>
                    <a:pt x="41339" y="100774"/>
                  </a:moveTo>
                  <a:cubicBezTo>
                    <a:pt x="41339" y="110680"/>
                    <a:pt x="42386" y="120015"/>
                    <a:pt x="44482" y="128778"/>
                  </a:cubicBezTo>
                  <a:cubicBezTo>
                    <a:pt x="46863" y="137636"/>
                    <a:pt x="50292" y="145351"/>
                    <a:pt x="54959" y="152114"/>
                  </a:cubicBezTo>
                  <a:cubicBezTo>
                    <a:pt x="59627" y="158877"/>
                    <a:pt x="65437" y="164211"/>
                    <a:pt x="72486" y="168116"/>
                  </a:cubicBezTo>
                  <a:cubicBezTo>
                    <a:pt x="79724" y="172021"/>
                    <a:pt x="88297" y="173926"/>
                    <a:pt x="98203" y="173926"/>
                  </a:cubicBezTo>
                  <a:cubicBezTo>
                    <a:pt x="107252" y="173926"/>
                    <a:pt x="115158" y="172021"/>
                    <a:pt x="121920" y="168116"/>
                  </a:cubicBezTo>
                  <a:cubicBezTo>
                    <a:pt x="128969" y="163925"/>
                    <a:pt x="134779" y="158496"/>
                    <a:pt x="139446" y="151733"/>
                  </a:cubicBezTo>
                  <a:cubicBezTo>
                    <a:pt x="144113" y="144970"/>
                    <a:pt x="147638" y="137160"/>
                    <a:pt x="149924" y="128397"/>
                  </a:cubicBezTo>
                  <a:cubicBezTo>
                    <a:pt x="152305" y="119539"/>
                    <a:pt x="153448" y="110204"/>
                    <a:pt x="153448" y="100393"/>
                  </a:cubicBezTo>
                  <a:cubicBezTo>
                    <a:pt x="153448" y="90583"/>
                    <a:pt x="152305" y="81629"/>
                    <a:pt x="149924" y="72771"/>
                  </a:cubicBezTo>
                  <a:cubicBezTo>
                    <a:pt x="147543" y="63722"/>
                    <a:pt x="144113" y="55626"/>
                    <a:pt x="139446" y="48673"/>
                  </a:cubicBezTo>
                  <a:cubicBezTo>
                    <a:pt x="134779" y="41719"/>
                    <a:pt x="128778" y="36100"/>
                    <a:pt x="121539" y="31909"/>
                  </a:cubicBezTo>
                  <a:cubicBezTo>
                    <a:pt x="114491" y="27527"/>
                    <a:pt x="106204" y="25336"/>
                    <a:pt x="96584" y="25336"/>
                  </a:cubicBezTo>
                  <a:cubicBezTo>
                    <a:pt x="86963" y="25336"/>
                    <a:pt x="78677" y="27432"/>
                    <a:pt x="71628" y="31528"/>
                  </a:cubicBezTo>
                  <a:cubicBezTo>
                    <a:pt x="64865" y="35719"/>
                    <a:pt x="59150" y="41148"/>
                    <a:pt x="54483" y="47911"/>
                  </a:cubicBezTo>
                  <a:cubicBezTo>
                    <a:pt x="50102" y="54959"/>
                    <a:pt x="46673" y="62960"/>
                    <a:pt x="44387" y="72009"/>
                  </a:cubicBezTo>
                  <a:cubicBezTo>
                    <a:pt x="42291" y="81058"/>
                    <a:pt x="41243" y="90678"/>
                    <a:pt x="41243" y="100774"/>
                  </a:cubicBezTo>
                  <a:close/>
                  <a:moveTo>
                    <a:pt x="97727" y="199263"/>
                  </a:moveTo>
                  <a:cubicBezTo>
                    <a:pt x="84773" y="199263"/>
                    <a:pt x="72295" y="197167"/>
                    <a:pt x="60389" y="193072"/>
                  </a:cubicBezTo>
                  <a:cubicBezTo>
                    <a:pt x="48673" y="188881"/>
                    <a:pt x="38481" y="182689"/>
                    <a:pt x="29623" y="174403"/>
                  </a:cubicBezTo>
                  <a:cubicBezTo>
                    <a:pt x="20574" y="166116"/>
                    <a:pt x="13240" y="155829"/>
                    <a:pt x="7811" y="143637"/>
                  </a:cubicBezTo>
                  <a:cubicBezTo>
                    <a:pt x="2667" y="131159"/>
                    <a:pt x="0" y="116872"/>
                    <a:pt x="0" y="100870"/>
                  </a:cubicBezTo>
                  <a:cubicBezTo>
                    <a:pt x="0" y="87344"/>
                    <a:pt x="2191" y="74581"/>
                    <a:pt x="6572" y="62293"/>
                  </a:cubicBezTo>
                  <a:cubicBezTo>
                    <a:pt x="10954" y="49816"/>
                    <a:pt x="17336" y="39052"/>
                    <a:pt x="25622" y="30004"/>
                  </a:cubicBezTo>
                  <a:cubicBezTo>
                    <a:pt x="33909" y="20955"/>
                    <a:pt x="44005" y="13621"/>
                    <a:pt x="56007" y="8191"/>
                  </a:cubicBezTo>
                  <a:cubicBezTo>
                    <a:pt x="67913" y="2762"/>
                    <a:pt x="81534" y="0"/>
                    <a:pt x="96870" y="0"/>
                  </a:cubicBezTo>
                  <a:cubicBezTo>
                    <a:pt x="110871" y="0"/>
                    <a:pt x="123825" y="2476"/>
                    <a:pt x="135827" y="7429"/>
                  </a:cubicBezTo>
                  <a:cubicBezTo>
                    <a:pt x="147733" y="12097"/>
                    <a:pt x="158115" y="18669"/>
                    <a:pt x="166974" y="27241"/>
                  </a:cubicBezTo>
                  <a:cubicBezTo>
                    <a:pt x="175832" y="36100"/>
                    <a:pt x="182690" y="46672"/>
                    <a:pt x="187643" y="59150"/>
                  </a:cubicBezTo>
                  <a:cubicBezTo>
                    <a:pt x="192786" y="71342"/>
                    <a:pt x="195453" y="85058"/>
                    <a:pt x="195453" y="100393"/>
                  </a:cubicBezTo>
                  <a:cubicBezTo>
                    <a:pt x="195453" y="115729"/>
                    <a:pt x="192881" y="129445"/>
                    <a:pt x="187643" y="141637"/>
                  </a:cubicBezTo>
                  <a:cubicBezTo>
                    <a:pt x="182690" y="153829"/>
                    <a:pt x="175832" y="164211"/>
                    <a:pt x="166974" y="172784"/>
                  </a:cubicBezTo>
                  <a:cubicBezTo>
                    <a:pt x="158401" y="181356"/>
                    <a:pt x="148209" y="187833"/>
                    <a:pt x="136208" y="192214"/>
                  </a:cubicBezTo>
                  <a:cubicBezTo>
                    <a:pt x="124302" y="196882"/>
                    <a:pt x="111443" y="199263"/>
                    <a:pt x="97631"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6" name="Google Shape;626;p19"/>
            <p:cNvSpPr/>
            <p:nvPr/>
          </p:nvSpPr>
          <p:spPr>
            <a:xfrm>
              <a:off x="3024422" y="1838476"/>
              <a:ext cx="87371" cy="95148"/>
            </a:xfrm>
            <a:custGeom>
              <a:avLst/>
              <a:gdLst/>
              <a:ahLst/>
              <a:cxnLst/>
              <a:rect l="l" t="t" r="r" b="b"/>
              <a:pathLst>
                <a:path w="182975" h="199262" extrusionOk="0">
                  <a:moveTo>
                    <a:pt x="95822" y="23717"/>
                  </a:moveTo>
                  <a:cubicBezTo>
                    <a:pt x="83153" y="23717"/>
                    <a:pt x="71152" y="28003"/>
                    <a:pt x="60008" y="36576"/>
                  </a:cubicBezTo>
                  <a:cubicBezTo>
                    <a:pt x="49149" y="45148"/>
                    <a:pt x="42767" y="59436"/>
                    <a:pt x="40958" y="79343"/>
                  </a:cubicBezTo>
                  <a:lnTo>
                    <a:pt x="143351" y="79343"/>
                  </a:lnTo>
                  <a:cubicBezTo>
                    <a:pt x="143351" y="59150"/>
                    <a:pt x="138398" y="44863"/>
                    <a:pt x="128588" y="36576"/>
                  </a:cubicBezTo>
                  <a:cubicBezTo>
                    <a:pt x="118682" y="28003"/>
                    <a:pt x="107823" y="23717"/>
                    <a:pt x="95917" y="23717"/>
                  </a:cubicBezTo>
                  <a:close/>
                  <a:moveTo>
                    <a:pt x="100870" y="199263"/>
                  </a:moveTo>
                  <a:cubicBezTo>
                    <a:pt x="86868" y="199263"/>
                    <a:pt x="73724" y="196882"/>
                    <a:pt x="61532" y="192214"/>
                  </a:cubicBezTo>
                  <a:cubicBezTo>
                    <a:pt x="49340" y="187547"/>
                    <a:pt x="38576" y="180499"/>
                    <a:pt x="29242" y="171164"/>
                  </a:cubicBezTo>
                  <a:cubicBezTo>
                    <a:pt x="19908" y="161830"/>
                    <a:pt x="13049" y="150971"/>
                    <a:pt x="7811" y="137731"/>
                  </a:cubicBezTo>
                  <a:cubicBezTo>
                    <a:pt x="2572" y="124492"/>
                    <a:pt x="0" y="109442"/>
                    <a:pt x="0" y="92583"/>
                  </a:cubicBezTo>
                  <a:cubicBezTo>
                    <a:pt x="0" y="77819"/>
                    <a:pt x="2381" y="64675"/>
                    <a:pt x="7049" y="53245"/>
                  </a:cubicBezTo>
                  <a:cubicBezTo>
                    <a:pt x="12002" y="41529"/>
                    <a:pt x="18764" y="31813"/>
                    <a:pt x="27242" y="24098"/>
                  </a:cubicBezTo>
                  <a:cubicBezTo>
                    <a:pt x="36100" y="16288"/>
                    <a:pt x="46292" y="10382"/>
                    <a:pt x="58008" y="6191"/>
                  </a:cubicBezTo>
                  <a:cubicBezTo>
                    <a:pt x="69914" y="2000"/>
                    <a:pt x="82963" y="0"/>
                    <a:pt x="96965" y="0"/>
                  </a:cubicBezTo>
                  <a:cubicBezTo>
                    <a:pt x="107061" y="0"/>
                    <a:pt x="117158" y="1905"/>
                    <a:pt x="127349" y="5810"/>
                  </a:cubicBezTo>
                  <a:cubicBezTo>
                    <a:pt x="137732" y="9430"/>
                    <a:pt x="146971" y="14764"/>
                    <a:pt x="154972" y="21812"/>
                  </a:cubicBezTo>
                  <a:cubicBezTo>
                    <a:pt x="163259" y="29051"/>
                    <a:pt x="170021" y="38005"/>
                    <a:pt x="175165" y="48673"/>
                  </a:cubicBezTo>
                  <a:cubicBezTo>
                    <a:pt x="180308" y="59055"/>
                    <a:pt x="182975" y="70961"/>
                    <a:pt x="182975" y="84487"/>
                  </a:cubicBezTo>
                  <a:lnTo>
                    <a:pt x="182975" y="106680"/>
                  </a:lnTo>
                  <a:lnTo>
                    <a:pt x="40958" y="106680"/>
                  </a:lnTo>
                  <a:cubicBezTo>
                    <a:pt x="42767" y="126111"/>
                    <a:pt x="49435" y="141732"/>
                    <a:pt x="60770" y="153352"/>
                  </a:cubicBezTo>
                  <a:cubicBezTo>
                    <a:pt x="72485" y="164783"/>
                    <a:pt x="89059" y="171545"/>
                    <a:pt x="110585" y="173545"/>
                  </a:cubicBezTo>
                  <a:cubicBezTo>
                    <a:pt x="114205" y="174022"/>
                    <a:pt x="121253" y="173831"/>
                    <a:pt x="131636" y="172784"/>
                  </a:cubicBezTo>
                  <a:cubicBezTo>
                    <a:pt x="142304" y="171736"/>
                    <a:pt x="153067" y="168878"/>
                    <a:pt x="163925" y="164211"/>
                  </a:cubicBezTo>
                  <a:cubicBezTo>
                    <a:pt x="167069" y="162877"/>
                    <a:pt x="169736" y="162877"/>
                    <a:pt x="172117" y="164211"/>
                  </a:cubicBezTo>
                  <a:cubicBezTo>
                    <a:pt x="174689" y="165544"/>
                    <a:pt x="176498" y="167354"/>
                    <a:pt x="177546" y="169640"/>
                  </a:cubicBezTo>
                  <a:cubicBezTo>
                    <a:pt x="178594" y="172212"/>
                    <a:pt x="178689" y="174974"/>
                    <a:pt x="177927" y="177832"/>
                  </a:cubicBezTo>
                  <a:cubicBezTo>
                    <a:pt x="177165" y="180689"/>
                    <a:pt x="175070" y="182975"/>
                    <a:pt x="171736" y="184880"/>
                  </a:cubicBezTo>
                  <a:cubicBezTo>
                    <a:pt x="161830" y="190310"/>
                    <a:pt x="151543" y="194119"/>
                    <a:pt x="140589" y="196120"/>
                  </a:cubicBezTo>
                  <a:cubicBezTo>
                    <a:pt x="129635" y="198120"/>
                    <a:pt x="116491" y="199263"/>
                    <a:pt x="100870" y="199263"/>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7" name="Google Shape;627;p19"/>
            <p:cNvSpPr/>
            <p:nvPr/>
          </p:nvSpPr>
          <p:spPr>
            <a:xfrm>
              <a:off x="2915721" y="1800389"/>
              <a:ext cx="104359" cy="131442"/>
            </a:xfrm>
            <a:custGeom>
              <a:avLst/>
              <a:gdLst/>
              <a:ahLst/>
              <a:cxnLst/>
              <a:rect l="l" t="t" r="r" b="b"/>
              <a:pathLst>
                <a:path w="218552" h="275272" extrusionOk="0">
                  <a:moveTo>
                    <a:pt x="73582" y="50292"/>
                  </a:moveTo>
                  <a:lnTo>
                    <a:pt x="73582" y="275273"/>
                  </a:lnTo>
                  <a:lnTo>
                    <a:pt x="33863" y="275273"/>
                  </a:lnTo>
                  <a:lnTo>
                    <a:pt x="33863" y="51911"/>
                  </a:lnTo>
                  <a:cubicBezTo>
                    <a:pt x="33863" y="41053"/>
                    <a:pt x="32149" y="33623"/>
                    <a:pt x="28815" y="29718"/>
                  </a:cubicBezTo>
                  <a:cubicBezTo>
                    <a:pt x="25481" y="25527"/>
                    <a:pt x="19385" y="22955"/>
                    <a:pt x="10527" y="21908"/>
                  </a:cubicBezTo>
                  <a:cubicBezTo>
                    <a:pt x="6146" y="21622"/>
                    <a:pt x="3288" y="20384"/>
                    <a:pt x="1955" y="18002"/>
                  </a:cubicBezTo>
                  <a:cubicBezTo>
                    <a:pt x="621" y="15621"/>
                    <a:pt x="50" y="13335"/>
                    <a:pt x="50" y="10954"/>
                  </a:cubicBezTo>
                  <a:cubicBezTo>
                    <a:pt x="-236" y="8382"/>
                    <a:pt x="716" y="5906"/>
                    <a:pt x="2812" y="3524"/>
                  </a:cubicBezTo>
                  <a:cubicBezTo>
                    <a:pt x="4907" y="1143"/>
                    <a:pt x="7193" y="0"/>
                    <a:pt x="9860" y="0"/>
                  </a:cubicBezTo>
                  <a:lnTo>
                    <a:pt x="95109" y="0"/>
                  </a:lnTo>
                  <a:cubicBezTo>
                    <a:pt x="101110" y="0"/>
                    <a:pt x="108254" y="95"/>
                    <a:pt x="116540" y="381"/>
                  </a:cubicBezTo>
                  <a:cubicBezTo>
                    <a:pt x="124827" y="667"/>
                    <a:pt x="132256" y="857"/>
                    <a:pt x="138734" y="1143"/>
                  </a:cubicBezTo>
                  <a:cubicBezTo>
                    <a:pt x="148068" y="1619"/>
                    <a:pt x="157403" y="3524"/>
                    <a:pt x="166737" y="6572"/>
                  </a:cubicBezTo>
                  <a:cubicBezTo>
                    <a:pt x="176357" y="9715"/>
                    <a:pt x="184930" y="14383"/>
                    <a:pt x="192455" y="20574"/>
                  </a:cubicBezTo>
                  <a:cubicBezTo>
                    <a:pt x="199979" y="26765"/>
                    <a:pt x="206075" y="34576"/>
                    <a:pt x="210743" y="43910"/>
                  </a:cubicBezTo>
                  <a:cubicBezTo>
                    <a:pt x="215696" y="53245"/>
                    <a:pt x="218267" y="64294"/>
                    <a:pt x="218553" y="76962"/>
                  </a:cubicBezTo>
                  <a:cubicBezTo>
                    <a:pt x="218553" y="88678"/>
                    <a:pt x="216077" y="99441"/>
                    <a:pt x="211123" y="109252"/>
                  </a:cubicBezTo>
                  <a:cubicBezTo>
                    <a:pt x="206456" y="118872"/>
                    <a:pt x="200075" y="127159"/>
                    <a:pt x="192073" y="134207"/>
                  </a:cubicBezTo>
                  <a:cubicBezTo>
                    <a:pt x="183787" y="141446"/>
                    <a:pt x="174167" y="147066"/>
                    <a:pt x="163308" y="150971"/>
                  </a:cubicBezTo>
                  <a:cubicBezTo>
                    <a:pt x="152450" y="154877"/>
                    <a:pt x="140734" y="156782"/>
                    <a:pt x="128256" y="156782"/>
                  </a:cubicBezTo>
                  <a:lnTo>
                    <a:pt x="96728" y="156782"/>
                  </a:lnTo>
                  <a:cubicBezTo>
                    <a:pt x="92347" y="156782"/>
                    <a:pt x="88918" y="155353"/>
                    <a:pt x="86632" y="152495"/>
                  </a:cubicBezTo>
                  <a:cubicBezTo>
                    <a:pt x="84536" y="149638"/>
                    <a:pt x="83488" y="146399"/>
                    <a:pt x="83488" y="142780"/>
                  </a:cubicBezTo>
                  <a:cubicBezTo>
                    <a:pt x="83488" y="139446"/>
                    <a:pt x="84536" y="136303"/>
                    <a:pt x="86632" y="133445"/>
                  </a:cubicBezTo>
                  <a:cubicBezTo>
                    <a:pt x="88727" y="130302"/>
                    <a:pt x="91966" y="128778"/>
                    <a:pt x="96347" y="128778"/>
                  </a:cubicBezTo>
                  <a:lnTo>
                    <a:pt x="126732" y="128778"/>
                  </a:lnTo>
                  <a:cubicBezTo>
                    <a:pt x="132161" y="128778"/>
                    <a:pt x="137781" y="128016"/>
                    <a:pt x="143496" y="126397"/>
                  </a:cubicBezTo>
                  <a:cubicBezTo>
                    <a:pt x="149497" y="124587"/>
                    <a:pt x="154736" y="121730"/>
                    <a:pt x="159498" y="117824"/>
                  </a:cubicBezTo>
                  <a:cubicBezTo>
                    <a:pt x="164261" y="113919"/>
                    <a:pt x="168071" y="108776"/>
                    <a:pt x="171214" y="102299"/>
                  </a:cubicBezTo>
                  <a:cubicBezTo>
                    <a:pt x="174357" y="95536"/>
                    <a:pt x="175881" y="87154"/>
                    <a:pt x="175881" y="76962"/>
                  </a:cubicBezTo>
                  <a:cubicBezTo>
                    <a:pt x="175881" y="58579"/>
                    <a:pt x="170547" y="45720"/>
                    <a:pt x="159879" y="38386"/>
                  </a:cubicBezTo>
                  <a:cubicBezTo>
                    <a:pt x="149497" y="31147"/>
                    <a:pt x="136352" y="27527"/>
                    <a:pt x="120541" y="27527"/>
                  </a:cubicBezTo>
                  <a:cubicBezTo>
                    <a:pt x="118445" y="27527"/>
                    <a:pt x="115778" y="27622"/>
                    <a:pt x="112349" y="27908"/>
                  </a:cubicBezTo>
                  <a:cubicBezTo>
                    <a:pt x="109015" y="27908"/>
                    <a:pt x="105491" y="28004"/>
                    <a:pt x="101872" y="28289"/>
                  </a:cubicBezTo>
                  <a:cubicBezTo>
                    <a:pt x="98252" y="28289"/>
                    <a:pt x="94823" y="28384"/>
                    <a:pt x="91775" y="28670"/>
                  </a:cubicBezTo>
                  <a:cubicBezTo>
                    <a:pt x="88918" y="28956"/>
                    <a:pt x="87013" y="29051"/>
                    <a:pt x="85965" y="29051"/>
                  </a:cubicBezTo>
                  <a:cubicBezTo>
                    <a:pt x="83107" y="29528"/>
                    <a:pt x="80917" y="30099"/>
                    <a:pt x="79393" y="30575"/>
                  </a:cubicBezTo>
                  <a:cubicBezTo>
                    <a:pt x="77869" y="30861"/>
                    <a:pt x="76630" y="31528"/>
                    <a:pt x="75869" y="32480"/>
                  </a:cubicBezTo>
                  <a:cubicBezTo>
                    <a:pt x="75106" y="33814"/>
                    <a:pt x="74535" y="35814"/>
                    <a:pt x="74345" y="38671"/>
                  </a:cubicBezTo>
                  <a:cubicBezTo>
                    <a:pt x="74059" y="41243"/>
                    <a:pt x="73963" y="45053"/>
                    <a:pt x="73963" y="4991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28" name="Google Shape;628;p19"/>
            <p:cNvSpPr/>
            <p:nvPr/>
          </p:nvSpPr>
          <p:spPr>
            <a:xfrm>
              <a:off x="2716844" y="1794031"/>
              <a:ext cx="13574" cy="366498"/>
            </a:xfrm>
            <a:custGeom>
              <a:avLst/>
              <a:gdLst/>
              <a:ahLst/>
              <a:cxnLst/>
              <a:rect l="l" t="t" r="r" b="b"/>
              <a:pathLst>
                <a:path w="13574" h="366498" extrusionOk="0">
                  <a:moveTo>
                    <a:pt x="0" y="6787"/>
                  </a:moveTo>
                  <a:lnTo>
                    <a:pt x="0" y="359711"/>
                  </a:lnTo>
                  <a:lnTo>
                    <a:pt x="13574" y="359711"/>
                  </a:lnTo>
                  <a:lnTo>
                    <a:pt x="13574" y="6787"/>
                  </a:lnTo>
                  <a:lnTo>
                    <a:pt x="0" y="6787"/>
                  </a:lnTo>
                  <a:close/>
                  <a:moveTo>
                    <a:pt x="0" y="359711"/>
                  </a:moveTo>
                  <a:cubicBezTo>
                    <a:pt x="0" y="363466"/>
                    <a:pt x="3032" y="366498"/>
                    <a:pt x="6787" y="366498"/>
                  </a:cubicBezTo>
                  <a:cubicBezTo>
                    <a:pt x="10543" y="366498"/>
                    <a:pt x="13574" y="363466"/>
                    <a:pt x="13574" y="359711"/>
                  </a:cubicBezTo>
                  <a:lnTo>
                    <a:pt x="0" y="359711"/>
                  </a:lnTo>
                  <a:close/>
                  <a:moveTo>
                    <a:pt x="13574" y="6787"/>
                  </a:moveTo>
                  <a:cubicBezTo>
                    <a:pt x="13574" y="3032"/>
                    <a:pt x="10543" y="0"/>
                    <a:pt x="6787" y="0"/>
                  </a:cubicBezTo>
                  <a:cubicBezTo>
                    <a:pt x="3032" y="0"/>
                    <a:pt x="0" y="3032"/>
                    <a:pt x="0" y="6787"/>
                  </a:cubicBezTo>
                  <a:lnTo>
                    <a:pt x="13574" y="6787"/>
                  </a:ln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grpSp>
      <p:grpSp>
        <p:nvGrpSpPr>
          <p:cNvPr id="629" name="Google Shape;629;p19"/>
          <p:cNvGrpSpPr/>
          <p:nvPr/>
        </p:nvGrpSpPr>
        <p:grpSpPr>
          <a:xfrm>
            <a:off x="6463094" y="3760669"/>
            <a:ext cx="1321728" cy="371751"/>
            <a:chOff x="2716844" y="4111971"/>
            <a:chExt cx="1321728" cy="371751"/>
          </a:xfrm>
          <a:solidFill>
            <a:schemeClr val="accent3"/>
          </a:solidFill>
        </p:grpSpPr>
        <p:sp>
          <p:nvSpPr>
            <p:cNvPr id="630" name="Google Shape;630;p19"/>
            <p:cNvSpPr/>
            <p:nvPr/>
          </p:nvSpPr>
          <p:spPr>
            <a:xfrm>
              <a:off x="2918485" y="4111971"/>
              <a:ext cx="1120087" cy="358211"/>
            </a:xfrm>
            <a:custGeom>
              <a:avLst/>
              <a:gdLst/>
              <a:ahLst/>
              <a:cxnLst/>
              <a:rect l="l" t="t" r="r" b="b"/>
              <a:pathLst>
                <a:path w="1120087" h="358211" extrusionOk="0">
                  <a:moveTo>
                    <a:pt x="682580" y="267491"/>
                  </a:moveTo>
                  <a:lnTo>
                    <a:pt x="682580" y="284040"/>
                  </a:lnTo>
                  <a:cubicBezTo>
                    <a:pt x="678500" y="281455"/>
                    <a:pt x="674147" y="279324"/>
                    <a:pt x="669568" y="277738"/>
                  </a:cubicBezTo>
                  <a:cubicBezTo>
                    <a:pt x="664989" y="276151"/>
                    <a:pt x="660546" y="275335"/>
                    <a:pt x="656194" y="275335"/>
                  </a:cubicBezTo>
                  <a:cubicBezTo>
                    <a:pt x="652249" y="275335"/>
                    <a:pt x="648622" y="276060"/>
                    <a:pt x="645403" y="277556"/>
                  </a:cubicBezTo>
                  <a:cubicBezTo>
                    <a:pt x="642184" y="278916"/>
                    <a:pt x="640507" y="281455"/>
                    <a:pt x="640371" y="285173"/>
                  </a:cubicBezTo>
                  <a:cubicBezTo>
                    <a:pt x="640235" y="286669"/>
                    <a:pt x="640371" y="288075"/>
                    <a:pt x="640734" y="289435"/>
                  </a:cubicBezTo>
                  <a:cubicBezTo>
                    <a:pt x="641096" y="290795"/>
                    <a:pt x="641867" y="291928"/>
                    <a:pt x="642955" y="292790"/>
                  </a:cubicBezTo>
                  <a:cubicBezTo>
                    <a:pt x="645947" y="295510"/>
                    <a:pt x="649212" y="297505"/>
                    <a:pt x="652794" y="298729"/>
                  </a:cubicBezTo>
                  <a:cubicBezTo>
                    <a:pt x="656511" y="299953"/>
                    <a:pt x="660229" y="301223"/>
                    <a:pt x="663946" y="302447"/>
                  </a:cubicBezTo>
                  <a:cubicBezTo>
                    <a:pt x="667664" y="303671"/>
                    <a:pt x="671246" y="305303"/>
                    <a:pt x="674737" y="307298"/>
                  </a:cubicBezTo>
                  <a:cubicBezTo>
                    <a:pt x="678318" y="309157"/>
                    <a:pt x="681628" y="312013"/>
                    <a:pt x="684575" y="315821"/>
                  </a:cubicBezTo>
                  <a:cubicBezTo>
                    <a:pt x="685708" y="317680"/>
                    <a:pt x="686615" y="319675"/>
                    <a:pt x="687341" y="321760"/>
                  </a:cubicBezTo>
                  <a:cubicBezTo>
                    <a:pt x="688066" y="323755"/>
                    <a:pt x="688474" y="326022"/>
                    <a:pt x="688474" y="328652"/>
                  </a:cubicBezTo>
                  <a:cubicBezTo>
                    <a:pt x="688474" y="333956"/>
                    <a:pt x="687341" y="338581"/>
                    <a:pt x="685119" y="342389"/>
                  </a:cubicBezTo>
                  <a:cubicBezTo>
                    <a:pt x="682897" y="346107"/>
                    <a:pt x="679996" y="349144"/>
                    <a:pt x="676369" y="351502"/>
                  </a:cubicBezTo>
                  <a:cubicBezTo>
                    <a:pt x="672923" y="353859"/>
                    <a:pt x="668934" y="355537"/>
                    <a:pt x="664490" y="356534"/>
                  </a:cubicBezTo>
                  <a:cubicBezTo>
                    <a:pt x="660138" y="357668"/>
                    <a:pt x="655876" y="358212"/>
                    <a:pt x="651660" y="358212"/>
                  </a:cubicBezTo>
                  <a:cubicBezTo>
                    <a:pt x="647081" y="358212"/>
                    <a:pt x="642683" y="357894"/>
                    <a:pt x="638467" y="357305"/>
                  </a:cubicBezTo>
                  <a:cubicBezTo>
                    <a:pt x="634250" y="356670"/>
                    <a:pt x="630487" y="355764"/>
                    <a:pt x="627132" y="354539"/>
                  </a:cubicBezTo>
                  <a:cubicBezTo>
                    <a:pt x="624548" y="353678"/>
                    <a:pt x="622780" y="352227"/>
                    <a:pt x="621919" y="350278"/>
                  </a:cubicBezTo>
                  <a:cubicBezTo>
                    <a:pt x="621193" y="348283"/>
                    <a:pt x="621012" y="346379"/>
                    <a:pt x="621374" y="344520"/>
                  </a:cubicBezTo>
                  <a:cubicBezTo>
                    <a:pt x="621873" y="342661"/>
                    <a:pt x="622780" y="341165"/>
                    <a:pt x="624140" y="340077"/>
                  </a:cubicBezTo>
                  <a:cubicBezTo>
                    <a:pt x="625500" y="338943"/>
                    <a:pt x="627132" y="338717"/>
                    <a:pt x="628991" y="339351"/>
                  </a:cubicBezTo>
                  <a:cubicBezTo>
                    <a:pt x="630215" y="339986"/>
                    <a:pt x="631575" y="340666"/>
                    <a:pt x="633072" y="341392"/>
                  </a:cubicBezTo>
                  <a:cubicBezTo>
                    <a:pt x="634568" y="342026"/>
                    <a:pt x="636154" y="342616"/>
                    <a:pt x="637923" y="343250"/>
                  </a:cubicBezTo>
                  <a:cubicBezTo>
                    <a:pt x="639646" y="343885"/>
                    <a:pt x="641504" y="344384"/>
                    <a:pt x="643499" y="344747"/>
                  </a:cubicBezTo>
                  <a:cubicBezTo>
                    <a:pt x="645585" y="345109"/>
                    <a:pt x="647852" y="345291"/>
                    <a:pt x="650164" y="345291"/>
                  </a:cubicBezTo>
                  <a:cubicBezTo>
                    <a:pt x="655604" y="345291"/>
                    <a:pt x="660319" y="344475"/>
                    <a:pt x="664264" y="342888"/>
                  </a:cubicBezTo>
                  <a:cubicBezTo>
                    <a:pt x="668344" y="341165"/>
                    <a:pt x="670384" y="337583"/>
                    <a:pt x="670384" y="332097"/>
                  </a:cubicBezTo>
                  <a:cubicBezTo>
                    <a:pt x="670384" y="329377"/>
                    <a:pt x="669478" y="326884"/>
                    <a:pt x="667619" y="324662"/>
                  </a:cubicBezTo>
                  <a:cubicBezTo>
                    <a:pt x="665896" y="322440"/>
                    <a:pt x="663357" y="320491"/>
                    <a:pt x="660002" y="318904"/>
                  </a:cubicBezTo>
                  <a:cubicBezTo>
                    <a:pt x="657509" y="317907"/>
                    <a:pt x="654743" y="316909"/>
                    <a:pt x="651660" y="315912"/>
                  </a:cubicBezTo>
                  <a:cubicBezTo>
                    <a:pt x="648577" y="314914"/>
                    <a:pt x="645449" y="313736"/>
                    <a:pt x="642366" y="312376"/>
                  </a:cubicBezTo>
                  <a:cubicBezTo>
                    <a:pt x="639147" y="311151"/>
                    <a:pt x="636109" y="309701"/>
                    <a:pt x="633253" y="308114"/>
                  </a:cubicBezTo>
                  <a:cubicBezTo>
                    <a:pt x="630533" y="306391"/>
                    <a:pt x="628220" y="304351"/>
                    <a:pt x="626362" y="301993"/>
                  </a:cubicBezTo>
                  <a:cubicBezTo>
                    <a:pt x="623868" y="299001"/>
                    <a:pt x="622463" y="295510"/>
                    <a:pt x="622100" y="291384"/>
                  </a:cubicBezTo>
                  <a:cubicBezTo>
                    <a:pt x="621873" y="287304"/>
                    <a:pt x="622553" y="283224"/>
                    <a:pt x="624140" y="279143"/>
                  </a:cubicBezTo>
                  <a:cubicBezTo>
                    <a:pt x="626498" y="273340"/>
                    <a:pt x="630397" y="269214"/>
                    <a:pt x="635837" y="266902"/>
                  </a:cubicBezTo>
                  <a:cubicBezTo>
                    <a:pt x="641414" y="264408"/>
                    <a:pt x="647670" y="263139"/>
                    <a:pt x="654607" y="263003"/>
                  </a:cubicBezTo>
                  <a:cubicBezTo>
                    <a:pt x="656239" y="263003"/>
                    <a:pt x="658279" y="263139"/>
                    <a:pt x="660728" y="263366"/>
                  </a:cubicBezTo>
                  <a:cubicBezTo>
                    <a:pt x="663221" y="263502"/>
                    <a:pt x="665805" y="263819"/>
                    <a:pt x="668525" y="264272"/>
                  </a:cubicBezTo>
                  <a:cubicBezTo>
                    <a:pt x="671246" y="264635"/>
                    <a:pt x="673830" y="265134"/>
                    <a:pt x="676324" y="265769"/>
                  </a:cubicBezTo>
                  <a:cubicBezTo>
                    <a:pt x="678817" y="266403"/>
                    <a:pt x="680857" y="266993"/>
                    <a:pt x="682444" y="267627"/>
                  </a:cubicBezTo>
                  <a:close/>
                  <a:moveTo>
                    <a:pt x="567922" y="274337"/>
                  </a:moveTo>
                  <a:cubicBezTo>
                    <a:pt x="561846" y="274337"/>
                    <a:pt x="556179" y="276378"/>
                    <a:pt x="550829" y="280458"/>
                  </a:cubicBezTo>
                  <a:cubicBezTo>
                    <a:pt x="545616" y="284538"/>
                    <a:pt x="542578" y="291339"/>
                    <a:pt x="541717" y="300905"/>
                  </a:cubicBezTo>
                  <a:lnTo>
                    <a:pt x="590545" y="300905"/>
                  </a:lnTo>
                  <a:cubicBezTo>
                    <a:pt x="590545" y="291248"/>
                    <a:pt x="588188" y="284448"/>
                    <a:pt x="583472" y="280458"/>
                  </a:cubicBezTo>
                  <a:cubicBezTo>
                    <a:pt x="578757" y="276378"/>
                    <a:pt x="573589" y="274337"/>
                    <a:pt x="567876" y="274337"/>
                  </a:cubicBezTo>
                  <a:close/>
                  <a:moveTo>
                    <a:pt x="570325" y="358121"/>
                  </a:moveTo>
                  <a:cubicBezTo>
                    <a:pt x="563660" y="358121"/>
                    <a:pt x="557403" y="356988"/>
                    <a:pt x="551555" y="354766"/>
                  </a:cubicBezTo>
                  <a:cubicBezTo>
                    <a:pt x="545751" y="352545"/>
                    <a:pt x="540583" y="349190"/>
                    <a:pt x="536140" y="344747"/>
                  </a:cubicBezTo>
                  <a:cubicBezTo>
                    <a:pt x="531697" y="340303"/>
                    <a:pt x="528387" y="335090"/>
                    <a:pt x="525939" y="328788"/>
                  </a:cubicBezTo>
                  <a:cubicBezTo>
                    <a:pt x="523491" y="322486"/>
                    <a:pt x="522221" y="315277"/>
                    <a:pt x="522221" y="307252"/>
                  </a:cubicBezTo>
                  <a:cubicBezTo>
                    <a:pt x="522221" y="300180"/>
                    <a:pt x="523355" y="293923"/>
                    <a:pt x="525576" y="288483"/>
                  </a:cubicBezTo>
                  <a:cubicBezTo>
                    <a:pt x="527934" y="282906"/>
                    <a:pt x="531153" y="278282"/>
                    <a:pt x="535233" y="274564"/>
                  </a:cubicBezTo>
                  <a:cubicBezTo>
                    <a:pt x="539450" y="270846"/>
                    <a:pt x="544346" y="267990"/>
                    <a:pt x="549923" y="266041"/>
                  </a:cubicBezTo>
                  <a:cubicBezTo>
                    <a:pt x="555635" y="264046"/>
                    <a:pt x="561801" y="263048"/>
                    <a:pt x="568511" y="263048"/>
                  </a:cubicBezTo>
                  <a:cubicBezTo>
                    <a:pt x="573362" y="263048"/>
                    <a:pt x="578168" y="263955"/>
                    <a:pt x="583019" y="265814"/>
                  </a:cubicBezTo>
                  <a:cubicBezTo>
                    <a:pt x="587961" y="267537"/>
                    <a:pt x="592359" y="270076"/>
                    <a:pt x="596212" y="273431"/>
                  </a:cubicBezTo>
                  <a:cubicBezTo>
                    <a:pt x="600156" y="276876"/>
                    <a:pt x="603375" y="281183"/>
                    <a:pt x="605869" y="286261"/>
                  </a:cubicBezTo>
                  <a:cubicBezTo>
                    <a:pt x="608363" y="291203"/>
                    <a:pt x="609587" y="296915"/>
                    <a:pt x="609587" y="303353"/>
                  </a:cubicBezTo>
                  <a:lnTo>
                    <a:pt x="609587" y="313962"/>
                  </a:lnTo>
                  <a:lnTo>
                    <a:pt x="541807" y="313962"/>
                  </a:lnTo>
                  <a:cubicBezTo>
                    <a:pt x="542668" y="323257"/>
                    <a:pt x="545842" y="330692"/>
                    <a:pt x="551283" y="336268"/>
                  </a:cubicBezTo>
                  <a:cubicBezTo>
                    <a:pt x="556859" y="341709"/>
                    <a:pt x="564793" y="344928"/>
                    <a:pt x="575040" y="345925"/>
                  </a:cubicBezTo>
                  <a:cubicBezTo>
                    <a:pt x="576762" y="346152"/>
                    <a:pt x="580117" y="346061"/>
                    <a:pt x="585059" y="345563"/>
                  </a:cubicBezTo>
                  <a:cubicBezTo>
                    <a:pt x="590137" y="345064"/>
                    <a:pt x="595260" y="343704"/>
                    <a:pt x="600474" y="341482"/>
                  </a:cubicBezTo>
                  <a:cubicBezTo>
                    <a:pt x="601970" y="340847"/>
                    <a:pt x="603239" y="340847"/>
                    <a:pt x="604373" y="341482"/>
                  </a:cubicBezTo>
                  <a:cubicBezTo>
                    <a:pt x="605597" y="342117"/>
                    <a:pt x="606458" y="342978"/>
                    <a:pt x="606957" y="344066"/>
                  </a:cubicBezTo>
                  <a:cubicBezTo>
                    <a:pt x="607456" y="345291"/>
                    <a:pt x="607501" y="346605"/>
                    <a:pt x="607139" y="347965"/>
                  </a:cubicBezTo>
                  <a:cubicBezTo>
                    <a:pt x="606776" y="349326"/>
                    <a:pt x="605778" y="350459"/>
                    <a:pt x="604146" y="351320"/>
                  </a:cubicBezTo>
                  <a:cubicBezTo>
                    <a:pt x="599431" y="353905"/>
                    <a:pt x="594489" y="355718"/>
                    <a:pt x="589276" y="356716"/>
                  </a:cubicBezTo>
                  <a:cubicBezTo>
                    <a:pt x="584062" y="357713"/>
                    <a:pt x="577760" y="358212"/>
                    <a:pt x="570325" y="358212"/>
                  </a:cubicBezTo>
                  <a:close/>
                  <a:moveTo>
                    <a:pt x="506535" y="351592"/>
                  </a:moveTo>
                  <a:cubicBezTo>
                    <a:pt x="503814" y="353089"/>
                    <a:pt x="499371" y="354630"/>
                    <a:pt x="493160" y="356217"/>
                  </a:cubicBezTo>
                  <a:cubicBezTo>
                    <a:pt x="486949" y="357849"/>
                    <a:pt x="480148" y="358438"/>
                    <a:pt x="472713" y="358076"/>
                  </a:cubicBezTo>
                  <a:cubicBezTo>
                    <a:pt x="466048" y="357940"/>
                    <a:pt x="459792" y="356716"/>
                    <a:pt x="453943" y="354358"/>
                  </a:cubicBezTo>
                  <a:cubicBezTo>
                    <a:pt x="448140" y="352137"/>
                    <a:pt x="442971" y="348918"/>
                    <a:pt x="438528" y="344701"/>
                  </a:cubicBezTo>
                  <a:cubicBezTo>
                    <a:pt x="434176" y="340485"/>
                    <a:pt x="430775" y="335362"/>
                    <a:pt x="428327" y="329286"/>
                  </a:cubicBezTo>
                  <a:cubicBezTo>
                    <a:pt x="425834" y="323075"/>
                    <a:pt x="424610" y="315957"/>
                    <a:pt x="424610" y="307932"/>
                  </a:cubicBezTo>
                  <a:cubicBezTo>
                    <a:pt x="424610" y="300769"/>
                    <a:pt x="425834" y="294377"/>
                    <a:pt x="428327" y="288800"/>
                  </a:cubicBezTo>
                  <a:cubicBezTo>
                    <a:pt x="430821" y="283088"/>
                    <a:pt x="434130" y="278418"/>
                    <a:pt x="438347" y="274700"/>
                  </a:cubicBezTo>
                  <a:cubicBezTo>
                    <a:pt x="442699" y="270846"/>
                    <a:pt x="447686" y="267945"/>
                    <a:pt x="453399" y="265950"/>
                  </a:cubicBezTo>
                  <a:cubicBezTo>
                    <a:pt x="459202" y="263955"/>
                    <a:pt x="465459" y="262958"/>
                    <a:pt x="472169" y="262958"/>
                  </a:cubicBezTo>
                  <a:cubicBezTo>
                    <a:pt x="477246" y="262958"/>
                    <a:pt x="482007" y="263683"/>
                    <a:pt x="486450" y="265179"/>
                  </a:cubicBezTo>
                  <a:cubicBezTo>
                    <a:pt x="491029" y="266539"/>
                    <a:pt x="495064" y="268443"/>
                    <a:pt x="498510" y="270937"/>
                  </a:cubicBezTo>
                  <a:cubicBezTo>
                    <a:pt x="501865" y="273521"/>
                    <a:pt x="504585" y="276559"/>
                    <a:pt x="506670" y="280050"/>
                  </a:cubicBezTo>
                  <a:cubicBezTo>
                    <a:pt x="508892" y="283405"/>
                    <a:pt x="510207" y="287032"/>
                    <a:pt x="510569" y="291022"/>
                  </a:cubicBezTo>
                  <a:lnTo>
                    <a:pt x="490304" y="291022"/>
                  </a:lnTo>
                  <a:cubicBezTo>
                    <a:pt x="490304" y="286442"/>
                    <a:pt x="488762" y="282589"/>
                    <a:pt x="485679" y="279506"/>
                  </a:cubicBezTo>
                  <a:cubicBezTo>
                    <a:pt x="482687" y="276423"/>
                    <a:pt x="477564" y="274881"/>
                    <a:pt x="470265" y="274881"/>
                  </a:cubicBezTo>
                  <a:cubicBezTo>
                    <a:pt x="466819" y="274881"/>
                    <a:pt x="463464" y="275561"/>
                    <a:pt x="460245" y="276922"/>
                  </a:cubicBezTo>
                  <a:cubicBezTo>
                    <a:pt x="457162" y="278146"/>
                    <a:pt x="454351" y="280141"/>
                    <a:pt x="451903" y="282861"/>
                  </a:cubicBezTo>
                  <a:cubicBezTo>
                    <a:pt x="449409" y="285445"/>
                    <a:pt x="447460" y="288845"/>
                    <a:pt x="445963" y="293062"/>
                  </a:cubicBezTo>
                  <a:cubicBezTo>
                    <a:pt x="444603" y="297278"/>
                    <a:pt x="443923" y="302220"/>
                    <a:pt x="443923" y="307932"/>
                  </a:cubicBezTo>
                  <a:cubicBezTo>
                    <a:pt x="443923" y="319086"/>
                    <a:pt x="446689" y="327972"/>
                    <a:pt x="452265" y="334682"/>
                  </a:cubicBezTo>
                  <a:cubicBezTo>
                    <a:pt x="457842" y="341346"/>
                    <a:pt x="466184" y="345155"/>
                    <a:pt x="477337" y="346016"/>
                  </a:cubicBezTo>
                  <a:cubicBezTo>
                    <a:pt x="478833" y="346243"/>
                    <a:pt x="482052" y="346152"/>
                    <a:pt x="486994" y="345653"/>
                  </a:cubicBezTo>
                  <a:cubicBezTo>
                    <a:pt x="492072" y="345019"/>
                    <a:pt x="497331" y="343613"/>
                    <a:pt x="502771" y="341392"/>
                  </a:cubicBezTo>
                  <a:cubicBezTo>
                    <a:pt x="504268" y="340757"/>
                    <a:pt x="505537" y="340847"/>
                    <a:pt x="506670" y="341573"/>
                  </a:cubicBezTo>
                  <a:cubicBezTo>
                    <a:pt x="507895" y="342208"/>
                    <a:pt x="508756" y="343114"/>
                    <a:pt x="509255" y="344339"/>
                  </a:cubicBezTo>
                  <a:cubicBezTo>
                    <a:pt x="509618" y="345472"/>
                    <a:pt x="509618" y="346741"/>
                    <a:pt x="509255" y="348238"/>
                  </a:cubicBezTo>
                  <a:cubicBezTo>
                    <a:pt x="508892" y="349598"/>
                    <a:pt x="507940" y="350731"/>
                    <a:pt x="506489" y="351592"/>
                  </a:cubicBezTo>
                  <a:close/>
                  <a:moveTo>
                    <a:pt x="384531" y="236617"/>
                  </a:moveTo>
                  <a:cubicBezTo>
                    <a:pt x="384531" y="233262"/>
                    <a:pt x="385755" y="230315"/>
                    <a:pt x="388249" y="227685"/>
                  </a:cubicBezTo>
                  <a:cubicBezTo>
                    <a:pt x="390833" y="225101"/>
                    <a:pt x="393961" y="223786"/>
                    <a:pt x="397543" y="223786"/>
                  </a:cubicBezTo>
                  <a:cubicBezTo>
                    <a:pt x="401125" y="223786"/>
                    <a:pt x="404026" y="225101"/>
                    <a:pt x="406656" y="227685"/>
                  </a:cubicBezTo>
                  <a:cubicBezTo>
                    <a:pt x="409240" y="230269"/>
                    <a:pt x="410555" y="233262"/>
                    <a:pt x="410555" y="236617"/>
                  </a:cubicBezTo>
                  <a:cubicBezTo>
                    <a:pt x="410555" y="239972"/>
                    <a:pt x="409240" y="243100"/>
                    <a:pt x="406656" y="245729"/>
                  </a:cubicBezTo>
                  <a:cubicBezTo>
                    <a:pt x="404072" y="248223"/>
                    <a:pt x="401034" y="249447"/>
                    <a:pt x="397543" y="249447"/>
                  </a:cubicBezTo>
                  <a:cubicBezTo>
                    <a:pt x="394052" y="249447"/>
                    <a:pt x="390879" y="248223"/>
                    <a:pt x="388249" y="245729"/>
                  </a:cubicBezTo>
                  <a:cubicBezTo>
                    <a:pt x="385755" y="243145"/>
                    <a:pt x="384531" y="240108"/>
                    <a:pt x="384531" y="236617"/>
                  </a:cubicBezTo>
                  <a:close/>
                  <a:moveTo>
                    <a:pt x="408877" y="356262"/>
                  </a:moveTo>
                  <a:lnTo>
                    <a:pt x="390470" y="356262"/>
                  </a:lnTo>
                  <a:lnTo>
                    <a:pt x="390470" y="291430"/>
                  </a:lnTo>
                  <a:cubicBezTo>
                    <a:pt x="390470" y="287077"/>
                    <a:pt x="390289" y="283858"/>
                    <a:pt x="389926" y="281773"/>
                  </a:cubicBezTo>
                  <a:cubicBezTo>
                    <a:pt x="389700" y="279687"/>
                    <a:pt x="388702" y="278055"/>
                    <a:pt x="386934" y="276922"/>
                  </a:cubicBezTo>
                  <a:cubicBezTo>
                    <a:pt x="386073" y="276559"/>
                    <a:pt x="385030" y="276196"/>
                    <a:pt x="383760" y="275788"/>
                  </a:cubicBezTo>
                  <a:cubicBezTo>
                    <a:pt x="382627" y="275425"/>
                    <a:pt x="381539" y="275244"/>
                    <a:pt x="380406" y="275244"/>
                  </a:cubicBezTo>
                  <a:cubicBezTo>
                    <a:pt x="378547" y="275244"/>
                    <a:pt x="377141" y="274700"/>
                    <a:pt x="376144" y="273567"/>
                  </a:cubicBezTo>
                  <a:cubicBezTo>
                    <a:pt x="375282" y="272433"/>
                    <a:pt x="374829" y="271164"/>
                    <a:pt x="374829" y="269668"/>
                  </a:cubicBezTo>
                  <a:cubicBezTo>
                    <a:pt x="374829" y="268443"/>
                    <a:pt x="375373" y="267310"/>
                    <a:pt x="376507" y="266313"/>
                  </a:cubicBezTo>
                  <a:cubicBezTo>
                    <a:pt x="377731" y="265315"/>
                    <a:pt x="379000" y="264816"/>
                    <a:pt x="380224" y="264816"/>
                  </a:cubicBezTo>
                  <a:lnTo>
                    <a:pt x="398994" y="264816"/>
                  </a:lnTo>
                  <a:cubicBezTo>
                    <a:pt x="401986" y="264816"/>
                    <a:pt x="404299" y="265950"/>
                    <a:pt x="406066" y="268171"/>
                  </a:cubicBezTo>
                  <a:cubicBezTo>
                    <a:pt x="407925" y="270257"/>
                    <a:pt x="408832" y="272388"/>
                    <a:pt x="408832" y="274473"/>
                  </a:cubicBezTo>
                  <a:lnTo>
                    <a:pt x="408832" y="356217"/>
                  </a:lnTo>
                  <a:close/>
                  <a:moveTo>
                    <a:pt x="273092" y="274337"/>
                  </a:moveTo>
                  <a:cubicBezTo>
                    <a:pt x="272230" y="274337"/>
                    <a:pt x="271369" y="273975"/>
                    <a:pt x="270507" y="273204"/>
                  </a:cubicBezTo>
                  <a:cubicBezTo>
                    <a:pt x="269646" y="272342"/>
                    <a:pt x="269192" y="271028"/>
                    <a:pt x="269192" y="269305"/>
                  </a:cubicBezTo>
                  <a:cubicBezTo>
                    <a:pt x="269192" y="267809"/>
                    <a:pt x="269646" y="266721"/>
                    <a:pt x="270507" y="265950"/>
                  </a:cubicBezTo>
                  <a:cubicBezTo>
                    <a:pt x="271369" y="265225"/>
                    <a:pt x="272366" y="264816"/>
                    <a:pt x="273500" y="264816"/>
                  </a:cubicBezTo>
                  <a:lnTo>
                    <a:pt x="296712" y="264816"/>
                  </a:lnTo>
                  <a:lnTo>
                    <a:pt x="325864" y="327790"/>
                  </a:lnTo>
                  <a:lnTo>
                    <a:pt x="351661" y="264816"/>
                  </a:lnTo>
                  <a:lnTo>
                    <a:pt x="358553" y="264816"/>
                  </a:lnTo>
                  <a:cubicBezTo>
                    <a:pt x="360774" y="264816"/>
                    <a:pt x="362406" y="265179"/>
                    <a:pt x="363404" y="265950"/>
                  </a:cubicBezTo>
                  <a:cubicBezTo>
                    <a:pt x="364401" y="266675"/>
                    <a:pt x="365036" y="267491"/>
                    <a:pt x="365263" y="268353"/>
                  </a:cubicBezTo>
                  <a:cubicBezTo>
                    <a:pt x="365489" y="269350"/>
                    <a:pt x="365580" y="270212"/>
                    <a:pt x="365444" y="270937"/>
                  </a:cubicBezTo>
                  <a:cubicBezTo>
                    <a:pt x="365308" y="271572"/>
                    <a:pt x="365263" y="271844"/>
                    <a:pt x="365263" y="271844"/>
                  </a:cubicBezTo>
                  <a:lnTo>
                    <a:pt x="329990" y="356172"/>
                  </a:lnTo>
                  <a:lnTo>
                    <a:pt x="319018" y="356172"/>
                  </a:lnTo>
                  <a:lnTo>
                    <a:pt x="283746" y="281138"/>
                  </a:lnTo>
                  <a:cubicBezTo>
                    <a:pt x="283383" y="280413"/>
                    <a:pt x="282930" y="279596"/>
                    <a:pt x="282431" y="278735"/>
                  </a:cubicBezTo>
                  <a:cubicBezTo>
                    <a:pt x="282068" y="277874"/>
                    <a:pt x="281524" y="277103"/>
                    <a:pt x="280754" y="276514"/>
                  </a:cubicBezTo>
                  <a:cubicBezTo>
                    <a:pt x="280028" y="275879"/>
                    <a:pt x="279031" y="275380"/>
                    <a:pt x="277761" y="275017"/>
                  </a:cubicBezTo>
                  <a:cubicBezTo>
                    <a:pt x="276537" y="274519"/>
                    <a:pt x="274996" y="274292"/>
                    <a:pt x="273137" y="274292"/>
                  </a:cubicBezTo>
                  <a:close/>
                  <a:moveTo>
                    <a:pt x="205901" y="356262"/>
                  </a:moveTo>
                  <a:lnTo>
                    <a:pt x="205901" y="290160"/>
                  </a:lnTo>
                  <a:cubicBezTo>
                    <a:pt x="205901" y="288528"/>
                    <a:pt x="205856" y="287123"/>
                    <a:pt x="205720" y="285898"/>
                  </a:cubicBezTo>
                  <a:cubicBezTo>
                    <a:pt x="205720" y="284538"/>
                    <a:pt x="205584" y="283314"/>
                    <a:pt x="205357" y="282181"/>
                  </a:cubicBezTo>
                  <a:cubicBezTo>
                    <a:pt x="205221" y="281047"/>
                    <a:pt x="204859" y="280141"/>
                    <a:pt x="204224" y="279415"/>
                  </a:cubicBezTo>
                  <a:cubicBezTo>
                    <a:pt x="203725" y="278554"/>
                    <a:pt x="203045" y="277738"/>
                    <a:pt x="202184" y="277012"/>
                  </a:cubicBezTo>
                  <a:cubicBezTo>
                    <a:pt x="201322" y="276514"/>
                    <a:pt x="200280" y="276151"/>
                    <a:pt x="199010" y="275879"/>
                  </a:cubicBezTo>
                  <a:cubicBezTo>
                    <a:pt x="197877" y="275516"/>
                    <a:pt x="196789" y="275335"/>
                    <a:pt x="195655" y="275335"/>
                  </a:cubicBezTo>
                  <a:cubicBezTo>
                    <a:pt x="193796" y="275335"/>
                    <a:pt x="192391" y="274791"/>
                    <a:pt x="191393" y="273657"/>
                  </a:cubicBezTo>
                  <a:cubicBezTo>
                    <a:pt x="190532" y="272524"/>
                    <a:pt x="190079" y="271254"/>
                    <a:pt x="190079" y="269758"/>
                  </a:cubicBezTo>
                  <a:cubicBezTo>
                    <a:pt x="190079" y="268534"/>
                    <a:pt x="190532" y="267401"/>
                    <a:pt x="191393" y="266403"/>
                  </a:cubicBezTo>
                  <a:cubicBezTo>
                    <a:pt x="192391" y="265406"/>
                    <a:pt x="193479" y="264907"/>
                    <a:pt x="194748" y="264907"/>
                  </a:cubicBezTo>
                  <a:lnTo>
                    <a:pt x="214425" y="264907"/>
                  </a:lnTo>
                  <a:cubicBezTo>
                    <a:pt x="217417" y="264907"/>
                    <a:pt x="219729" y="265905"/>
                    <a:pt x="221498" y="267899"/>
                  </a:cubicBezTo>
                  <a:cubicBezTo>
                    <a:pt x="223356" y="269894"/>
                    <a:pt x="224263" y="271345"/>
                    <a:pt x="224263" y="272342"/>
                  </a:cubicBezTo>
                  <a:lnTo>
                    <a:pt x="224263" y="279007"/>
                  </a:lnTo>
                  <a:cubicBezTo>
                    <a:pt x="224399" y="278282"/>
                    <a:pt x="225079" y="277012"/>
                    <a:pt x="226303" y="275289"/>
                  </a:cubicBezTo>
                  <a:cubicBezTo>
                    <a:pt x="227663" y="273567"/>
                    <a:pt x="229522" y="271844"/>
                    <a:pt x="231880" y="270076"/>
                  </a:cubicBezTo>
                  <a:cubicBezTo>
                    <a:pt x="234237" y="268307"/>
                    <a:pt x="237003" y="266857"/>
                    <a:pt x="240222" y="265633"/>
                  </a:cubicBezTo>
                  <a:cubicBezTo>
                    <a:pt x="243577" y="264272"/>
                    <a:pt x="247385" y="263592"/>
                    <a:pt x="251738" y="263592"/>
                  </a:cubicBezTo>
                  <a:lnTo>
                    <a:pt x="261939" y="263592"/>
                  </a:lnTo>
                  <a:lnTo>
                    <a:pt x="261939" y="282181"/>
                  </a:lnTo>
                  <a:cubicBezTo>
                    <a:pt x="249425" y="280322"/>
                    <a:pt x="240040" y="281682"/>
                    <a:pt x="233693" y="286261"/>
                  </a:cubicBezTo>
                  <a:cubicBezTo>
                    <a:pt x="227346" y="290840"/>
                    <a:pt x="224218" y="299092"/>
                    <a:pt x="224218" y="310970"/>
                  </a:cubicBezTo>
                  <a:lnTo>
                    <a:pt x="224218" y="356308"/>
                  </a:lnTo>
                  <a:lnTo>
                    <a:pt x="205811" y="356308"/>
                  </a:lnTo>
                  <a:close/>
                  <a:moveTo>
                    <a:pt x="143426" y="274337"/>
                  </a:moveTo>
                  <a:cubicBezTo>
                    <a:pt x="137351" y="274337"/>
                    <a:pt x="131684" y="276378"/>
                    <a:pt x="126334" y="280458"/>
                  </a:cubicBezTo>
                  <a:cubicBezTo>
                    <a:pt x="121120" y="284538"/>
                    <a:pt x="118083" y="291339"/>
                    <a:pt x="117221" y="300905"/>
                  </a:cubicBezTo>
                  <a:lnTo>
                    <a:pt x="166050" y="300905"/>
                  </a:lnTo>
                  <a:cubicBezTo>
                    <a:pt x="166050" y="291248"/>
                    <a:pt x="163692" y="284448"/>
                    <a:pt x="158977" y="280458"/>
                  </a:cubicBezTo>
                  <a:cubicBezTo>
                    <a:pt x="154262" y="276378"/>
                    <a:pt x="149093" y="274337"/>
                    <a:pt x="143381" y="274337"/>
                  </a:cubicBezTo>
                  <a:close/>
                  <a:moveTo>
                    <a:pt x="145829" y="358121"/>
                  </a:moveTo>
                  <a:cubicBezTo>
                    <a:pt x="139164" y="358121"/>
                    <a:pt x="132908" y="356988"/>
                    <a:pt x="127059" y="354766"/>
                  </a:cubicBezTo>
                  <a:cubicBezTo>
                    <a:pt x="121256" y="352545"/>
                    <a:pt x="116088" y="349190"/>
                    <a:pt x="111645" y="344747"/>
                  </a:cubicBezTo>
                  <a:cubicBezTo>
                    <a:pt x="107202" y="340303"/>
                    <a:pt x="103892" y="335090"/>
                    <a:pt x="101444" y="328788"/>
                  </a:cubicBezTo>
                  <a:cubicBezTo>
                    <a:pt x="98996" y="322486"/>
                    <a:pt x="97726" y="315277"/>
                    <a:pt x="97726" y="307252"/>
                  </a:cubicBezTo>
                  <a:cubicBezTo>
                    <a:pt x="97726" y="300180"/>
                    <a:pt x="98859" y="293923"/>
                    <a:pt x="101081" y="288483"/>
                  </a:cubicBezTo>
                  <a:cubicBezTo>
                    <a:pt x="103439" y="282906"/>
                    <a:pt x="106658" y="278282"/>
                    <a:pt x="110738" y="274564"/>
                  </a:cubicBezTo>
                  <a:cubicBezTo>
                    <a:pt x="114954" y="270846"/>
                    <a:pt x="119851" y="267990"/>
                    <a:pt x="125427" y="266041"/>
                  </a:cubicBezTo>
                  <a:cubicBezTo>
                    <a:pt x="131140" y="264046"/>
                    <a:pt x="137306" y="263048"/>
                    <a:pt x="144016" y="263048"/>
                  </a:cubicBezTo>
                  <a:cubicBezTo>
                    <a:pt x="148867" y="263048"/>
                    <a:pt x="153673" y="263955"/>
                    <a:pt x="158524" y="265814"/>
                  </a:cubicBezTo>
                  <a:cubicBezTo>
                    <a:pt x="163465" y="267537"/>
                    <a:pt x="167863" y="270076"/>
                    <a:pt x="171717" y="273431"/>
                  </a:cubicBezTo>
                  <a:cubicBezTo>
                    <a:pt x="175661" y="276876"/>
                    <a:pt x="178880" y="281183"/>
                    <a:pt x="181374" y="286261"/>
                  </a:cubicBezTo>
                  <a:cubicBezTo>
                    <a:pt x="183867" y="291203"/>
                    <a:pt x="185091" y="296915"/>
                    <a:pt x="185091" y="303353"/>
                  </a:cubicBezTo>
                  <a:lnTo>
                    <a:pt x="185091" y="313962"/>
                  </a:lnTo>
                  <a:lnTo>
                    <a:pt x="117312" y="313962"/>
                  </a:lnTo>
                  <a:cubicBezTo>
                    <a:pt x="118173" y="323257"/>
                    <a:pt x="121347" y="330692"/>
                    <a:pt x="126787" y="336268"/>
                  </a:cubicBezTo>
                  <a:cubicBezTo>
                    <a:pt x="132364" y="341709"/>
                    <a:pt x="140298" y="344928"/>
                    <a:pt x="150544" y="345925"/>
                  </a:cubicBezTo>
                  <a:cubicBezTo>
                    <a:pt x="152267" y="346152"/>
                    <a:pt x="155622" y="346061"/>
                    <a:pt x="160564" y="345563"/>
                  </a:cubicBezTo>
                  <a:cubicBezTo>
                    <a:pt x="165642" y="345064"/>
                    <a:pt x="170765" y="343704"/>
                    <a:pt x="175979" y="341482"/>
                  </a:cubicBezTo>
                  <a:cubicBezTo>
                    <a:pt x="177475" y="340847"/>
                    <a:pt x="178744" y="340847"/>
                    <a:pt x="179878" y="341482"/>
                  </a:cubicBezTo>
                  <a:cubicBezTo>
                    <a:pt x="181102" y="342117"/>
                    <a:pt x="181963" y="342978"/>
                    <a:pt x="182462" y="344066"/>
                  </a:cubicBezTo>
                  <a:cubicBezTo>
                    <a:pt x="182961" y="345291"/>
                    <a:pt x="183006" y="346605"/>
                    <a:pt x="182643" y="347965"/>
                  </a:cubicBezTo>
                  <a:cubicBezTo>
                    <a:pt x="182281" y="349326"/>
                    <a:pt x="181283" y="350459"/>
                    <a:pt x="179651" y="351320"/>
                  </a:cubicBezTo>
                  <a:cubicBezTo>
                    <a:pt x="174936" y="353905"/>
                    <a:pt x="169994" y="355718"/>
                    <a:pt x="164780" y="356716"/>
                  </a:cubicBezTo>
                  <a:cubicBezTo>
                    <a:pt x="159566" y="357713"/>
                    <a:pt x="153265" y="358212"/>
                    <a:pt x="145829" y="358212"/>
                  </a:cubicBezTo>
                  <a:close/>
                  <a:moveTo>
                    <a:pt x="78956" y="226960"/>
                  </a:moveTo>
                  <a:lnTo>
                    <a:pt x="78956" y="243871"/>
                  </a:lnTo>
                  <a:cubicBezTo>
                    <a:pt x="74513" y="241785"/>
                    <a:pt x="69753" y="239790"/>
                    <a:pt x="64675" y="237931"/>
                  </a:cubicBezTo>
                  <a:cubicBezTo>
                    <a:pt x="59597" y="236072"/>
                    <a:pt x="53341" y="235166"/>
                    <a:pt x="45905" y="235166"/>
                  </a:cubicBezTo>
                  <a:cubicBezTo>
                    <a:pt x="39467" y="235166"/>
                    <a:pt x="34254" y="236707"/>
                    <a:pt x="30309" y="239790"/>
                  </a:cubicBezTo>
                  <a:cubicBezTo>
                    <a:pt x="26455" y="242782"/>
                    <a:pt x="24551" y="247044"/>
                    <a:pt x="24551" y="252621"/>
                  </a:cubicBezTo>
                  <a:cubicBezTo>
                    <a:pt x="24551" y="257200"/>
                    <a:pt x="25685" y="261099"/>
                    <a:pt x="27906" y="264318"/>
                  </a:cubicBezTo>
                  <a:cubicBezTo>
                    <a:pt x="30128" y="267401"/>
                    <a:pt x="34118" y="270756"/>
                    <a:pt x="39785" y="274337"/>
                  </a:cubicBezTo>
                  <a:cubicBezTo>
                    <a:pt x="43729" y="276922"/>
                    <a:pt x="48444" y="279551"/>
                    <a:pt x="53885" y="282135"/>
                  </a:cubicBezTo>
                  <a:cubicBezTo>
                    <a:pt x="59325" y="284720"/>
                    <a:pt x="64539" y="287712"/>
                    <a:pt x="69481" y="291067"/>
                  </a:cubicBezTo>
                  <a:cubicBezTo>
                    <a:pt x="74423" y="294422"/>
                    <a:pt x="78639" y="298366"/>
                    <a:pt x="82130" y="302945"/>
                  </a:cubicBezTo>
                  <a:cubicBezTo>
                    <a:pt x="85576" y="307388"/>
                    <a:pt x="87344" y="312829"/>
                    <a:pt x="87344" y="319312"/>
                  </a:cubicBezTo>
                  <a:cubicBezTo>
                    <a:pt x="87344" y="328606"/>
                    <a:pt x="84669" y="336404"/>
                    <a:pt x="79364" y="342706"/>
                  </a:cubicBezTo>
                  <a:cubicBezTo>
                    <a:pt x="74060" y="348918"/>
                    <a:pt x="66624" y="353179"/>
                    <a:pt x="57058" y="355537"/>
                  </a:cubicBezTo>
                  <a:cubicBezTo>
                    <a:pt x="52615" y="356670"/>
                    <a:pt x="48036" y="357350"/>
                    <a:pt x="43321" y="357577"/>
                  </a:cubicBezTo>
                  <a:cubicBezTo>
                    <a:pt x="38742" y="357940"/>
                    <a:pt x="34344" y="358030"/>
                    <a:pt x="30128" y="357758"/>
                  </a:cubicBezTo>
                  <a:cubicBezTo>
                    <a:pt x="25911" y="357396"/>
                    <a:pt x="22012" y="356852"/>
                    <a:pt x="18431" y="356081"/>
                  </a:cubicBezTo>
                  <a:cubicBezTo>
                    <a:pt x="14985" y="355446"/>
                    <a:pt x="12219" y="354675"/>
                    <a:pt x="10270" y="353678"/>
                  </a:cubicBezTo>
                  <a:cubicBezTo>
                    <a:pt x="7686" y="352681"/>
                    <a:pt x="5918" y="351139"/>
                    <a:pt x="5056" y="349054"/>
                  </a:cubicBezTo>
                  <a:cubicBezTo>
                    <a:pt x="4195" y="346832"/>
                    <a:pt x="3923" y="344792"/>
                    <a:pt x="4331" y="342933"/>
                  </a:cubicBezTo>
                  <a:cubicBezTo>
                    <a:pt x="4694" y="340938"/>
                    <a:pt x="5691" y="339487"/>
                    <a:pt x="7323" y="338490"/>
                  </a:cubicBezTo>
                  <a:cubicBezTo>
                    <a:pt x="8955" y="337357"/>
                    <a:pt x="11041" y="337311"/>
                    <a:pt x="13625" y="338309"/>
                  </a:cubicBezTo>
                  <a:cubicBezTo>
                    <a:pt x="16209" y="339533"/>
                    <a:pt x="19519" y="340711"/>
                    <a:pt x="23463" y="341845"/>
                  </a:cubicBezTo>
                  <a:cubicBezTo>
                    <a:pt x="27408" y="342842"/>
                    <a:pt x="31533" y="343522"/>
                    <a:pt x="35704" y="343885"/>
                  </a:cubicBezTo>
                  <a:cubicBezTo>
                    <a:pt x="39875" y="344248"/>
                    <a:pt x="44046" y="344112"/>
                    <a:pt x="48127" y="343522"/>
                  </a:cubicBezTo>
                  <a:cubicBezTo>
                    <a:pt x="52343" y="342888"/>
                    <a:pt x="55970" y="341437"/>
                    <a:pt x="59099" y="339079"/>
                  </a:cubicBezTo>
                  <a:cubicBezTo>
                    <a:pt x="61184" y="337583"/>
                    <a:pt x="63134" y="335362"/>
                    <a:pt x="64856" y="332415"/>
                  </a:cubicBezTo>
                  <a:cubicBezTo>
                    <a:pt x="66579" y="329332"/>
                    <a:pt x="67441" y="325795"/>
                    <a:pt x="67441" y="321806"/>
                  </a:cubicBezTo>
                  <a:cubicBezTo>
                    <a:pt x="67441" y="317816"/>
                    <a:pt x="66080" y="314688"/>
                    <a:pt x="63360" y="311968"/>
                  </a:cubicBezTo>
                  <a:cubicBezTo>
                    <a:pt x="60776" y="309111"/>
                    <a:pt x="57421" y="306436"/>
                    <a:pt x="53341" y="303988"/>
                  </a:cubicBezTo>
                  <a:cubicBezTo>
                    <a:pt x="49124" y="301495"/>
                    <a:pt x="44364" y="298956"/>
                    <a:pt x="39059" y="296371"/>
                  </a:cubicBezTo>
                  <a:cubicBezTo>
                    <a:pt x="33755" y="293651"/>
                    <a:pt x="28405" y="290387"/>
                    <a:pt x="23101" y="286533"/>
                  </a:cubicBezTo>
                  <a:cubicBezTo>
                    <a:pt x="17796" y="282815"/>
                    <a:pt x="13444" y="278735"/>
                    <a:pt x="10089" y="274292"/>
                  </a:cubicBezTo>
                  <a:cubicBezTo>
                    <a:pt x="6734" y="269713"/>
                    <a:pt x="5056" y="263683"/>
                    <a:pt x="5056" y="256293"/>
                  </a:cubicBezTo>
                  <a:cubicBezTo>
                    <a:pt x="5056" y="244913"/>
                    <a:pt x="9136" y="236435"/>
                    <a:pt x="17297" y="230859"/>
                  </a:cubicBezTo>
                  <a:cubicBezTo>
                    <a:pt x="25458" y="225282"/>
                    <a:pt x="35886" y="222517"/>
                    <a:pt x="48489" y="222517"/>
                  </a:cubicBezTo>
                  <a:cubicBezTo>
                    <a:pt x="51572" y="222517"/>
                    <a:pt x="54565" y="222698"/>
                    <a:pt x="57421" y="223061"/>
                  </a:cubicBezTo>
                  <a:cubicBezTo>
                    <a:pt x="60413" y="223287"/>
                    <a:pt x="63134" y="223695"/>
                    <a:pt x="65582" y="224194"/>
                  </a:cubicBezTo>
                  <a:cubicBezTo>
                    <a:pt x="68166" y="224693"/>
                    <a:pt x="70614" y="225237"/>
                    <a:pt x="72836" y="225872"/>
                  </a:cubicBezTo>
                  <a:cubicBezTo>
                    <a:pt x="75057" y="226370"/>
                    <a:pt x="77097" y="226778"/>
                    <a:pt x="78956" y="227186"/>
                  </a:cubicBezTo>
                  <a:close/>
                  <a:moveTo>
                    <a:pt x="1058428" y="50687"/>
                  </a:moveTo>
                  <a:lnTo>
                    <a:pt x="1058428" y="61296"/>
                  </a:lnTo>
                  <a:cubicBezTo>
                    <a:pt x="1058927" y="60072"/>
                    <a:pt x="1059970" y="58304"/>
                    <a:pt x="1061602" y="56083"/>
                  </a:cubicBezTo>
                  <a:cubicBezTo>
                    <a:pt x="1063234" y="53861"/>
                    <a:pt x="1065320" y="51685"/>
                    <a:pt x="1067904" y="49599"/>
                  </a:cubicBezTo>
                  <a:cubicBezTo>
                    <a:pt x="1070624" y="47378"/>
                    <a:pt x="1073843" y="45428"/>
                    <a:pt x="1077561" y="43841"/>
                  </a:cubicBezTo>
                  <a:cubicBezTo>
                    <a:pt x="1081278" y="42119"/>
                    <a:pt x="1085676" y="41166"/>
                    <a:pt x="1090754" y="41076"/>
                  </a:cubicBezTo>
                  <a:cubicBezTo>
                    <a:pt x="1099685" y="40940"/>
                    <a:pt x="1106803" y="43388"/>
                    <a:pt x="1112108" y="48330"/>
                  </a:cubicBezTo>
                  <a:cubicBezTo>
                    <a:pt x="1117412" y="53181"/>
                    <a:pt x="1120087" y="58939"/>
                    <a:pt x="1120087" y="65603"/>
                  </a:cubicBezTo>
                  <a:lnTo>
                    <a:pt x="1120087" y="134154"/>
                  </a:lnTo>
                  <a:lnTo>
                    <a:pt x="1101907" y="134154"/>
                  </a:lnTo>
                  <a:lnTo>
                    <a:pt x="1101907" y="74716"/>
                  </a:lnTo>
                  <a:cubicBezTo>
                    <a:pt x="1101907" y="69865"/>
                    <a:pt x="1100774" y="65603"/>
                    <a:pt x="1098552" y="61886"/>
                  </a:cubicBezTo>
                  <a:cubicBezTo>
                    <a:pt x="1096466" y="58032"/>
                    <a:pt x="1092250" y="56173"/>
                    <a:pt x="1085903" y="56309"/>
                  </a:cubicBezTo>
                  <a:cubicBezTo>
                    <a:pt x="1082820" y="56445"/>
                    <a:pt x="1079601" y="57533"/>
                    <a:pt x="1076246" y="59664"/>
                  </a:cubicBezTo>
                  <a:cubicBezTo>
                    <a:pt x="1073027" y="61659"/>
                    <a:pt x="1070035" y="64198"/>
                    <a:pt x="1067314" y="67281"/>
                  </a:cubicBezTo>
                  <a:cubicBezTo>
                    <a:pt x="1064730" y="70500"/>
                    <a:pt x="1062554" y="74082"/>
                    <a:pt x="1060831" y="78071"/>
                  </a:cubicBezTo>
                  <a:cubicBezTo>
                    <a:pt x="1059108" y="81925"/>
                    <a:pt x="1058247" y="85733"/>
                    <a:pt x="1058247" y="89587"/>
                  </a:cubicBezTo>
                  <a:lnTo>
                    <a:pt x="1058247" y="134154"/>
                  </a:lnTo>
                  <a:lnTo>
                    <a:pt x="1040067" y="134154"/>
                  </a:lnTo>
                  <a:lnTo>
                    <a:pt x="1040067" y="68052"/>
                  </a:lnTo>
                  <a:cubicBezTo>
                    <a:pt x="1040067" y="66419"/>
                    <a:pt x="1040021" y="65014"/>
                    <a:pt x="1039885" y="63790"/>
                  </a:cubicBezTo>
                  <a:cubicBezTo>
                    <a:pt x="1039885" y="62430"/>
                    <a:pt x="1039749" y="61206"/>
                    <a:pt x="1039523" y="60072"/>
                  </a:cubicBezTo>
                  <a:cubicBezTo>
                    <a:pt x="1039386" y="58939"/>
                    <a:pt x="1039024" y="58032"/>
                    <a:pt x="1038389" y="57307"/>
                  </a:cubicBezTo>
                  <a:cubicBezTo>
                    <a:pt x="1037890" y="56445"/>
                    <a:pt x="1037210" y="55629"/>
                    <a:pt x="1036349" y="54904"/>
                  </a:cubicBezTo>
                  <a:cubicBezTo>
                    <a:pt x="1035487" y="54269"/>
                    <a:pt x="1034445" y="53861"/>
                    <a:pt x="1033175" y="53589"/>
                  </a:cubicBezTo>
                  <a:cubicBezTo>
                    <a:pt x="1032042" y="53226"/>
                    <a:pt x="1030954" y="53045"/>
                    <a:pt x="1029820" y="53045"/>
                  </a:cubicBezTo>
                  <a:cubicBezTo>
                    <a:pt x="1027962" y="53045"/>
                    <a:pt x="1026556" y="52546"/>
                    <a:pt x="1025558" y="51549"/>
                  </a:cubicBezTo>
                  <a:cubicBezTo>
                    <a:pt x="1024697" y="50415"/>
                    <a:pt x="1024244" y="49146"/>
                    <a:pt x="1024244" y="47650"/>
                  </a:cubicBezTo>
                  <a:cubicBezTo>
                    <a:pt x="1024244" y="46426"/>
                    <a:pt x="1024697" y="45292"/>
                    <a:pt x="1025558" y="44295"/>
                  </a:cubicBezTo>
                  <a:cubicBezTo>
                    <a:pt x="1026556" y="43297"/>
                    <a:pt x="1027644" y="42799"/>
                    <a:pt x="1028913" y="42799"/>
                  </a:cubicBezTo>
                  <a:lnTo>
                    <a:pt x="1048590" y="42799"/>
                  </a:lnTo>
                  <a:cubicBezTo>
                    <a:pt x="1051582" y="42799"/>
                    <a:pt x="1053894" y="43841"/>
                    <a:pt x="1055663" y="45972"/>
                  </a:cubicBezTo>
                  <a:cubicBezTo>
                    <a:pt x="1057521" y="47967"/>
                    <a:pt x="1058428" y="49554"/>
                    <a:pt x="1058428" y="50823"/>
                  </a:cubicBezTo>
                  <a:close/>
                  <a:moveTo>
                    <a:pt x="945447" y="88952"/>
                  </a:moveTo>
                  <a:cubicBezTo>
                    <a:pt x="945447" y="93667"/>
                    <a:pt x="945946" y="98110"/>
                    <a:pt x="946943" y="102327"/>
                  </a:cubicBezTo>
                  <a:cubicBezTo>
                    <a:pt x="948077" y="106543"/>
                    <a:pt x="949709" y="110261"/>
                    <a:pt x="951976" y="113480"/>
                  </a:cubicBezTo>
                  <a:cubicBezTo>
                    <a:pt x="954197" y="116699"/>
                    <a:pt x="957008" y="119238"/>
                    <a:pt x="960318" y="121097"/>
                  </a:cubicBezTo>
                  <a:cubicBezTo>
                    <a:pt x="963763" y="122955"/>
                    <a:pt x="967889" y="123862"/>
                    <a:pt x="972559" y="123862"/>
                  </a:cubicBezTo>
                  <a:cubicBezTo>
                    <a:pt x="976911" y="123862"/>
                    <a:pt x="980674" y="122955"/>
                    <a:pt x="983893" y="121097"/>
                  </a:cubicBezTo>
                  <a:cubicBezTo>
                    <a:pt x="987248" y="119102"/>
                    <a:pt x="990014" y="116517"/>
                    <a:pt x="992236" y="113298"/>
                  </a:cubicBezTo>
                  <a:cubicBezTo>
                    <a:pt x="994457" y="110080"/>
                    <a:pt x="996134" y="106362"/>
                    <a:pt x="997268" y="102145"/>
                  </a:cubicBezTo>
                  <a:cubicBezTo>
                    <a:pt x="998401" y="97929"/>
                    <a:pt x="998945" y="93486"/>
                    <a:pt x="998945" y="88771"/>
                  </a:cubicBezTo>
                  <a:cubicBezTo>
                    <a:pt x="998945" y="84056"/>
                    <a:pt x="998401" y="79794"/>
                    <a:pt x="997268" y="75578"/>
                  </a:cubicBezTo>
                  <a:cubicBezTo>
                    <a:pt x="996134" y="71225"/>
                    <a:pt x="994502" y="67417"/>
                    <a:pt x="992236" y="64062"/>
                  </a:cubicBezTo>
                  <a:cubicBezTo>
                    <a:pt x="990014" y="60707"/>
                    <a:pt x="987158" y="58077"/>
                    <a:pt x="983712" y="56083"/>
                  </a:cubicBezTo>
                  <a:cubicBezTo>
                    <a:pt x="980357" y="53997"/>
                    <a:pt x="976412" y="52909"/>
                    <a:pt x="971834" y="52909"/>
                  </a:cubicBezTo>
                  <a:cubicBezTo>
                    <a:pt x="967255" y="52909"/>
                    <a:pt x="963310" y="53906"/>
                    <a:pt x="959955" y="55901"/>
                  </a:cubicBezTo>
                  <a:cubicBezTo>
                    <a:pt x="956736" y="57896"/>
                    <a:pt x="954016" y="60480"/>
                    <a:pt x="951794" y="63699"/>
                  </a:cubicBezTo>
                  <a:cubicBezTo>
                    <a:pt x="949709" y="67054"/>
                    <a:pt x="948077" y="70863"/>
                    <a:pt x="946943" y="75215"/>
                  </a:cubicBezTo>
                  <a:cubicBezTo>
                    <a:pt x="945946" y="79567"/>
                    <a:pt x="945447" y="84146"/>
                    <a:pt x="945447" y="88952"/>
                  </a:cubicBezTo>
                  <a:close/>
                  <a:moveTo>
                    <a:pt x="972378" y="135967"/>
                  </a:moveTo>
                  <a:cubicBezTo>
                    <a:pt x="966166" y="135967"/>
                    <a:pt x="960227" y="134970"/>
                    <a:pt x="954560" y="132975"/>
                  </a:cubicBezTo>
                  <a:cubicBezTo>
                    <a:pt x="948983" y="130980"/>
                    <a:pt x="944087" y="128033"/>
                    <a:pt x="939870" y="124043"/>
                  </a:cubicBezTo>
                  <a:cubicBezTo>
                    <a:pt x="935518" y="120099"/>
                    <a:pt x="932073" y="115203"/>
                    <a:pt x="929488" y="109354"/>
                  </a:cubicBezTo>
                  <a:cubicBezTo>
                    <a:pt x="926995" y="103415"/>
                    <a:pt x="925771" y="96614"/>
                    <a:pt x="925771" y="88907"/>
                  </a:cubicBezTo>
                  <a:cubicBezTo>
                    <a:pt x="925771" y="82469"/>
                    <a:pt x="926814" y="76348"/>
                    <a:pt x="928944" y="70500"/>
                  </a:cubicBezTo>
                  <a:cubicBezTo>
                    <a:pt x="931030" y="64561"/>
                    <a:pt x="934067" y="59437"/>
                    <a:pt x="938057" y="55085"/>
                  </a:cubicBezTo>
                  <a:cubicBezTo>
                    <a:pt x="942047" y="50733"/>
                    <a:pt x="946853" y="47287"/>
                    <a:pt x="952565" y="44703"/>
                  </a:cubicBezTo>
                  <a:cubicBezTo>
                    <a:pt x="958277" y="42119"/>
                    <a:pt x="964761" y="40804"/>
                    <a:pt x="972060" y="40804"/>
                  </a:cubicBezTo>
                  <a:cubicBezTo>
                    <a:pt x="978725" y="40804"/>
                    <a:pt x="984936" y="41983"/>
                    <a:pt x="990649" y="44340"/>
                  </a:cubicBezTo>
                  <a:cubicBezTo>
                    <a:pt x="996361" y="46562"/>
                    <a:pt x="1001303" y="49735"/>
                    <a:pt x="1005519" y="53816"/>
                  </a:cubicBezTo>
                  <a:cubicBezTo>
                    <a:pt x="1009736" y="58032"/>
                    <a:pt x="1013000" y="63110"/>
                    <a:pt x="1015358" y="69049"/>
                  </a:cubicBezTo>
                  <a:cubicBezTo>
                    <a:pt x="1017851" y="74852"/>
                    <a:pt x="1019075" y="81426"/>
                    <a:pt x="1019075" y="88726"/>
                  </a:cubicBezTo>
                  <a:cubicBezTo>
                    <a:pt x="1019075" y="96025"/>
                    <a:pt x="1017851" y="102599"/>
                    <a:pt x="1015358" y="108402"/>
                  </a:cubicBezTo>
                  <a:cubicBezTo>
                    <a:pt x="1013000" y="114205"/>
                    <a:pt x="1009736" y="119192"/>
                    <a:pt x="1005519" y="123273"/>
                  </a:cubicBezTo>
                  <a:cubicBezTo>
                    <a:pt x="1001439" y="127353"/>
                    <a:pt x="996542" y="130436"/>
                    <a:pt x="990830" y="132567"/>
                  </a:cubicBezTo>
                  <a:cubicBezTo>
                    <a:pt x="985118" y="134788"/>
                    <a:pt x="978997" y="135922"/>
                    <a:pt x="972423" y="135922"/>
                  </a:cubicBezTo>
                  <a:close/>
                  <a:moveTo>
                    <a:pt x="881068" y="14463"/>
                  </a:moveTo>
                  <a:cubicBezTo>
                    <a:pt x="881068" y="11108"/>
                    <a:pt x="882292" y="8161"/>
                    <a:pt x="884786" y="5531"/>
                  </a:cubicBezTo>
                  <a:cubicBezTo>
                    <a:pt x="887370" y="2947"/>
                    <a:pt x="890498" y="1632"/>
                    <a:pt x="894080" y="1632"/>
                  </a:cubicBezTo>
                  <a:cubicBezTo>
                    <a:pt x="897661" y="1632"/>
                    <a:pt x="900563" y="2947"/>
                    <a:pt x="903193" y="5531"/>
                  </a:cubicBezTo>
                  <a:cubicBezTo>
                    <a:pt x="905777" y="8115"/>
                    <a:pt x="907092" y="11108"/>
                    <a:pt x="907092" y="14463"/>
                  </a:cubicBezTo>
                  <a:cubicBezTo>
                    <a:pt x="907092" y="17818"/>
                    <a:pt x="905777" y="20946"/>
                    <a:pt x="903193" y="23576"/>
                  </a:cubicBezTo>
                  <a:cubicBezTo>
                    <a:pt x="900608" y="26069"/>
                    <a:pt x="897571" y="27293"/>
                    <a:pt x="894080" y="27293"/>
                  </a:cubicBezTo>
                  <a:cubicBezTo>
                    <a:pt x="890589" y="27293"/>
                    <a:pt x="887415" y="26069"/>
                    <a:pt x="884786" y="23576"/>
                  </a:cubicBezTo>
                  <a:cubicBezTo>
                    <a:pt x="882292" y="20991"/>
                    <a:pt x="881068" y="17954"/>
                    <a:pt x="881068" y="14463"/>
                  </a:cubicBezTo>
                  <a:close/>
                  <a:moveTo>
                    <a:pt x="905369" y="134108"/>
                  </a:moveTo>
                  <a:lnTo>
                    <a:pt x="886962" y="134108"/>
                  </a:lnTo>
                  <a:lnTo>
                    <a:pt x="886962" y="69276"/>
                  </a:lnTo>
                  <a:cubicBezTo>
                    <a:pt x="886962" y="64923"/>
                    <a:pt x="886780" y="61704"/>
                    <a:pt x="886418" y="59619"/>
                  </a:cubicBezTo>
                  <a:cubicBezTo>
                    <a:pt x="886191" y="57533"/>
                    <a:pt x="885193" y="55901"/>
                    <a:pt x="883425" y="54768"/>
                  </a:cubicBezTo>
                  <a:cubicBezTo>
                    <a:pt x="882564" y="54405"/>
                    <a:pt x="881521" y="54042"/>
                    <a:pt x="880252" y="53634"/>
                  </a:cubicBezTo>
                  <a:cubicBezTo>
                    <a:pt x="879118" y="53272"/>
                    <a:pt x="878030" y="53090"/>
                    <a:pt x="876897" y="53090"/>
                  </a:cubicBezTo>
                  <a:cubicBezTo>
                    <a:pt x="875038" y="53090"/>
                    <a:pt x="873632" y="52546"/>
                    <a:pt x="872635" y="51413"/>
                  </a:cubicBezTo>
                  <a:cubicBezTo>
                    <a:pt x="871774" y="50279"/>
                    <a:pt x="871320" y="49010"/>
                    <a:pt x="871320" y="47514"/>
                  </a:cubicBezTo>
                  <a:cubicBezTo>
                    <a:pt x="871320" y="46290"/>
                    <a:pt x="871864" y="45156"/>
                    <a:pt x="872998" y="44159"/>
                  </a:cubicBezTo>
                  <a:cubicBezTo>
                    <a:pt x="874222" y="43161"/>
                    <a:pt x="875491" y="42663"/>
                    <a:pt x="876715" y="42663"/>
                  </a:cubicBezTo>
                  <a:lnTo>
                    <a:pt x="895485" y="42663"/>
                  </a:lnTo>
                  <a:cubicBezTo>
                    <a:pt x="898478" y="42663"/>
                    <a:pt x="900790" y="43796"/>
                    <a:pt x="902558" y="46018"/>
                  </a:cubicBezTo>
                  <a:cubicBezTo>
                    <a:pt x="904417" y="48103"/>
                    <a:pt x="905323" y="50234"/>
                    <a:pt x="905323" y="52319"/>
                  </a:cubicBezTo>
                  <a:lnTo>
                    <a:pt x="905323" y="134063"/>
                  </a:lnTo>
                  <a:close/>
                  <a:moveTo>
                    <a:pt x="868101" y="121641"/>
                  </a:moveTo>
                  <a:lnTo>
                    <a:pt x="868101" y="134063"/>
                  </a:lnTo>
                  <a:cubicBezTo>
                    <a:pt x="865381" y="134698"/>
                    <a:pt x="862298" y="135106"/>
                    <a:pt x="858807" y="135378"/>
                  </a:cubicBezTo>
                  <a:cubicBezTo>
                    <a:pt x="855362" y="135741"/>
                    <a:pt x="852686" y="135922"/>
                    <a:pt x="850828" y="135922"/>
                  </a:cubicBezTo>
                  <a:cubicBezTo>
                    <a:pt x="844526" y="135922"/>
                    <a:pt x="839493" y="135287"/>
                    <a:pt x="835776" y="134063"/>
                  </a:cubicBezTo>
                  <a:cubicBezTo>
                    <a:pt x="832058" y="132839"/>
                    <a:pt x="829202" y="130980"/>
                    <a:pt x="827252" y="128487"/>
                  </a:cubicBezTo>
                  <a:cubicBezTo>
                    <a:pt x="825257" y="126129"/>
                    <a:pt x="823988" y="123227"/>
                    <a:pt x="823353" y="119736"/>
                  </a:cubicBezTo>
                  <a:cubicBezTo>
                    <a:pt x="822854" y="116291"/>
                    <a:pt x="822628" y="112301"/>
                    <a:pt x="822628" y="107858"/>
                  </a:cubicBezTo>
                  <a:lnTo>
                    <a:pt x="822628" y="55493"/>
                  </a:lnTo>
                  <a:lnTo>
                    <a:pt x="807757" y="55493"/>
                  </a:lnTo>
                  <a:lnTo>
                    <a:pt x="807757" y="42663"/>
                  </a:lnTo>
                  <a:lnTo>
                    <a:pt x="822628" y="42663"/>
                  </a:lnTo>
                  <a:lnTo>
                    <a:pt x="822628" y="27792"/>
                  </a:lnTo>
                  <a:lnTo>
                    <a:pt x="840627" y="10881"/>
                  </a:lnTo>
                  <a:lnTo>
                    <a:pt x="840627" y="42663"/>
                  </a:lnTo>
                  <a:lnTo>
                    <a:pt x="866242" y="42663"/>
                  </a:lnTo>
                  <a:lnTo>
                    <a:pt x="866242" y="55493"/>
                  </a:lnTo>
                  <a:lnTo>
                    <a:pt x="840808" y="55493"/>
                  </a:lnTo>
                  <a:lnTo>
                    <a:pt x="840808" y="111213"/>
                  </a:lnTo>
                  <a:cubicBezTo>
                    <a:pt x="840808" y="113933"/>
                    <a:pt x="841035" y="116109"/>
                    <a:pt x="841533" y="117696"/>
                  </a:cubicBezTo>
                  <a:cubicBezTo>
                    <a:pt x="842168" y="119192"/>
                    <a:pt x="843075" y="120280"/>
                    <a:pt x="844299" y="121051"/>
                  </a:cubicBezTo>
                  <a:cubicBezTo>
                    <a:pt x="846158" y="122185"/>
                    <a:pt x="849195" y="122865"/>
                    <a:pt x="853412" y="123091"/>
                  </a:cubicBezTo>
                  <a:cubicBezTo>
                    <a:pt x="857628" y="123227"/>
                    <a:pt x="862525" y="122729"/>
                    <a:pt x="868101" y="121595"/>
                  </a:cubicBezTo>
                  <a:close/>
                  <a:moveTo>
                    <a:pt x="776429" y="101420"/>
                  </a:moveTo>
                  <a:lnTo>
                    <a:pt x="776429" y="89179"/>
                  </a:lnTo>
                  <a:cubicBezTo>
                    <a:pt x="773935" y="89179"/>
                    <a:pt x="770898" y="89315"/>
                    <a:pt x="767316" y="89542"/>
                  </a:cubicBezTo>
                  <a:cubicBezTo>
                    <a:pt x="763734" y="89678"/>
                    <a:pt x="760198" y="90086"/>
                    <a:pt x="756707" y="90856"/>
                  </a:cubicBezTo>
                  <a:cubicBezTo>
                    <a:pt x="751629" y="92081"/>
                    <a:pt x="747277" y="94075"/>
                    <a:pt x="743695" y="96796"/>
                  </a:cubicBezTo>
                  <a:cubicBezTo>
                    <a:pt x="740113" y="99516"/>
                    <a:pt x="738300" y="103596"/>
                    <a:pt x="738300" y="109037"/>
                  </a:cubicBezTo>
                  <a:cubicBezTo>
                    <a:pt x="738300" y="110261"/>
                    <a:pt x="738436" y="111712"/>
                    <a:pt x="738663" y="113298"/>
                  </a:cubicBezTo>
                  <a:cubicBezTo>
                    <a:pt x="739025" y="114795"/>
                    <a:pt x="739705" y="116155"/>
                    <a:pt x="740703" y="117379"/>
                  </a:cubicBezTo>
                  <a:cubicBezTo>
                    <a:pt x="741700" y="118739"/>
                    <a:pt x="743060" y="119872"/>
                    <a:pt x="744783" y="120734"/>
                  </a:cubicBezTo>
                  <a:cubicBezTo>
                    <a:pt x="746506" y="121595"/>
                    <a:pt x="748818" y="122049"/>
                    <a:pt x="751675" y="122049"/>
                  </a:cubicBezTo>
                  <a:cubicBezTo>
                    <a:pt x="754758" y="122049"/>
                    <a:pt x="757750" y="121595"/>
                    <a:pt x="760606" y="120734"/>
                  </a:cubicBezTo>
                  <a:cubicBezTo>
                    <a:pt x="763598" y="119736"/>
                    <a:pt x="766228" y="118331"/>
                    <a:pt x="768585" y="116472"/>
                  </a:cubicBezTo>
                  <a:cubicBezTo>
                    <a:pt x="770943" y="114749"/>
                    <a:pt x="772802" y="112618"/>
                    <a:pt x="774162" y="110170"/>
                  </a:cubicBezTo>
                  <a:cubicBezTo>
                    <a:pt x="775658" y="107586"/>
                    <a:pt x="776383" y="104639"/>
                    <a:pt x="776383" y="101420"/>
                  </a:cubicBezTo>
                  <a:close/>
                  <a:moveTo>
                    <a:pt x="776429" y="134108"/>
                  </a:moveTo>
                  <a:lnTo>
                    <a:pt x="776429" y="124089"/>
                  </a:lnTo>
                  <a:cubicBezTo>
                    <a:pt x="773074" y="127806"/>
                    <a:pt x="768857" y="130708"/>
                    <a:pt x="763780" y="132839"/>
                  </a:cubicBezTo>
                  <a:cubicBezTo>
                    <a:pt x="758838" y="135060"/>
                    <a:pt x="752264" y="136194"/>
                    <a:pt x="744103" y="136194"/>
                  </a:cubicBezTo>
                  <a:cubicBezTo>
                    <a:pt x="736532" y="136194"/>
                    <a:pt x="730411" y="133836"/>
                    <a:pt x="725696" y="129121"/>
                  </a:cubicBezTo>
                  <a:cubicBezTo>
                    <a:pt x="720981" y="124406"/>
                    <a:pt x="718623" y="118331"/>
                    <a:pt x="718623" y="110896"/>
                  </a:cubicBezTo>
                  <a:cubicBezTo>
                    <a:pt x="718623" y="104684"/>
                    <a:pt x="720165" y="99516"/>
                    <a:pt x="723248" y="95299"/>
                  </a:cubicBezTo>
                  <a:cubicBezTo>
                    <a:pt x="726467" y="91083"/>
                    <a:pt x="730502" y="87683"/>
                    <a:pt x="735308" y="85099"/>
                  </a:cubicBezTo>
                  <a:cubicBezTo>
                    <a:pt x="740113" y="82514"/>
                    <a:pt x="745418" y="80655"/>
                    <a:pt x="751085" y="79522"/>
                  </a:cubicBezTo>
                  <a:cubicBezTo>
                    <a:pt x="756888" y="78389"/>
                    <a:pt x="762420" y="77845"/>
                    <a:pt x="767633" y="77845"/>
                  </a:cubicBezTo>
                  <a:lnTo>
                    <a:pt x="770218" y="77845"/>
                  </a:lnTo>
                  <a:cubicBezTo>
                    <a:pt x="771215" y="77845"/>
                    <a:pt x="772122" y="77799"/>
                    <a:pt x="772983" y="77663"/>
                  </a:cubicBezTo>
                  <a:lnTo>
                    <a:pt x="775205" y="77663"/>
                  </a:lnTo>
                  <a:cubicBezTo>
                    <a:pt x="775839" y="77527"/>
                    <a:pt x="776202" y="77482"/>
                    <a:pt x="776338" y="77482"/>
                  </a:cubicBezTo>
                  <a:lnTo>
                    <a:pt x="776338" y="72631"/>
                  </a:lnTo>
                  <a:cubicBezTo>
                    <a:pt x="776338" y="70409"/>
                    <a:pt x="776021" y="68097"/>
                    <a:pt x="775431" y="65739"/>
                  </a:cubicBezTo>
                  <a:cubicBezTo>
                    <a:pt x="774797" y="63246"/>
                    <a:pt x="773799" y="61115"/>
                    <a:pt x="772439" y="59256"/>
                  </a:cubicBezTo>
                  <a:cubicBezTo>
                    <a:pt x="770943" y="57261"/>
                    <a:pt x="768993" y="55674"/>
                    <a:pt x="766500" y="54405"/>
                  </a:cubicBezTo>
                  <a:cubicBezTo>
                    <a:pt x="764006" y="53181"/>
                    <a:pt x="760923" y="52546"/>
                    <a:pt x="757206" y="52546"/>
                  </a:cubicBezTo>
                  <a:cubicBezTo>
                    <a:pt x="751629" y="52546"/>
                    <a:pt x="747322" y="53906"/>
                    <a:pt x="744194" y="56627"/>
                  </a:cubicBezTo>
                  <a:cubicBezTo>
                    <a:pt x="741111" y="59347"/>
                    <a:pt x="739569" y="63291"/>
                    <a:pt x="739569" y="68505"/>
                  </a:cubicBezTo>
                  <a:lnTo>
                    <a:pt x="719711" y="68505"/>
                  </a:lnTo>
                  <a:cubicBezTo>
                    <a:pt x="719711" y="65422"/>
                    <a:pt x="720392" y="62248"/>
                    <a:pt x="721752" y="59029"/>
                  </a:cubicBezTo>
                  <a:cubicBezTo>
                    <a:pt x="723248" y="55674"/>
                    <a:pt x="725606" y="52637"/>
                    <a:pt x="728824" y="49917"/>
                  </a:cubicBezTo>
                  <a:cubicBezTo>
                    <a:pt x="731907" y="47332"/>
                    <a:pt x="735897" y="45156"/>
                    <a:pt x="740703" y="43433"/>
                  </a:cubicBezTo>
                  <a:cubicBezTo>
                    <a:pt x="745554" y="41711"/>
                    <a:pt x="751312" y="40849"/>
                    <a:pt x="757976" y="40849"/>
                  </a:cubicBezTo>
                  <a:cubicBezTo>
                    <a:pt x="769492" y="40849"/>
                    <a:pt x="778469" y="43751"/>
                    <a:pt x="784907" y="49599"/>
                  </a:cubicBezTo>
                  <a:cubicBezTo>
                    <a:pt x="791345" y="55312"/>
                    <a:pt x="794564" y="63155"/>
                    <a:pt x="794564" y="73175"/>
                  </a:cubicBezTo>
                  <a:lnTo>
                    <a:pt x="794564" y="134108"/>
                  </a:lnTo>
                  <a:lnTo>
                    <a:pt x="776383" y="134108"/>
                  </a:lnTo>
                  <a:close/>
                  <a:moveTo>
                    <a:pt x="706700" y="121641"/>
                  </a:moveTo>
                  <a:lnTo>
                    <a:pt x="706700" y="134063"/>
                  </a:lnTo>
                  <a:cubicBezTo>
                    <a:pt x="703979" y="134698"/>
                    <a:pt x="700897" y="135106"/>
                    <a:pt x="697405" y="135378"/>
                  </a:cubicBezTo>
                  <a:cubicBezTo>
                    <a:pt x="693960" y="135741"/>
                    <a:pt x="691285" y="135922"/>
                    <a:pt x="689426" y="135922"/>
                  </a:cubicBezTo>
                  <a:cubicBezTo>
                    <a:pt x="683124" y="135922"/>
                    <a:pt x="678092" y="135287"/>
                    <a:pt x="674374" y="134063"/>
                  </a:cubicBezTo>
                  <a:cubicBezTo>
                    <a:pt x="670657" y="132839"/>
                    <a:pt x="667800" y="130980"/>
                    <a:pt x="665850" y="128487"/>
                  </a:cubicBezTo>
                  <a:cubicBezTo>
                    <a:pt x="663856" y="126129"/>
                    <a:pt x="662586" y="123227"/>
                    <a:pt x="661951" y="119736"/>
                  </a:cubicBezTo>
                  <a:cubicBezTo>
                    <a:pt x="661453" y="116291"/>
                    <a:pt x="661226" y="112301"/>
                    <a:pt x="661226" y="107858"/>
                  </a:cubicBezTo>
                  <a:lnTo>
                    <a:pt x="661226" y="55493"/>
                  </a:lnTo>
                  <a:lnTo>
                    <a:pt x="646355" y="55493"/>
                  </a:lnTo>
                  <a:lnTo>
                    <a:pt x="646355" y="42663"/>
                  </a:lnTo>
                  <a:lnTo>
                    <a:pt x="661226" y="42663"/>
                  </a:lnTo>
                  <a:lnTo>
                    <a:pt x="661226" y="27792"/>
                  </a:lnTo>
                  <a:lnTo>
                    <a:pt x="679225" y="10881"/>
                  </a:lnTo>
                  <a:lnTo>
                    <a:pt x="679225" y="42663"/>
                  </a:lnTo>
                  <a:lnTo>
                    <a:pt x="704841" y="42663"/>
                  </a:lnTo>
                  <a:lnTo>
                    <a:pt x="704841" y="55493"/>
                  </a:lnTo>
                  <a:lnTo>
                    <a:pt x="679407" y="55493"/>
                  </a:lnTo>
                  <a:lnTo>
                    <a:pt x="679407" y="111213"/>
                  </a:lnTo>
                  <a:cubicBezTo>
                    <a:pt x="679407" y="113933"/>
                    <a:pt x="679633" y="116109"/>
                    <a:pt x="680132" y="117696"/>
                  </a:cubicBezTo>
                  <a:cubicBezTo>
                    <a:pt x="680767" y="119192"/>
                    <a:pt x="681673" y="120280"/>
                    <a:pt x="682897" y="121051"/>
                  </a:cubicBezTo>
                  <a:cubicBezTo>
                    <a:pt x="684756" y="122185"/>
                    <a:pt x="687794" y="122865"/>
                    <a:pt x="692010" y="123091"/>
                  </a:cubicBezTo>
                  <a:cubicBezTo>
                    <a:pt x="696227" y="123227"/>
                    <a:pt x="701123" y="122729"/>
                    <a:pt x="706700" y="121595"/>
                  </a:cubicBezTo>
                  <a:close/>
                  <a:moveTo>
                    <a:pt x="606413" y="14463"/>
                  </a:moveTo>
                  <a:cubicBezTo>
                    <a:pt x="606413" y="11108"/>
                    <a:pt x="607637" y="8161"/>
                    <a:pt x="610131" y="5531"/>
                  </a:cubicBezTo>
                  <a:cubicBezTo>
                    <a:pt x="612715" y="2947"/>
                    <a:pt x="615843" y="1632"/>
                    <a:pt x="619425" y="1632"/>
                  </a:cubicBezTo>
                  <a:cubicBezTo>
                    <a:pt x="623007" y="1632"/>
                    <a:pt x="625908" y="2947"/>
                    <a:pt x="628538" y="5531"/>
                  </a:cubicBezTo>
                  <a:cubicBezTo>
                    <a:pt x="631122" y="8115"/>
                    <a:pt x="632437" y="11108"/>
                    <a:pt x="632437" y="14463"/>
                  </a:cubicBezTo>
                  <a:cubicBezTo>
                    <a:pt x="632437" y="17818"/>
                    <a:pt x="631122" y="20946"/>
                    <a:pt x="628538" y="23576"/>
                  </a:cubicBezTo>
                  <a:cubicBezTo>
                    <a:pt x="625953" y="26069"/>
                    <a:pt x="622916" y="27293"/>
                    <a:pt x="619425" y="27293"/>
                  </a:cubicBezTo>
                  <a:cubicBezTo>
                    <a:pt x="615934" y="27293"/>
                    <a:pt x="612760" y="26069"/>
                    <a:pt x="610131" y="23576"/>
                  </a:cubicBezTo>
                  <a:cubicBezTo>
                    <a:pt x="607637" y="20991"/>
                    <a:pt x="606413" y="17954"/>
                    <a:pt x="606413" y="14463"/>
                  </a:cubicBezTo>
                  <a:close/>
                  <a:moveTo>
                    <a:pt x="630759" y="134108"/>
                  </a:moveTo>
                  <a:lnTo>
                    <a:pt x="612352" y="134108"/>
                  </a:lnTo>
                  <a:lnTo>
                    <a:pt x="612352" y="69276"/>
                  </a:lnTo>
                  <a:cubicBezTo>
                    <a:pt x="612352" y="64923"/>
                    <a:pt x="612171" y="61704"/>
                    <a:pt x="611808" y="59619"/>
                  </a:cubicBezTo>
                  <a:cubicBezTo>
                    <a:pt x="611582" y="57533"/>
                    <a:pt x="610584" y="55901"/>
                    <a:pt x="608816" y="54768"/>
                  </a:cubicBezTo>
                  <a:cubicBezTo>
                    <a:pt x="607955" y="54405"/>
                    <a:pt x="606912" y="54042"/>
                    <a:pt x="605642" y="53634"/>
                  </a:cubicBezTo>
                  <a:cubicBezTo>
                    <a:pt x="604509" y="53272"/>
                    <a:pt x="603421" y="53090"/>
                    <a:pt x="602287" y="53090"/>
                  </a:cubicBezTo>
                  <a:cubicBezTo>
                    <a:pt x="600428" y="53090"/>
                    <a:pt x="599023" y="52546"/>
                    <a:pt x="598026" y="51413"/>
                  </a:cubicBezTo>
                  <a:cubicBezTo>
                    <a:pt x="597164" y="50279"/>
                    <a:pt x="596711" y="49010"/>
                    <a:pt x="596711" y="47514"/>
                  </a:cubicBezTo>
                  <a:cubicBezTo>
                    <a:pt x="596711" y="46290"/>
                    <a:pt x="597255" y="45156"/>
                    <a:pt x="598388" y="44159"/>
                  </a:cubicBezTo>
                  <a:cubicBezTo>
                    <a:pt x="599612" y="43161"/>
                    <a:pt x="600882" y="42663"/>
                    <a:pt x="602106" y="42663"/>
                  </a:cubicBezTo>
                  <a:lnTo>
                    <a:pt x="620876" y="42663"/>
                  </a:lnTo>
                  <a:cubicBezTo>
                    <a:pt x="623868" y="42663"/>
                    <a:pt x="626180" y="43796"/>
                    <a:pt x="627948" y="46018"/>
                  </a:cubicBezTo>
                  <a:cubicBezTo>
                    <a:pt x="629807" y="48103"/>
                    <a:pt x="630714" y="50234"/>
                    <a:pt x="630714" y="52319"/>
                  </a:cubicBezTo>
                  <a:lnTo>
                    <a:pt x="630714" y="134063"/>
                  </a:lnTo>
                  <a:close/>
                  <a:moveTo>
                    <a:pt x="580707" y="9838"/>
                  </a:moveTo>
                  <a:lnTo>
                    <a:pt x="580707" y="134108"/>
                  </a:lnTo>
                  <a:lnTo>
                    <a:pt x="562300" y="134108"/>
                  </a:lnTo>
                  <a:lnTo>
                    <a:pt x="562300" y="25253"/>
                  </a:lnTo>
                  <a:cubicBezTo>
                    <a:pt x="562300" y="23757"/>
                    <a:pt x="562254" y="22397"/>
                    <a:pt x="562118" y="21173"/>
                  </a:cubicBezTo>
                  <a:cubicBezTo>
                    <a:pt x="562118" y="19813"/>
                    <a:pt x="561982" y="18588"/>
                    <a:pt x="561756" y="17455"/>
                  </a:cubicBezTo>
                  <a:cubicBezTo>
                    <a:pt x="561620" y="16322"/>
                    <a:pt x="561257" y="15415"/>
                    <a:pt x="560622" y="14689"/>
                  </a:cubicBezTo>
                  <a:cubicBezTo>
                    <a:pt x="560124" y="13828"/>
                    <a:pt x="559443" y="13012"/>
                    <a:pt x="558582" y="12286"/>
                  </a:cubicBezTo>
                  <a:cubicBezTo>
                    <a:pt x="557721" y="11652"/>
                    <a:pt x="556678" y="11153"/>
                    <a:pt x="555408" y="10790"/>
                  </a:cubicBezTo>
                  <a:cubicBezTo>
                    <a:pt x="554275" y="10428"/>
                    <a:pt x="553187" y="10246"/>
                    <a:pt x="552053" y="10246"/>
                  </a:cubicBezTo>
                  <a:cubicBezTo>
                    <a:pt x="550195" y="10246"/>
                    <a:pt x="548789" y="9748"/>
                    <a:pt x="547792" y="8750"/>
                  </a:cubicBezTo>
                  <a:cubicBezTo>
                    <a:pt x="546930" y="7753"/>
                    <a:pt x="546477" y="6529"/>
                    <a:pt x="546477" y="5032"/>
                  </a:cubicBezTo>
                  <a:cubicBezTo>
                    <a:pt x="546477" y="3808"/>
                    <a:pt x="546930" y="2675"/>
                    <a:pt x="547792" y="1677"/>
                  </a:cubicBezTo>
                  <a:cubicBezTo>
                    <a:pt x="548789" y="680"/>
                    <a:pt x="549877" y="181"/>
                    <a:pt x="551147" y="181"/>
                  </a:cubicBezTo>
                  <a:lnTo>
                    <a:pt x="570823" y="181"/>
                  </a:lnTo>
                  <a:cubicBezTo>
                    <a:pt x="573815" y="181"/>
                    <a:pt x="576128" y="1315"/>
                    <a:pt x="577896" y="3536"/>
                  </a:cubicBezTo>
                  <a:cubicBezTo>
                    <a:pt x="579755" y="5622"/>
                    <a:pt x="580661" y="7753"/>
                    <a:pt x="580661" y="9838"/>
                  </a:cubicBezTo>
                  <a:close/>
                  <a:moveTo>
                    <a:pt x="508121" y="14463"/>
                  </a:moveTo>
                  <a:cubicBezTo>
                    <a:pt x="508121" y="11108"/>
                    <a:pt x="509345" y="8161"/>
                    <a:pt x="511839" y="5531"/>
                  </a:cubicBezTo>
                  <a:cubicBezTo>
                    <a:pt x="514423" y="2947"/>
                    <a:pt x="517552" y="1632"/>
                    <a:pt x="521133" y="1632"/>
                  </a:cubicBezTo>
                  <a:cubicBezTo>
                    <a:pt x="524715" y="1632"/>
                    <a:pt x="527616" y="2947"/>
                    <a:pt x="530246" y="5531"/>
                  </a:cubicBezTo>
                  <a:cubicBezTo>
                    <a:pt x="532830" y="8115"/>
                    <a:pt x="534145" y="11108"/>
                    <a:pt x="534145" y="14463"/>
                  </a:cubicBezTo>
                  <a:cubicBezTo>
                    <a:pt x="534145" y="17818"/>
                    <a:pt x="532830" y="20946"/>
                    <a:pt x="530246" y="23576"/>
                  </a:cubicBezTo>
                  <a:cubicBezTo>
                    <a:pt x="527662" y="26069"/>
                    <a:pt x="524624" y="27293"/>
                    <a:pt x="521133" y="27293"/>
                  </a:cubicBezTo>
                  <a:cubicBezTo>
                    <a:pt x="517642" y="27293"/>
                    <a:pt x="514469" y="26069"/>
                    <a:pt x="511839" y="23576"/>
                  </a:cubicBezTo>
                  <a:cubicBezTo>
                    <a:pt x="509345" y="20991"/>
                    <a:pt x="508121" y="17954"/>
                    <a:pt x="508121" y="14463"/>
                  </a:cubicBezTo>
                  <a:close/>
                  <a:moveTo>
                    <a:pt x="532422" y="134108"/>
                  </a:moveTo>
                  <a:lnTo>
                    <a:pt x="514015" y="134108"/>
                  </a:lnTo>
                  <a:lnTo>
                    <a:pt x="514015" y="69276"/>
                  </a:lnTo>
                  <a:cubicBezTo>
                    <a:pt x="514015" y="64923"/>
                    <a:pt x="513834" y="61704"/>
                    <a:pt x="513471" y="59619"/>
                  </a:cubicBezTo>
                  <a:cubicBezTo>
                    <a:pt x="513244" y="57533"/>
                    <a:pt x="512247" y="55901"/>
                    <a:pt x="510479" y="54768"/>
                  </a:cubicBezTo>
                  <a:cubicBezTo>
                    <a:pt x="509618" y="54405"/>
                    <a:pt x="508575" y="54042"/>
                    <a:pt x="507305" y="53634"/>
                  </a:cubicBezTo>
                  <a:cubicBezTo>
                    <a:pt x="506172" y="53272"/>
                    <a:pt x="505084" y="53090"/>
                    <a:pt x="503950" y="53090"/>
                  </a:cubicBezTo>
                  <a:cubicBezTo>
                    <a:pt x="502091" y="53090"/>
                    <a:pt x="500686" y="52546"/>
                    <a:pt x="499689" y="51413"/>
                  </a:cubicBezTo>
                  <a:cubicBezTo>
                    <a:pt x="498827" y="50279"/>
                    <a:pt x="498374" y="49010"/>
                    <a:pt x="498374" y="47514"/>
                  </a:cubicBezTo>
                  <a:cubicBezTo>
                    <a:pt x="498374" y="46290"/>
                    <a:pt x="498918" y="45156"/>
                    <a:pt x="500051" y="44159"/>
                  </a:cubicBezTo>
                  <a:cubicBezTo>
                    <a:pt x="501275" y="43161"/>
                    <a:pt x="502545" y="42663"/>
                    <a:pt x="503769" y="42663"/>
                  </a:cubicBezTo>
                  <a:lnTo>
                    <a:pt x="522539" y="42663"/>
                  </a:lnTo>
                  <a:cubicBezTo>
                    <a:pt x="525531" y="42663"/>
                    <a:pt x="527843" y="43796"/>
                    <a:pt x="529611" y="46018"/>
                  </a:cubicBezTo>
                  <a:cubicBezTo>
                    <a:pt x="531470" y="48103"/>
                    <a:pt x="532377" y="50234"/>
                    <a:pt x="532377" y="52319"/>
                  </a:cubicBezTo>
                  <a:lnTo>
                    <a:pt x="532377" y="134063"/>
                  </a:lnTo>
                  <a:close/>
                  <a:moveTo>
                    <a:pt x="407744" y="134108"/>
                  </a:moveTo>
                  <a:lnTo>
                    <a:pt x="407744" y="25072"/>
                  </a:lnTo>
                  <a:cubicBezTo>
                    <a:pt x="407744" y="23576"/>
                    <a:pt x="407699" y="22215"/>
                    <a:pt x="407563" y="20991"/>
                  </a:cubicBezTo>
                  <a:cubicBezTo>
                    <a:pt x="407563" y="19631"/>
                    <a:pt x="407427" y="18407"/>
                    <a:pt x="407200" y="17274"/>
                  </a:cubicBezTo>
                  <a:cubicBezTo>
                    <a:pt x="407064" y="16140"/>
                    <a:pt x="406701" y="15233"/>
                    <a:pt x="406066" y="14508"/>
                  </a:cubicBezTo>
                  <a:cubicBezTo>
                    <a:pt x="405568" y="13647"/>
                    <a:pt x="404888" y="12831"/>
                    <a:pt x="404026" y="12105"/>
                  </a:cubicBezTo>
                  <a:cubicBezTo>
                    <a:pt x="403165" y="11606"/>
                    <a:pt x="402122" y="11198"/>
                    <a:pt x="400853" y="10790"/>
                  </a:cubicBezTo>
                  <a:cubicBezTo>
                    <a:pt x="399719" y="10428"/>
                    <a:pt x="398631" y="10246"/>
                    <a:pt x="397498" y="10246"/>
                  </a:cubicBezTo>
                  <a:cubicBezTo>
                    <a:pt x="395639" y="10246"/>
                    <a:pt x="394233" y="9793"/>
                    <a:pt x="393236" y="8931"/>
                  </a:cubicBezTo>
                  <a:cubicBezTo>
                    <a:pt x="392239" y="7934"/>
                    <a:pt x="391740" y="6574"/>
                    <a:pt x="391740" y="4851"/>
                  </a:cubicBezTo>
                  <a:cubicBezTo>
                    <a:pt x="391740" y="3264"/>
                    <a:pt x="392239" y="2086"/>
                    <a:pt x="393236" y="1315"/>
                  </a:cubicBezTo>
                  <a:cubicBezTo>
                    <a:pt x="394233" y="453"/>
                    <a:pt x="395322" y="0"/>
                    <a:pt x="396591" y="0"/>
                  </a:cubicBezTo>
                  <a:lnTo>
                    <a:pt x="416086" y="0"/>
                  </a:lnTo>
                  <a:cubicBezTo>
                    <a:pt x="419078" y="0"/>
                    <a:pt x="421391" y="1043"/>
                    <a:pt x="423159" y="3174"/>
                  </a:cubicBezTo>
                  <a:cubicBezTo>
                    <a:pt x="425018" y="5259"/>
                    <a:pt x="425924" y="7254"/>
                    <a:pt x="425924" y="9113"/>
                  </a:cubicBezTo>
                  <a:lnTo>
                    <a:pt x="425924" y="52002"/>
                  </a:lnTo>
                  <a:cubicBezTo>
                    <a:pt x="426287" y="51367"/>
                    <a:pt x="427149" y="50461"/>
                    <a:pt x="428509" y="49237"/>
                  </a:cubicBezTo>
                  <a:cubicBezTo>
                    <a:pt x="430005" y="48012"/>
                    <a:pt x="431909" y="46743"/>
                    <a:pt x="434267" y="45519"/>
                  </a:cubicBezTo>
                  <a:cubicBezTo>
                    <a:pt x="436488" y="44295"/>
                    <a:pt x="439163" y="43207"/>
                    <a:pt x="442246" y="42345"/>
                  </a:cubicBezTo>
                  <a:cubicBezTo>
                    <a:pt x="445329" y="41348"/>
                    <a:pt x="448820" y="40849"/>
                    <a:pt x="452628" y="40849"/>
                  </a:cubicBezTo>
                  <a:cubicBezTo>
                    <a:pt x="459701" y="40849"/>
                    <a:pt x="465776" y="42209"/>
                    <a:pt x="470854" y="44929"/>
                  </a:cubicBezTo>
                  <a:cubicBezTo>
                    <a:pt x="475932" y="47650"/>
                    <a:pt x="480057" y="51231"/>
                    <a:pt x="483276" y="55720"/>
                  </a:cubicBezTo>
                  <a:cubicBezTo>
                    <a:pt x="486495" y="60208"/>
                    <a:pt x="488853" y="65241"/>
                    <a:pt x="490349" y="70953"/>
                  </a:cubicBezTo>
                  <a:cubicBezTo>
                    <a:pt x="491981" y="76666"/>
                    <a:pt x="492752" y="82469"/>
                    <a:pt x="492752" y="88408"/>
                  </a:cubicBezTo>
                  <a:cubicBezTo>
                    <a:pt x="492752" y="94347"/>
                    <a:pt x="491890" y="100151"/>
                    <a:pt x="490168" y="105863"/>
                  </a:cubicBezTo>
                  <a:cubicBezTo>
                    <a:pt x="488535" y="111576"/>
                    <a:pt x="486087" y="116653"/>
                    <a:pt x="482732" y="121097"/>
                  </a:cubicBezTo>
                  <a:cubicBezTo>
                    <a:pt x="479287" y="125540"/>
                    <a:pt x="474889" y="129167"/>
                    <a:pt x="469539" y="131887"/>
                  </a:cubicBezTo>
                  <a:cubicBezTo>
                    <a:pt x="464325" y="134607"/>
                    <a:pt x="458069" y="135967"/>
                    <a:pt x="450769" y="135967"/>
                  </a:cubicBezTo>
                  <a:cubicBezTo>
                    <a:pt x="444105" y="135967"/>
                    <a:pt x="438528" y="135060"/>
                    <a:pt x="434040" y="133202"/>
                  </a:cubicBezTo>
                  <a:cubicBezTo>
                    <a:pt x="429597" y="131343"/>
                    <a:pt x="426242" y="129257"/>
                    <a:pt x="424020" y="126900"/>
                  </a:cubicBezTo>
                  <a:lnTo>
                    <a:pt x="421617" y="130073"/>
                  </a:lnTo>
                  <a:cubicBezTo>
                    <a:pt x="420121" y="132068"/>
                    <a:pt x="417900" y="133338"/>
                    <a:pt x="414953" y="133972"/>
                  </a:cubicBezTo>
                  <a:cubicBezTo>
                    <a:pt x="413819" y="134199"/>
                    <a:pt x="412368" y="134290"/>
                    <a:pt x="410510" y="134154"/>
                  </a:cubicBezTo>
                  <a:lnTo>
                    <a:pt x="407744" y="134154"/>
                  </a:lnTo>
                  <a:close/>
                  <a:moveTo>
                    <a:pt x="426332" y="80247"/>
                  </a:moveTo>
                  <a:lnTo>
                    <a:pt x="426332" y="101601"/>
                  </a:lnTo>
                  <a:cubicBezTo>
                    <a:pt x="426332" y="104095"/>
                    <a:pt x="426786" y="106679"/>
                    <a:pt x="427647" y="109399"/>
                  </a:cubicBezTo>
                  <a:cubicBezTo>
                    <a:pt x="428509" y="111984"/>
                    <a:pt x="429959" y="114341"/>
                    <a:pt x="431909" y="116472"/>
                  </a:cubicBezTo>
                  <a:cubicBezTo>
                    <a:pt x="433768" y="118694"/>
                    <a:pt x="436125" y="120507"/>
                    <a:pt x="438982" y="121867"/>
                  </a:cubicBezTo>
                  <a:cubicBezTo>
                    <a:pt x="441974" y="123227"/>
                    <a:pt x="445465" y="123907"/>
                    <a:pt x="449591" y="123907"/>
                  </a:cubicBezTo>
                  <a:cubicBezTo>
                    <a:pt x="457162" y="123907"/>
                    <a:pt x="462965" y="120643"/>
                    <a:pt x="467046" y="114069"/>
                  </a:cubicBezTo>
                  <a:cubicBezTo>
                    <a:pt x="471262" y="107405"/>
                    <a:pt x="473347" y="99017"/>
                    <a:pt x="473347" y="88998"/>
                  </a:cubicBezTo>
                  <a:cubicBezTo>
                    <a:pt x="473347" y="84781"/>
                    <a:pt x="472894" y="80565"/>
                    <a:pt x="472033" y="76348"/>
                  </a:cubicBezTo>
                  <a:cubicBezTo>
                    <a:pt x="471307" y="72132"/>
                    <a:pt x="469947" y="68369"/>
                    <a:pt x="467952" y="65014"/>
                  </a:cubicBezTo>
                  <a:cubicBezTo>
                    <a:pt x="466093" y="61659"/>
                    <a:pt x="463554" y="59029"/>
                    <a:pt x="460336" y="57035"/>
                  </a:cubicBezTo>
                  <a:cubicBezTo>
                    <a:pt x="457253" y="54949"/>
                    <a:pt x="453399" y="53861"/>
                    <a:pt x="448820" y="53861"/>
                  </a:cubicBezTo>
                  <a:cubicBezTo>
                    <a:pt x="445238" y="53861"/>
                    <a:pt x="442019" y="54677"/>
                    <a:pt x="439163" y="56264"/>
                  </a:cubicBezTo>
                  <a:cubicBezTo>
                    <a:pt x="436443" y="57760"/>
                    <a:pt x="434130" y="59800"/>
                    <a:pt x="432272" y="62384"/>
                  </a:cubicBezTo>
                  <a:cubicBezTo>
                    <a:pt x="430277" y="64878"/>
                    <a:pt x="428826" y="67689"/>
                    <a:pt x="427828" y="70908"/>
                  </a:cubicBezTo>
                  <a:cubicBezTo>
                    <a:pt x="426831" y="73991"/>
                    <a:pt x="426332" y="77119"/>
                    <a:pt x="426332" y="80202"/>
                  </a:cubicBezTo>
                  <a:close/>
                  <a:moveTo>
                    <a:pt x="369933" y="101420"/>
                  </a:moveTo>
                  <a:lnTo>
                    <a:pt x="369933" y="89179"/>
                  </a:lnTo>
                  <a:cubicBezTo>
                    <a:pt x="367439" y="89179"/>
                    <a:pt x="364401" y="89315"/>
                    <a:pt x="360820" y="89542"/>
                  </a:cubicBezTo>
                  <a:cubicBezTo>
                    <a:pt x="357238" y="89678"/>
                    <a:pt x="353702" y="90086"/>
                    <a:pt x="350211" y="90856"/>
                  </a:cubicBezTo>
                  <a:cubicBezTo>
                    <a:pt x="345133" y="92081"/>
                    <a:pt x="340781" y="94075"/>
                    <a:pt x="337199" y="96796"/>
                  </a:cubicBezTo>
                  <a:cubicBezTo>
                    <a:pt x="333617" y="99516"/>
                    <a:pt x="331804" y="103596"/>
                    <a:pt x="331804" y="109037"/>
                  </a:cubicBezTo>
                  <a:cubicBezTo>
                    <a:pt x="331804" y="110261"/>
                    <a:pt x="331940" y="111712"/>
                    <a:pt x="332166" y="113298"/>
                  </a:cubicBezTo>
                  <a:cubicBezTo>
                    <a:pt x="332529" y="114795"/>
                    <a:pt x="333209" y="116155"/>
                    <a:pt x="334207" y="117379"/>
                  </a:cubicBezTo>
                  <a:cubicBezTo>
                    <a:pt x="335204" y="118739"/>
                    <a:pt x="336564" y="119872"/>
                    <a:pt x="338287" y="120734"/>
                  </a:cubicBezTo>
                  <a:cubicBezTo>
                    <a:pt x="340010" y="121595"/>
                    <a:pt x="342322" y="122049"/>
                    <a:pt x="345178" y="122049"/>
                  </a:cubicBezTo>
                  <a:cubicBezTo>
                    <a:pt x="348261" y="122049"/>
                    <a:pt x="351254" y="121595"/>
                    <a:pt x="354110" y="120734"/>
                  </a:cubicBezTo>
                  <a:cubicBezTo>
                    <a:pt x="357102" y="119736"/>
                    <a:pt x="359732" y="118331"/>
                    <a:pt x="362089" y="116472"/>
                  </a:cubicBezTo>
                  <a:cubicBezTo>
                    <a:pt x="364447" y="114749"/>
                    <a:pt x="366306" y="112618"/>
                    <a:pt x="367666" y="110170"/>
                  </a:cubicBezTo>
                  <a:cubicBezTo>
                    <a:pt x="369162" y="107586"/>
                    <a:pt x="369887" y="104639"/>
                    <a:pt x="369887" y="101420"/>
                  </a:cubicBezTo>
                  <a:close/>
                  <a:moveTo>
                    <a:pt x="369933" y="134108"/>
                  </a:moveTo>
                  <a:lnTo>
                    <a:pt x="369933" y="124089"/>
                  </a:lnTo>
                  <a:cubicBezTo>
                    <a:pt x="366578" y="127806"/>
                    <a:pt x="362361" y="130708"/>
                    <a:pt x="357283" y="132839"/>
                  </a:cubicBezTo>
                  <a:cubicBezTo>
                    <a:pt x="352342" y="135060"/>
                    <a:pt x="345768" y="136194"/>
                    <a:pt x="337607" y="136194"/>
                  </a:cubicBezTo>
                  <a:cubicBezTo>
                    <a:pt x="330036" y="136194"/>
                    <a:pt x="323915" y="133836"/>
                    <a:pt x="319200" y="129121"/>
                  </a:cubicBezTo>
                  <a:cubicBezTo>
                    <a:pt x="314485" y="124406"/>
                    <a:pt x="312127" y="118331"/>
                    <a:pt x="312127" y="110896"/>
                  </a:cubicBezTo>
                  <a:cubicBezTo>
                    <a:pt x="312127" y="104684"/>
                    <a:pt x="313669" y="99516"/>
                    <a:pt x="316752" y="95299"/>
                  </a:cubicBezTo>
                  <a:cubicBezTo>
                    <a:pt x="319971" y="91083"/>
                    <a:pt x="324006" y="87683"/>
                    <a:pt x="328811" y="85099"/>
                  </a:cubicBezTo>
                  <a:cubicBezTo>
                    <a:pt x="333663" y="82514"/>
                    <a:pt x="338922" y="80655"/>
                    <a:pt x="344589" y="79522"/>
                  </a:cubicBezTo>
                  <a:cubicBezTo>
                    <a:pt x="350392" y="78389"/>
                    <a:pt x="355923" y="77845"/>
                    <a:pt x="361137" y="77845"/>
                  </a:cubicBezTo>
                  <a:lnTo>
                    <a:pt x="363721" y="77845"/>
                  </a:lnTo>
                  <a:cubicBezTo>
                    <a:pt x="364719" y="77845"/>
                    <a:pt x="365625" y="77799"/>
                    <a:pt x="366487" y="77663"/>
                  </a:cubicBezTo>
                  <a:lnTo>
                    <a:pt x="368708" y="77663"/>
                  </a:lnTo>
                  <a:cubicBezTo>
                    <a:pt x="369343" y="77527"/>
                    <a:pt x="369706" y="77482"/>
                    <a:pt x="369842" y="77482"/>
                  </a:cubicBezTo>
                  <a:lnTo>
                    <a:pt x="369842" y="72631"/>
                  </a:lnTo>
                  <a:cubicBezTo>
                    <a:pt x="369842" y="70409"/>
                    <a:pt x="369524" y="68097"/>
                    <a:pt x="368935" y="65739"/>
                  </a:cubicBezTo>
                  <a:cubicBezTo>
                    <a:pt x="368301" y="63246"/>
                    <a:pt x="367303" y="61115"/>
                    <a:pt x="365943" y="59256"/>
                  </a:cubicBezTo>
                  <a:cubicBezTo>
                    <a:pt x="364447" y="57261"/>
                    <a:pt x="362497" y="55674"/>
                    <a:pt x="360004" y="54405"/>
                  </a:cubicBezTo>
                  <a:cubicBezTo>
                    <a:pt x="357510" y="53181"/>
                    <a:pt x="354427" y="52546"/>
                    <a:pt x="350710" y="52546"/>
                  </a:cubicBezTo>
                  <a:cubicBezTo>
                    <a:pt x="345133" y="52546"/>
                    <a:pt x="340781" y="53906"/>
                    <a:pt x="337698" y="56627"/>
                  </a:cubicBezTo>
                  <a:cubicBezTo>
                    <a:pt x="334614" y="59347"/>
                    <a:pt x="333073" y="63291"/>
                    <a:pt x="333073" y="68505"/>
                  </a:cubicBezTo>
                  <a:lnTo>
                    <a:pt x="313215" y="68505"/>
                  </a:lnTo>
                  <a:cubicBezTo>
                    <a:pt x="313215" y="65422"/>
                    <a:pt x="313895" y="62248"/>
                    <a:pt x="315256" y="59029"/>
                  </a:cubicBezTo>
                  <a:cubicBezTo>
                    <a:pt x="316752" y="55674"/>
                    <a:pt x="319109" y="52637"/>
                    <a:pt x="322328" y="49917"/>
                  </a:cubicBezTo>
                  <a:cubicBezTo>
                    <a:pt x="325411" y="47332"/>
                    <a:pt x="329401" y="45156"/>
                    <a:pt x="334207" y="43433"/>
                  </a:cubicBezTo>
                  <a:cubicBezTo>
                    <a:pt x="339058" y="41711"/>
                    <a:pt x="344815" y="40849"/>
                    <a:pt x="351480" y="40849"/>
                  </a:cubicBezTo>
                  <a:cubicBezTo>
                    <a:pt x="362996" y="40849"/>
                    <a:pt x="371973" y="43751"/>
                    <a:pt x="378411" y="49599"/>
                  </a:cubicBezTo>
                  <a:cubicBezTo>
                    <a:pt x="384849" y="55312"/>
                    <a:pt x="388068" y="63155"/>
                    <a:pt x="388068" y="73175"/>
                  </a:cubicBezTo>
                  <a:lnTo>
                    <a:pt x="388068" y="134108"/>
                  </a:lnTo>
                  <a:lnTo>
                    <a:pt x="369842" y="134108"/>
                  </a:lnTo>
                  <a:close/>
                  <a:moveTo>
                    <a:pt x="238182" y="9113"/>
                  </a:moveTo>
                  <a:lnTo>
                    <a:pt x="238182" y="59619"/>
                  </a:lnTo>
                  <a:cubicBezTo>
                    <a:pt x="238680" y="58395"/>
                    <a:pt x="239723" y="56717"/>
                    <a:pt x="241355" y="54586"/>
                  </a:cubicBezTo>
                  <a:cubicBezTo>
                    <a:pt x="242988" y="52501"/>
                    <a:pt x="245118" y="50461"/>
                    <a:pt x="247839" y="48466"/>
                  </a:cubicBezTo>
                  <a:cubicBezTo>
                    <a:pt x="250423" y="46380"/>
                    <a:pt x="253596" y="44567"/>
                    <a:pt x="257314" y="43071"/>
                  </a:cubicBezTo>
                  <a:cubicBezTo>
                    <a:pt x="261168" y="41575"/>
                    <a:pt x="265475" y="40849"/>
                    <a:pt x="270326" y="40849"/>
                  </a:cubicBezTo>
                  <a:cubicBezTo>
                    <a:pt x="275177" y="40849"/>
                    <a:pt x="279530" y="41983"/>
                    <a:pt x="283157" y="44204"/>
                  </a:cubicBezTo>
                  <a:cubicBezTo>
                    <a:pt x="286874" y="46290"/>
                    <a:pt x="289912" y="49101"/>
                    <a:pt x="292269" y="52546"/>
                  </a:cubicBezTo>
                  <a:cubicBezTo>
                    <a:pt x="294627" y="55901"/>
                    <a:pt x="296350" y="59800"/>
                    <a:pt x="297483" y="64243"/>
                  </a:cubicBezTo>
                  <a:cubicBezTo>
                    <a:pt x="298707" y="68596"/>
                    <a:pt x="299342" y="72993"/>
                    <a:pt x="299342" y="77436"/>
                  </a:cubicBezTo>
                  <a:lnTo>
                    <a:pt x="299342" y="134108"/>
                  </a:lnTo>
                  <a:lnTo>
                    <a:pt x="280935" y="134108"/>
                  </a:lnTo>
                  <a:lnTo>
                    <a:pt x="280935" y="77663"/>
                  </a:lnTo>
                  <a:cubicBezTo>
                    <a:pt x="280935" y="75306"/>
                    <a:pt x="280708" y="72903"/>
                    <a:pt x="280209" y="70409"/>
                  </a:cubicBezTo>
                  <a:cubicBezTo>
                    <a:pt x="279711" y="67825"/>
                    <a:pt x="278849" y="65467"/>
                    <a:pt x="277625" y="63337"/>
                  </a:cubicBezTo>
                  <a:cubicBezTo>
                    <a:pt x="276492" y="61342"/>
                    <a:pt x="274905" y="59664"/>
                    <a:pt x="272774" y="58304"/>
                  </a:cubicBezTo>
                  <a:cubicBezTo>
                    <a:pt x="270779" y="56944"/>
                    <a:pt x="268331" y="56264"/>
                    <a:pt x="265339" y="56264"/>
                  </a:cubicBezTo>
                  <a:cubicBezTo>
                    <a:pt x="261123" y="56264"/>
                    <a:pt x="257359" y="57579"/>
                    <a:pt x="254005" y="60163"/>
                  </a:cubicBezTo>
                  <a:cubicBezTo>
                    <a:pt x="250650" y="62747"/>
                    <a:pt x="247793" y="65921"/>
                    <a:pt x="245481" y="69638"/>
                  </a:cubicBezTo>
                  <a:cubicBezTo>
                    <a:pt x="243123" y="73492"/>
                    <a:pt x="241355" y="77572"/>
                    <a:pt x="240086" y="81880"/>
                  </a:cubicBezTo>
                  <a:cubicBezTo>
                    <a:pt x="238862" y="86232"/>
                    <a:pt x="238227" y="90176"/>
                    <a:pt x="238227" y="93758"/>
                  </a:cubicBezTo>
                  <a:lnTo>
                    <a:pt x="238227" y="134063"/>
                  </a:lnTo>
                  <a:lnTo>
                    <a:pt x="219820" y="134063"/>
                  </a:lnTo>
                  <a:lnTo>
                    <a:pt x="219820" y="25208"/>
                  </a:lnTo>
                  <a:cubicBezTo>
                    <a:pt x="219820" y="23712"/>
                    <a:pt x="219775" y="22351"/>
                    <a:pt x="219639" y="21127"/>
                  </a:cubicBezTo>
                  <a:cubicBezTo>
                    <a:pt x="219639" y="19767"/>
                    <a:pt x="219503" y="18543"/>
                    <a:pt x="219276" y="17410"/>
                  </a:cubicBezTo>
                  <a:cubicBezTo>
                    <a:pt x="219140" y="16276"/>
                    <a:pt x="218777" y="15369"/>
                    <a:pt x="218142" y="14644"/>
                  </a:cubicBezTo>
                  <a:cubicBezTo>
                    <a:pt x="217644" y="13783"/>
                    <a:pt x="216964" y="12967"/>
                    <a:pt x="216102" y="12241"/>
                  </a:cubicBezTo>
                  <a:cubicBezTo>
                    <a:pt x="215241" y="11606"/>
                    <a:pt x="214198" y="11198"/>
                    <a:pt x="212929" y="10926"/>
                  </a:cubicBezTo>
                  <a:cubicBezTo>
                    <a:pt x="211795" y="10564"/>
                    <a:pt x="210707" y="10382"/>
                    <a:pt x="209574" y="10382"/>
                  </a:cubicBezTo>
                  <a:cubicBezTo>
                    <a:pt x="207715" y="10382"/>
                    <a:pt x="206309" y="9884"/>
                    <a:pt x="205312" y="8886"/>
                  </a:cubicBezTo>
                  <a:cubicBezTo>
                    <a:pt x="204451" y="7753"/>
                    <a:pt x="203997" y="6483"/>
                    <a:pt x="203997" y="4987"/>
                  </a:cubicBezTo>
                  <a:cubicBezTo>
                    <a:pt x="203997" y="3763"/>
                    <a:pt x="204451" y="2630"/>
                    <a:pt x="205312" y="1632"/>
                  </a:cubicBezTo>
                  <a:cubicBezTo>
                    <a:pt x="206309" y="635"/>
                    <a:pt x="207397" y="136"/>
                    <a:pt x="208667" y="136"/>
                  </a:cubicBezTo>
                  <a:lnTo>
                    <a:pt x="228343" y="136"/>
                  </a:lnTo>
                  <a:cubicBezTo>
                    <a:pt x="231336" y="136"/>
                    <a:pt x="233648" y="1179"/>
                    <a:pt x="235416" y="3310"/>
                  </a:cubicBezTo>
                  <a:cubicBezTo>
                    <a:pt x="237275" y="5395"/>
                    <a:pt x="238182" y="7345"/>
                    <a:pt x="238182" y="9068"/>
                  </a:cubicBezTo>
                  <a:close/>
                  <a:moveTo>
                    <a:pt x="160111" y="52183"/>
                  </a:moveTo>
                  <a:cubicBezTo>
                    <a:pt x="154035" y="52183"/>
                    <a:pt x="148368" y="54224"/>
                    <a:pt x="143018" y="58304"/>
                  </a:cubicBezTo>
                  <a:cubicBezTo>
                    <a:pt x="137804" y="62384"/>
                    <a:pt x="134767" y="69185"/>
                    <a:pt x="133905" y="78751"/>
                  </a:cubicBezTo>
                  <a:lnTo>
                    <a:pt x="182734" y="78751"/>
                  </a:lnTo>
                  <a:cubicBezTo>
                    <a:pt x="182734" y="69094"/>
                    <a:pt x="180376" y="62294"/>
                    <a:pt x="175661" y="58304"/>
                  </a:cubicBezTo>
                  <a:cubicBezTo>
                    <a:pt x="170946" y="54224"/>
                    <a:pt x="165732" y="52183"/>
                    <a:pt x="160065" y="52183"/>
                  </a:cubicBezTo>
                  <a:close/>
                  <a:moveTo>
                    <a:pt x="162513" y="135967"/>
                  </a:moveTo>
                  <a:cubicBezTo>
                    <a:pt x="155849" y="135967"/>
                    <a:pt x="149592" y="134834"/>
                    <a:pt x="143744" y="132612"/>
                  </a:cubicBezTo>
                  <a:cubicBezTo>
                    <a:pt x="137940" y="130391"/>
                    <a:pt x="132772" y="127036"/>
                    <a:pt x="128329" y="122593"/>
                  </a:cubicBezTo>
                  <a:cubicBezTo>
                    <a:pt x="123977" y="118240"/>
                    <a:pt x="120576" y="112936"/>
                    <a:pt x="118128" y="106634"/>
                  </a:cubicBezTo>
                  <a:cubicBezTo>
                    <a:pt x="115634" y="100332"/>
                    <a:pt x="114410" y="93123"/>
                    <a:pt x="114410" y="85099"/>
                  </a:cubicBezTo>
                  <a:cubicBezTo>
                    <a:pt x="114410" y="78026"/>
                    <a:pt x="115544" y="71769"/>
                    <a:pt x="117765" y="66329"/>
                  </a:cubicBezTo>
                  <a:cubicBezTo>
                    <a:pt x="120123" y="60752"/>
                    <a:pt x="123342" y="56128"/>
                    <a:pt x="127422" y="52410"/>
                  </a:cubicBezTo>
                  <a:cubicBezTo>
                    <a:pt x="131639" y="48692"/>
                    <a:pt x="136535" y="45836"/>
                    <a:pt x="142112" y="43887"/>
                  </a:cubicBezTo>
                  <a:cubicBezTo>
                    <a:pt x="147824" y="41892"/>
                    <a:pt x="153990" y="40894"/>
                    <a:pt x="160700" y="40894"/>
                  </a:cubicBezTo>
                  <a:cubicBezTo>
                    <a:pt x="165551" y="40894"/>
                    <a:pt x="170357" y="41801"/>
                    <a:pt x="175208" y="43660"/>
                  </a:cubicBezTo>
                  <a:cubicBezTo>
                    <a:pt x="180150" y="45383"/>
                    <a:pt x="184547" y="47922"/>
                    <a:pt x="188401" y="51277"/>
                  </a:cubicBezTo>
                  <a:cubicBezTo>
                    <a:pt x="192345" y="54722"/>
                    <a:pt x="195564" y="59029"/>
                    <a:pt x="198058" y="64107"/>
                  </a:cubicBezTo>
                  <a:cubicBezTo>
                    <a:pt x="200552" y="69049"/>
                    <a:pt x="201776" y="74762"/>
                    <a:pt x="201776" y="81200"/>
                  </a:cubicBezTo>
                  <a:lnTo>
                    <a:pt x="201776" y="91808"/>
                  </a:lnTo>
                  <a:lnTo>
                    <a:pt x="133996" y="91808"/>
                  </a:lnTo>
                  <a:cubicBezTo>
                    <a:pt x="134858" y="101103"/>
                    <a:pt x="138031" y="108538"/>
                    <a:pt x="143472" y="114115"/>
                  </a:cubicBezTo>
                  <a:cubicBezTo>
                    <a:pt x="149048" y="119555"/>
                    <a:pt x="156982" y="122774"/>
                    <a:pt x="167228" y="123771"/>
                  </a:cubicBezTo>
                  <a:cubicBezTo>
                    <a:pt x="168951" y="123998"/>
                    <a:pt x="172306" y="123907"/>
                    <a:pt x="177248" y="123409"/>
                  </a:cubicBezTo>
                  <a:cubicBezTo>
                    <a:pt x="182326" y="122910"/>
                    <a:pt x="187449" y="121550"/>
                    <a:pt x="192663" y="119328"/>
                  </a:cubicBezTo>
                  <a:cubicBezTo>
                    <a:pt x="194159" y="118694"/>
                    <a:pt x="195428" y="118694"/>
                    <a:pt x="196562" y="119328"/>
                  </a:cubicBezTo>
                  <a:cubicBezTo>
                    <a:pt x="197786" y="119963"/>
                    <a:pt x="198647" y="120824"/>
                    <a:pt x="199146" y="121913"/>
                  </a:cubicBezTo>
                  <a:cubicBezTo>
                    <a:pt x="199645" y="123137"/>
                    <a:pt x="199690" y="124451"/>
                    <a:pt x="199327" y="125812"/>
                  </a:cubicBezTo>
                  <a:cubicBezTo>
                    <a:pt x="198965" y="127172"/>
                    <a:pt x="197967" y="128305"/>
                    <a:pt x="196335" y="129167"/>
                  </a:cubicBezTo>
                  <a:cubicBezTo>
                    <a:pt x="191620" y="131751"/>
                    <a:pt x="186678" y="133564"/>
                    <a:pt x="181464" y="134562"/>
                  </a:cubicBezTo>
                  <a:cubicBezTo>
                    <a:pt x="176251" y="135559"/>
                    <a:pt x="169949" y="136058"/>
                    <a:pt x="162513" y="136058"/>
                  </a:cubicBezTo>
                  <a:close/>
                  <a:moveTo>
                    <a:pt x="64856" y="78389"/>
                  </a:moveTo>
                  <a:lnTo>
                    <a:pt x="105524" y="134108"/>
                  </a:lnTo>
                  <a:lnTo>
                    <a:pt x="82855" y="134108"/>
                  </a:lnTo>
                  <a:lnTo>
                    <a:pt x="40873" y="75804"/>
                  </a:lnTo>
                  <a:cubicBezTo>
                    <a:pt x="39649" y="73945"/>
                    <a:pt x="39467" y="71724"/>
                    <a:pt x="40329" y="69140"/>
                  </a:cubicBezTo>
                  <a:cubicBezTo>
                    <a:pt x="41190" y="66555"/>
                    <a:pt x="43049" y="65241"/>
                    <a:pt x="45905" y="65241"/>
                  </a:cubicBezTo>
                  <a:lnTo>
                    <a:pt x="60413" y="65241"/>
                  </a:lnTo>
                  <a:cubicBezTo>
                    <a:pt x="62997" y="65241"/>
                    <a:pt x="65672" y="64878"/>
                    <a:pt x="68393" y="64107"/>
                  </a:cubicBezTo>
                  <a:cubicBezTo>
                    <a:pt x="71249" y="63246"/>
                    <a:pt x="73788" y="61886"/>
                    <a:pt x="76009" y="60027"/>
                  </a:cubicBezTo>
                  <a:cubicBezTo>
                    <a:pt x="78231" y="58168"/>
                    <a:pt x="80090" y="55674"/>
                    <a:pt x="81586" y="52592"/>
                  </a:cubicBezTo>
                  <a:cubicBezTo>
                    <a:pt x="83082" y="49373"/>
                    <a:pt x="83807" y="45338"/>
                    <a:pt x="83807" y="40532"/>
                  </a:cubicBezTo>
                  <a:cubicBezTo>
                    <a:pt x="83807" y="31736"/>
                    <a:pt x="81269" y="25480"/>
                    <a:pt x="76191" y="21762"/>
                  </a:cubicBezTo>
                  <a:cubicBezTo>
                    <a:pt x="71249" y="17908"/>
                    <a:pt x="64992" y="16004"/>
                    <a:pt x="57421" y="16004"/>
                  </a:cubicBezTo>
                  <a:cubicBezTo>
                    <a:pt x="56424" y="16004"/>
                    <a:pt x="55109" y="16049"/>
                    <a:pt x="53522" y="16186"/>
                  </a:cubicBezTo>
                  <a:cubicBezTo>
                    <a:pt x="51890" y="16186"/>
                    <a:pt x="50258" y="16231"/>
                    <a:pt x="48489" y="16367"/>
                  </a:cubicBezTo>
                  <a:cubicBezTo>
                    <a:pt x="46767" y="16367"/>
                    <a:pt x="45135" y="16412"/>
                    <a:pt x="43638" y="16548"/>
                  </a:cubicBezTo>
                  <a:cubicBezTo>
                    <a:pt x="42278" y="16684"/>
                    <a:pt x="41326" y="16730"/>
                    <a:pt x="40873" y="16730"/>
                  </a:cubicBezTo>
                  <a:cubicBezTo>
                    <a:pt x="39513" y="16956"/>
                    <a:pt x="38470" y="17228"/>
                    <a:pt x="37699" y="17455"/>
                  </a:cubicBezTo>
                  <a:cubicBezTo>
                    <a:pt x="36974" y="17591"/>
                    <a:pt x="36384" y="17908"/>
                    <a:pt x="36022" y="18362"/>
                  </a:cubicBezTo>
                  <a:cubicBezTo>
                    <a:pt x="35659" y="18996"/>
                    <a:pt x="35387" y="19994"/>
                    <a:pt x="35296" y="21354"/>
                  </a:cubicBezTo>
                  <a:cubicBezTo>
                    <a:pt x="35160" y="22578"/>
                    <a:pt x="35115" y="24392"/>
                    <a:pt x="35115" y="26749"/>
                  </a:cubicBezTo>
                  <a:lnTo>
                    <a:pt x="35115" y="134108"/>
                  </a:lnTo>
                  <a:lnTo>
                    <a:pt x="16164" y="134108"/>
                  </a:lnTo>
                  <a:lnTo>
                    <a:pt x="16164" y="27475"/>
                  </a:lnTo>
                  <a:cubicBezTo>
                    <a:pt x="16164" y="22261"/>
                    <a:pt x="15348" y="18724"/>
                    <a:pt x="13761" y="16866"/>
                  </a:cubicBezTo>
                  <a:cubicBezTo>
                    <a:pt x="12129" y="14871"/>
                    <a:pt x="9227" y="13647"/>
                    <a:pt x="5011" y="13148"/>
                  </a:cubicBezTo>
                  <a:cubicBezTo>
                    <a:pt x="2925" y="13012"/>
                    <a:pt x="1565" y="12422"/>
                    <a:pt x="930" y="11289"/>
                  </a:cubicBezTo>
                  <a:cubicBezTo>
                    <a:pt x="296" y="10156"/>
                    <a:pt x="24" y="9068"/>
                    <a:pt x="24" y="7934"/>
                  </a:cubicBezTo>
                  <a:cubicBezTo>
                    <a:pt x="-112" y="6710"/>
                    <a:pt x="341" y="5531"/>
                    <a:pt x="1338" y="4398"/>
                  </a:cubicBezTo>
                  <a:cubicBezTo>
                    <a:pt x="2336" y="3264"/>
                    <a:pt x="3424" y="2720"/>
                    <a:pt x="4694" y="2720"/>
                  </a:cubicBezTo>
                  <a:lnTo>
                    <a:pt x="45361" y="2720"/>
                  </a:lnTo>
                  <a:cubicBezTo>
                    <a:pt x="48217" y="2720"/>
                    <a:pt x="51618" y="2766"/>
                    <a:pt x="55562" y="2902"/>
                  </a:cubicBezTo>
                  <a:cubicBezTo>
                    <a:pt x="59507" y="3038"/>
                    <a:pt x="63043" y="3128"/>
                    <a:pt x="66171" y="3264"/>
                  </a:cubicBezTo>
                  <a:cubicBezTo>
                    <a:pt x="70614" y="3491"/>
                    <a:pt x="75103" y="4443"/>
                    <a:pt x="79546" y="6030"/>
                  </a:cubicBezTo>
                  <a:cubicBezTo>
                    <a:pt x="84125" y="7617"/>
                    <a:pt x="88205" y="9974"/>
                    <a:pt x="91787" y="13103"/>
                  </a:cubicBezTo>
                  <a:cubicBezTo>
                    <a:pt x="95369" y="16186"/>
                    <a:pt x="98270" y="20039"/>
                    <a:pt x="100537" y="24618"/>
                  </a:cubicBezTo>
                  <a:cubicBezTo>
                    <a:pt x="102894" y="29061"/>
                    <a:pt x="104119" y="34321"/>
                    <a:pt x="104255" y="40396"/>
                  </a:cubicBezTo>
                  <a:cubicBezTo>
                    <a:pt x="104255" y="45610"/>
                    <a:pt x="103212" y="50415"/>
                    <a:pt x="101081" y="54904"/>
                  </a:cubicBezTo>
                  <a:cubicBezTo>
                    <a:pt x="99086" y="59347"/>
                    <a:pt x="96366" y="63246"/>
                    <a:pt x="92920" y="66601"/>
                  </a:cubicBezTo>
                  <a:cubicBezTo>
                    <a:pt x="89339" y="69956"/>
                    <a:pt x="85122" y="72676"/>
                    <a:pt x="80271" y="74762"/>
                  </a:cubicBezTo>
                  <a:cubicBezTo>
                    <a:pt x="75420" y="76756"/>
                    <a:pt x="70297" y="77935"/>
                    <a:pt x="64856" y="78298"/>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31" name="Google Shape;631;p19"/>
            <p:cNvSpPr/>
            <p:nvPr/>
          </p:nvSpPr>
          <p:spPr>
            <a:xfrm>
              <a:off x="2716844" y="4117224"/>
              <a:ext cx="13574" cy="366498"/>
            </a:xfrm>
            <a:custGeom>
              <a:avLst/>
              <a:gdLst/>
              <a:ahLst/>
              <a:cxnLst/>
              <a:rect l="l" t="t" r="r" b="b"/>
              <a:pathLst>
                <a:path w="13574" h="366498" extrusionOk="0">
                  <a:moveTo>
                    <a:pt x="0" y="6787"/>
                  </a:moveTo>
                  <a:lnTo>
                    <a:pt x="0" y="359711"/>
                  </a:lnTo>
                  <a:lnTo>
                    <a:pt x="13574" y="359711"/>
                  </a:lnTo>
                  <a:lnTo>
                    <a:pt x="13574" y="6787"/>
                  </a:lnTo>
                  <a:lnTo>
                    <a:pt x="0" y="6787"/>
                  </a:lnTo>
                  <a:close/>
                  <a:moveTo>
                    <a:pt x="0" y="359711"/>
                  </a:moveTo>
                  <a:cubicBezTo>
                    <a:pt x="0" y="363466"/>
                    <a:pt x="3032" y="366498"/>
                    <a:pt x="6787" y="366498"/>
                  </a:cubicBezTo>
                  <a:cubicBezTo>
                    <a:pt x="10543" y="366498"/>
                    <a:pt x="13574" y="363466"/>
                    <a:pt x="13574" y="359711"/>
                  </a:cubicBezTo>
                  <a:lnTo>
                    <a:pt x="0" y="359711"/>
                  </a:lnTo>
                  <a:close/>
                  <a:moveTo>
                    <a:pt x="13574" y="6787"/>
                  </a:moveTo>
                  <a:cubicBezTo>
                    <a:pt x="13574" y="3032"/>
                    <a:pt x="10543" y="0"/>
                    <a:pt x="6787" y="0"/>
                  </a:cubicBezTo>
                  <a:cubicBezTo>
                    <a:pt x="3032" y="0"/>
                    <a:pt x="0" y="3032"/>
                    <a:pt x="0" y="6787"/>
                  </a:cubicBezTo>
                  <a:lnTo>
                    <a:pt x="13574" y="6787"/>
                  </a:ln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grpSp>
      <p:grpSp>
        <p:nvGrpSpPr>
          <p:cNvPr id="632" name="Google Shape;632;p19"/>
          <p:cNvGrpSpPr/>
          <p:nvPr/>
        </p:nvGrpSpPr>
        <p:grpSpPr>
          <a:xfrm>
            <a:off x="3615856" y="3763295"/>
            <a:ext cx="1505130" cy="366498"/>
            <a:chOff x="8655431" y="1795824"/>
            <a:chExt cx="1505130" cy="366498"/>
          </a:xfrm>
          <a:solidFill>
            <a:schemeClr val="accent3"/>
          </a:solidFill>
        </p:grpSpPr>
        <p:sp>
          <p:nvSpPr>
            <p:cNvPr id="633" name="Google Shape;633;p19"/>
            <p:cNvSpPr/>
            <p:nvPr/>
          </p:nvSpPr>
          <p:spPr>
            <a:xfrm>
              <a:off x="8852254" y="1796458"/>
              <a:ext cx="1308307" cy="356000"/>
            </a:xfrm>
            <a:custGeom>
              <a:avLst/>
              <a:gdLst/>
              <a:ahLst/>
              <a:cxnLst/>
              <a:rect l="l" t="t" r="r" b="b"/>
              <a:pathLst>
                <a:path w="1308307" h="356000" extrusionOk="0">
                  <a:moveTo>
                    <a:pt x="1302426" y="265326"/>
                  </a:moveTo>
                  <a:lnTo>
                    <a:pt x="1302426" y="281841"/>
                  </a:lnTo>
                  <a:cubicBezTo>
                    <a:pt x="1298353" y="279262"/>
                    <a:pt x="1294010" y="277136"/>
                    <a:pt x="1289440" y="275552"/>
                  </a:cubicBezTo>
                  <a:cubicBezTo>
                    <a:pt x="1284870" y="273969"/>
                    <a:pt x="1280436" y="273154"/>
                    <a:pt x="1276092" y="273154"/>
                  </a:cubicBezTo>
                  <a:cubicBezTo>
                    <a:pt x="1272156" y="273154"/>
                    <a:pt x="1268536" y="273878"/>
                    <a:pt x="1265323" y="275371"/>
                  </a:cubicBezTo>
                  <a:cubicBezTo>
                    <a:pt x="1262111" y="276729"/>
                    <a:pt x="1260437" y="279262"/>
                    <a:pt x="1260301" y="282973"/>
                  </a:cubicBezTo>
                  <a:cubicBezTo>
                    <a:pt x="1260165" y="284466"/>
                    <a:pt x="1260301" y="285868"/>
                    <a:pt x="1260663" y="287226"/>
                  </a:cubicBezTo>
                  <a:cubicBezTo>
                    <a:pt x="1261025" y="288583"/>
                    <a:pt x="1261794" y="289714"/>
                    <a:pt x="1262880" y="290574"/>
                  </a:cubicBezTo>
                  <a:cubicBezTo>
                    <a:pt x="1265866" y="293289"/>
                    <a:pt x="1269124" y="295280"/>
                    <a:pt x="1272699" y="296501"/>
                  </a:cubicBezTo>
                  <a:cubicBezTo>
                    <a:pt x="1276409" y="297723"/>
                    <a:pt x="1280119" y="298990"/>
                    <a:pt x="1283829" y="300212"/>
                  </a:cubicBezTo>
                  <a:cubicBezTo>
                    <a:pt x="1287539" y="301433"/>
                    <a:pt x="1291114" y="303062"/>
                    <a:pt x="1294598" y="305053"/>
                  </a:cubicBezTo>
                  <a:cubicBezTo>
                    <a:pt x="1298172" y="306908"/>
                    <a:pt x="1301475" y="309759"/>
                    <a:pt x="1304417" y="313559"/>
                  </a:cubicBezTo>
                  <a:cubicBezTo>
                    <a:pt x="1305548" y="315415"/>
                    <a:pt x="1306452" y="317405"/>
                    <a:pt x="1307177" y="319487"/>
                  </a:cubicBezTo>
                  <a:cubicBezTo>
                    <a:pt x="1307900" y="321478"/>
                    <a:pt x="1308308" y="323740"/>
                    <a:pt x="1308308" y="326364"/>
                  </a:cubicBezTo>
                  <a:cubicBezTo>
                    <a:pt x="1308308" y="331658"/>
                    <a:pt x="1307177" y="336273"/>
                    <a:pt x="1304959" y="340074"/>
                  </a:cubicBezTo>
                  <a:cubicBezTo>
                    <a:pt x="1302742" y="343784"/>
                    <a:pt x="1299847" y="346816"/>
                    <a:pt x="1296227" y="349169"/>
                  </a:cubicBezTo>
                  <a:cubicBezTo>
                    <a:pt x="1292788" y="351521"/>
                    <a:pt x="1288806" y="353195"/>
                    <a:pt x="1284372" y="354191"/>
                  </a:cubicBezTo>
                  <a:cubicBezTo>
                    <a:pt x="1280028" y="355322"/>
                    <a:pt x="1275775" y="355865"/>
                    <a:pt x="1271567" y="355865"/>
                  </a:cubicBezTo>
                  <a:cubicBezTo>
                    <a:pt x="1266997" y="355865"/>
                    <a:pt x="1262608" y="355548"/>
                    <a:pt x="1258400" y="354960"/>
                  </a:cubicBezTo>
                  <a:cubicBezTo>
                    <a:pt x="1254193" y="354327"/>
                    <a:pt x="1250437" y="353422"/>
                    <a:pt x="1247089" y="352200"/>
                  </a:cubicBezTo>
                  <a:cubicBezTo>
                    <a:pt x="1244510" y="351340"/>
                    <a:pt x="1242745" y="349892"/>
                    <a:pt x="1241886" y="347947"/>
                  </a:cubicBezTo>
                  <a:cubicBezTo>
                    <a:pt x="1241161" y="345956"/>
                    <a:pt x="1240981" y="344056"/>
                    <a:pt x="1241343" y="342201"/>
                  </a:cubicBezTo>
                  <a:cubicBezTo>
                    <a:pt x="1241840" y="340345"/>
                    <a:pt x="1242745" y="338852"/>
                    <a:pt x="1244103" y="337766"/>
                  </a:cubicBezTo>
                  <a:cubicBezTo>
                    <a:pt x="1245460" y="336635"/>
                    <a:pt x="1247089" y="336409"/>
                    <a:pt x="1248944" y="337042"/>
                  </a:cubicBezTo>
                  <a:cubicBezTo>
                    <a:pt x="1250166" y="337676"/>
                    <a:pt x="1251523" y="338355"/>
                    <a:pt x="1253016" y="339079"/>
                  </a:cubicBezTo>
                  <a:cubicBezTo>
                    <a:pt x="1254509" y="339712"/>
                    <a:pt x="1256093" y="340300"/>
                    <a:pt x="1257858" y="340934"/>
                  </a:cubicBezTo>
                  <a:cubicBezTo>
                    <a:pt x="1259577" y="341567"/>
                    <a:pt x="1261432" y="342065"/>
                    <a:pt x="1263423" y="342427"/>
                  </a:cubicBezTo>
                  <a:cubicBezTo>
                    <a:pt x="1265504" y="342789"/>
                    <a:pt x="1267767" y="342970"/>
                    <a:pt x="1270074" y="342970"/>
                  </a:cubicBezTo>
                  <a:cubicBezTo>
                    <a:pt x="1275504" y="342970"/>
                    <a:pt x="1280209" y="342155"/>
                    <a:pt x="1284146" y="340572"/>
                  </a:cubicBezTo>
                  <a:cubicBezTo>
                    <a:pt x="1288218" y="338852"/>
                    <a:pt x="1290254" y="335278"/>
                    <a:pt x="1290254" y="329803"/>
                  </a:cubicBezTo>
                  <a:cubicBezTo>
                    <a:pt x="1290254" y="327088"/>
                    <a:pt x="1289349" y="324600"/>
                    <a:pt x="1287494" y="322383"/>
                  </a:cubicBezTo>
                  <a:cubicBezTo>
                    <a:pt x="1285775" y="320165"/>
                    <a:pt x="1283241" y="318220"/>
                    <a:pt x="1279893" y="316636"/>
                  </a:cubicBezTo>
                  <a:cubicBezTo>
                    <a:pt x="1277404" y="315641"/>
                    <a:pt x="1274644" y="314645"/>
                    <a:pt x="1271567" y="313650"/>
                  </a:cubicBezTo>
                  <a:cubicBezTo>
                    <a:pt x="1268491" y="312654"/>
                    <a:pt x="1265369" y="311478"/>
                    <a:pt x="1262292" y="310121"/>
                  </a:cubicBezTo>
                  <a:cubicBezTo>
                    <a:pt x="1259079" y="308899"/>
                    <a:pt x="1256048" y="307451"/>
                    <a:pt x="1253197" y="305867"/>
                  </a:cubicBezTo>
                  <a:cubicBezTo>
                    <a:pt x="1250482" y="304148"/>
                    <a:pt x="1248175" y="302112"/>
                    <a:pt x="1246320" y="299759"/>
                  </a:cubicBezTo>
                  <a:cubicBezTo>
                    <a:pt x="1243831" y="296773"/>
                    <a:pt x="1242429" y="293289"/>
                    <a:pt x="1242066" y="289171"/>
                  </a:cubicBezTo>
                  <a:cubicBezTo>
                    <a:pt x="1241840" y="285099"/>
                    <a:pt x="1242519" y="281027"/>
                    <a:pt x="1244103" y="276955"/>
                  </a:cubicBezTo>
                  <a:cubicBezTo>
                    <a:pt x="1246455" y="271163"/>
                    <a:pt x="1250347" y="267046"/>
                    <a:pt x="1255776" y="264738"/>
                  </a:cubicBezTo>
                  <a:cubicBezTo>
                    <a:pt x="1261342" y="262250"/>
                    <a:pt x="1267586" y="260983"/>
                    <a:pt x="1274508" y="260847"/>
                  </a:cubicBezTo>
                  <a:cubicBezTo>
                    <a:pt x="1276137" y="260847"/>
                    <a:pt x="1278173" y="260983"/>
                    <a:pt x="1280617" y="261209"/>
                  </a:cubicBezTo>
                  <a:cubicBezTo>
                    <a:pt x="1283105" y="261345"/>
                    <a:pt x="1285684" y="261661"/>
                    <a:pt x="1288399" y="262114"/>
                  </a:cubicBezTo>
                  <a:cubicBezTo>
                    <a:pt x="1291114" y="262476"/>
                    <a:pt x="1293693" y="262974"/>
                    <a:pt x="1296182" y="263607"/>
                  </a:cubicBezTo>
                  <a:cubicBezTo>
                    <a:pt x="1298670" y="264241"/>
                    <a:pt x="1300706" y="264829"/>
                    <a:pt x="1302290" y="265462"/>
                  </a:cubicBezTo>
                  <a:close/>
                  <a:moveTo>
                    <a:pt x="1163564" y="270666"/>
                  </a:moveTo>
                  <a:lnTo>
                    <a:pt x="1163564" y="281253"/>
                  </a:lnTo>
                  <a:cubicBezTo>
                    <a:pt x="1164061" y="280032"/>
                    <a:pt x="1165102" y="278267"/>
                    <a:pt x="1166731" y="276050"/>
                  </a:cubicBezTo>
                  <a:cubicBezTo>
                    <a:pt x="1168360" y="273833"/>
                    <a:pt x="1170441" y="271661"/>
                    <a:pt x="1173020" y="269580"/>
                  </a:cubicBezTo>
                  <a:cubicBezTo>
                    <a:pt x="1175735" y="267363"/>
                    <a:pt x="1178947" y="265417"/>
                    <a:pt x="1182658" y="263833"/>
                  </a:cubicBezTo>
                  <a:cubicBezTo>
                    <a:pt x="1186368" y="262114"/>
                    <a:pt x="1190757" y="261164"/>
                    <a:pt x="1195825" y="261073"/>
                  </a:cubicBezTo>
                  <a:cubicBezTo>
                    <a:pt x="1204738" y="260938"/>
                    <a:pt x="1211842" y="263381"/>
                    <a:pt x="1217136" y="268313"/>
                  </a:cubicBezTo>
                  <a:cubicBezTo>
                    <a:pt x="1222429" y="273154"/>
                    <a:pt x="1225099" y="278900"/>
                    <a:pt x="1225099" y="285552"/>
                  </a:cubicBezTo>
                  <a:lnTo>
                    <a:pt x="1225099" y="353965"/>
                  </a:lnTo>
                  <a:lnTo>
                    <a:pt x="1206955" y="353965"/>
                  </a:lnTo>
                  <a:lnTo>
                    <a:pt x="1206955" y="294646"/>
                  </a:lnTo>
                  <a:cubicBezTo>
                    <a:pt x="1206955" y="289805"/>
                    <a:pt x="1205824" y="285552"/>
                    <a:pt x="1203607" y="281841"/>
                  </a:cubicBezTo>
                  <a:cubicBezTo>
                    <a:pt x="1201525" y="277996"/>
                    <a:pt x="1197317" y="276140"/>
                    <a:pt x="1190983" y="276276"/>
                  </a:cubicBezTo>
                  <a:cubicBezTo>
                    <a:pt x="1187906" y="276412"/>
                    <a:pt x="1184694" y="277498"/>
                    <a:pt x="1181346" y="279624"/>
                  </a:cubicBezTo>
                  <a:cubicBezTo>
                    <a:pt x="1178133" y="281615"/>
                    <a:pt x="1175147" y="284149"/>
                    <a:pt x="1172432" y="287226"/>
                  </a:cubicBezTo>
                  <a:cubicBezTo>
                    <a:pt x="1169853" y="290438"/>
                    <a:pt x="1167681" y="294013"/>
                    <a:pt x="1165962" y="297995"/>
                  </a:cubicBezTo>
                  <a:cubicBezTo>
                    <a:pt x="1164242" y="301841"/>
                    <a:pt x="1163382" y="305641"/>
                    <a:pt x="1163382" y="309487"/>
                  </a:cubicBezTo>
                  <a:lnTo>
                    <a:pt x="1163382" y="353965"/>
                  </a:lnTo>
                  <a:lnTo>
                    <a:pt x="1145238" y="353965"/>
                  </a:lnTo>
                  <a:lnTo>
                    <a:pt x="1145238" y="287995"/>
                  </a:lnTo>
                  <a:cubicBezTo>
                    <a:pt x="1145238" y="286366"/>
                    <a:pt x="1145193" y="284964"/>
                    <a:pt x="1145058" y="283742"/>
                  </a:cubicBezTo>
                  <a:cubicBezTo>
                    <a:pt x="1145058" y="282384"/>
                    <a:pt x="1144922" y="281163"/>
                    <a:pt x="1144696" y="280032"/>
                  </a:cubicBezTo>
                  <a:cubicBezTo>
                    <a:pt x="1144560" y="278900"/>
                    <a:pt x="1144198" y="277996"/>
                    <a:pt x="1143564" y="277272"/>
                  </a:cubicBezTo>
                  <a:cubicBezTo>
                    <a:pt x="1143067" y="276412"/>
                    <a:pt x="1142388" y="275597"/>
                    <a:pt x="1141529" y="274874"/>
                  </a:cubicBezTo>
                  <a:cubicBezTo>
                    <a:pt x="1140669" y="274240"/>
                    <a:pt x="1139628" y="273833"/>
                    <a:pt x="1138361" y="273561"/>
                  </a:cubicBezTo>
                  <a:cubicBezTo>
                    <a:pt x="1137230" y="273199"/>
                    <a:pt x="1136144" y="273018"/>
                    <a:pt x="1135013" y="273018"/>
                  </a:cubicBezTo>
                  <a:cubicBezTo>
                    <a:pt x="1133158" y="273018"/>
                    <a:pt x="1131755" y="272521"/>
                    <a:pt x="1130760" y="271525"/>
                  </a:cubicBezTo>
                  <a:cubicBezTo>
                    <a:pt x="1129900" y="270394"/>
                    <a:pt x="1129447" y="269127"/>
                    <a:pt x="1129447" y="267634"/>
                  </a:cubicBezTo>
                  <a:cubicBezTo>
                    <a:pt x="1129447" y="266412"/>
                    <a:pt x="1129900" y="265281"/>
                    <a:pt x="1130760" y="264286"/>
                  </a:cubicBezTo>
                  <a:cubicBezTo>
                    <a:pt x="1131755" y="263290"/>
                    <a:pt x="1132841" y="262793"/>
                    <a:pt x="1134108" y="262793"/>
                  </a:cubicBezTo>
                  <a:lnTo>
                    <a:pt x="1153745" y="262793"/>
                  </a:lnTo>
                  <a:cubicBezTo>
                    <a:pt x="1156731" y="262793"/>
                    <a:pt x="1159039" y="263833"/>
                    <a:pt x="1160803" y="265960"/>
                  </a:cubicBezTo>
                  <a:cubicBezTo>
                    <a:pt x="1162659" y="267951"/>
                    <a:pt x="1163564" y="269534"/>
                    <a:pt x="1163564" y="270801"/>
                  </a:cubicBezTo>
                  <a:close/>
                  <a:moveTo>
                    <a:pt x="1052619" y="308854"/>
                  </a:moveTo>
                  <a:cubicBezTo>
                    <a:pt x="1052619" y="313559"/>
                    <a:pt x="1053116" y="317994"/>
                    <a:pt x="1054112" y="322202"/>
                  </a:cubicBezTo>
                  <a:cubicBezTo>
                    <a:pt x="1055243" y="326409"/>
                    <a:pt x="1056872" y="330120"/>
                    <a:pt x="1059134" y="333332"/>
                  </a:cubicBezTo>
                  <a:cubicBezTo>
                    <a:pt x="1061351" y="336545"/>
                    <a:pt x="1064157" y="339079"/>
                    <a:pt x="1067459" y="340934"/>
                  </a:cubicBezTo>
                  <a:cubicBezTo>
                    <a:pt x="1070898" y="342789"/>
                    <a:pt x="1075016" y="343694"/>
                    <a:pt x="1079676" y="343694"/>
                  </a:cubicBezTo>
                  <a:cubicBezTo>
                    <a:pt x="1084020" y="343694"/>
                    <a:pt x="1087775" y="342789"/>
                    <a:pt x="1090988" y="340934"/>
                  </a:cubicBezTo>
                  <a:cubicBezTo>
                    <a:pt x="1094336" y="338943"/>
                    <a:pt x="1097096" y="336364"/>
                    <a:pt x="1099313" y="333151"/>
                  </a:cubicBezTo>
                  <a:cubicBezTo>
                    <a:pt x="1101530" y="329939"/>
                    <a:pt x="1103204" y="326228"/>
                    <a:pt x="1104336" y="322021"/>
                  </a:cubicBezTo>
                  <a:cubicBezTo>
                    <a:pt x="1105467" y="317813"/>
                    <a:pt x="1106010" y="313378"/>
                    <a:pt x="1106010" y="308673"/>
                  </a:cubicBezTo>
                  <a:cubicBezTo>
                    <a:pt x="1106010" y="303967"/>
                    <a:pt x="1105467" y="299714"/>
                    <a:pt x="1104336" y="295506"/>
                  </a:cubicBezTo>
                  <a:cubicBezTo>
                    <a:pt x="1103204" y="291162"/>
                    <a:pt x="1101576" y="287362"/>
                    <a:pt x="1099313" y="284013"/>
                  </a:cubicBezTo>
                  <a:cubicBezTo>
                    <a:pt x="1097051" y="280665"/>
                    <a:pt x="1094246" y="278041"/>
                    <a:pt x="1090807" y="276050"/>
                  </a:cubicBezTo>
                  <a:cubicBezTo>
                    <a:pt x="1087459" y="273969"/>
                    <a:pt x="1083522" y="272883"/>
                    <a:pt x="1078952" y="272883"/>
                  </a:cubicBezTo>
                  <a:cubicBezTo>
                    <a:pt x="1074382" y="272883"/>
                    <a:pt x="1070446" y="273878"/>
                    <a:pt x="1067098" y="275869"/>
                  </a:cubicBezTo>
                  <a:cubicBezTo>
                    <a:pt x="1063885" y="277860"/>
                    <a:pt x="1061170" y="280439"/>
                    <a:pt x="1058953" y="283651"/>
                  </a:cubicBezTo>
                  <a:cubicBezTo>
                    <a:pt x="1056872" y="287000"/>
                    <a:pt x="1055243" y="290800"/>
                    <a:pt x="1054112" y="295144"/>
                  </a:cubicBezTo>
                  <a:cubicBezTo>
                    <a:pt x="1053116" y="299488"/>
                    <a:pt x="1052619" y="304058"/>
                    <a:pt x="1052619" y="308854"/>
                  </a:cubicBezTo>
                  <a:close/>
                  <a:moveTo>
                    <a:pt x="1079495" y="355775"/>
                  </a:moveTo>
                  <a:cubicBezTo>
                    <a:pt x="1073296" y="355775"/>
                    <a:pt x="1067369" y="354779"/>
                    <a:pt x="1061713" y="352788"/>
                  </a:cubicBezTo>
                  <a:cubicBezTo>
                    <a:pt x="1056148" y="350797"/>
                    <a:pt x="1051261" y="347856"/>
                    <a:pt x="1047053" y="343875"/>
                  </a:cubicBezTo>
                  <a:cubicBezTo>
                    <a:pt x="1042710" y="339938"/>
                    <a:pt x="1039271" y="335052"/>
                    <a:pt x="1036692" y="329215"/>
                  </a:cubicBezTo>
                  <a:cubicBezTo>
                    <a:pt x="1034203" y="323287"/>
                    <a:pt x="1032981" y="316500"/>
                    <a:pt x="1032981" y="308809"/>
                  </a:cubicBezTo>
                  <a:cubicBezTo>
                    <a:pt x="1032981" y="302383"/>
                    <a:pt x="1034022" y="296275"/>
                    <a:pt x="1036149" y="290438"/>
                  </a:cubicBezTo>
                  <a:cubicBezTo>
                    <a:pt x="1038230" y="284511"/>
                    <a:pt x="1041262" y="279398"/>
                    <a:pt x="1045243" y="275054"/>
                  </a:cubicBezTo>
                  <a:cubicBezTo>
                    <a:pt x="1049225" y="270711"/>
                    <a:pt x="1054021" y="267272"/>
                    <a:pt x="1059722" y="264693"/>
                  </a:cubicBezTo>
                  <a:cubicBezTo>
                    <a:pt x="1065424" y="262114"/>
                    <a:pt x="1071894" y="260802"/>
                    <a:pt x="1079178" y="260802"/>
                  </a:cubicBezTo>
                  <a:cubicBezTo>
                    <a:pt x="1085830" y="260802"/>
                    <a:pt x="1092029" y="261978"/>
                    <a:pt x="1097729" y="264331"/>
                  </a:cubicBezTo>
                  <a:cubicBezTo>
                    <a:pt x="1103431" y="266548"/>
                    <a:pt x="1108363" y="269715"/>
                    <a:pt x="1112571" y="273788"/>
                  </a:cubicBezTo>
                  <a:cubicBezTo>
                    <a:pt x="1116778" y="277996"/>
                    <a:pt x="1120036" y="283063"/>
                    <a:pt x="1122389" y="288990"/>
                  </a:cubicBezTo>
                  <a:cubicBezTo>
                    <a:pt x="1124877" y="294782"/>
                    <a:pt x="1126099" y="301343"/>
                    <a:pt x="1126099" y="308628"/>
                  </a:cubicBezTo>
                  <a:cubicBezTo>
                    <a:pt x="1126099" y="315912"/>
                    <a:pt x="1124877" y="322473"/>
                    <a:pt x="1122389" y="328265"/>
                  </a:cubicBezTo>
                  <a:cubicBezTo>
                    <a:pt x="1120036" y="334056"/>
                    <a:pt x="1116778" y="339033"/>
                    <a:pt x="1112571" y="343105"/>
                  </a:cubicBezTo>
                  <a:cubicBezTo>
                    <a:pt x="1108498" y="347178"/>
                    <a:pt x="1103612" y="350254"/>
                    <a:pt x="1097911" y="352381"/>
                  </a:cubicBezTo>
                  <a:cubicBezTo>
                    <a:pt x="1092210" y="354598"/>
                    <a:pt x="1086101" y="355729"/>
                    <a:pt x="1079541" y="355729"/>
                  </a:cubicBezTo>
                  <a:close/>
                  <a:moveTo>
                    <a:pt x="992079" y="234513"/>
                  </a:moveTo>
                  <a:cubicBezTo>
                    <a:pt x="992079" y="231165"/>
                    <a:pt x="993300" y="228224"/>
                    <a:pt x="995789" y="225600"/>
                  </a:cubicBezTo>
                  <a:cubicBezTo>
                    <a:pt x="998368" y="223021"/>
                    <a:pt x="1001490" y="221709"/>
                    <a:pt x="1005064" y="221709"/>
                  </a:cubicBezTo>
                  <a:cubicBezTo>
                    <a:pt x="1008639" y="221709"/>
                    <a:pt x="1011535" y="223021"/>
                    <a:pt x="1014159" y="225600"/>
                  </a:cubicBezTo>
                  <a:cubicBezTo>
                    <a:pt x="1016738" y="228179"/>
                    <a:pt x="1018050" y="231165"/>
                    <a:pt x="1018050" y="234513"/>
                  </a:cubicBezTo>
                  <a:cubicBezTo>
                    <a:pt x="1018050" y="237862"/>
                    <a:pt x="1016738" y="240984"/>
                    <a:pt x="1014159" y="243608"/>
                  </a:cubicBezTo>
                  <a:cubicBezTo>
                    <a:pt x="1011580" y="246097"/>
                    <a:pt x="1008548" y="247318"/>
                    <a:pt x="1005064" y="247318"/>
                  </a:cubicBezTo>
                  <a:cubicBezTo>
                    <a:pt x="1001580" y="247318"/>
                    <a:pt x="998413" y="246097"/>
                    <a:pt x="995789" y="243608"/>
                  </a:cubicBezTo>
                  <a:cubicBezTo>
                    <a:pt x="993300" y="241029"/>
                    <a:pt x="992079" y="237997"/>
                    <a:pt x="992079" y="234513"/>
                  </a:cubicBezTo>
                  <a:close/>
                  <a:moveTo>
                    <a:pt x="1016331" y="353919"/>
                  </a:moveTo>
                  <a:lnTo>
                    <a:pt x="997961" y="353919"/>
                  </a:lnTo>
                  <a:lnTo>
                    <a:pt x="997961" y="289217"/>
                  </a:lnTo>
                  <a:cubicBezTo>
                    <a:pt x="997961" y="284873"/>
                    <a:pt x="997780" y="281661"/>
                    <a:pt x="997418" y="279579"/>
                  </a:cubicBezTo>
                  <a:cubicBezTo>
                    <a:pt x="997191" y="277498"/>
                    <a:pt x="996196" y="275869"/>
                    <a:pt x="994432" y="274738"/>
                  </a:cubicBezTo>
                  <a:cubicBezTo>
                    <a:pt x="993572" y="274376"/>
                    <a:pt x="992531" y="274014"/>
                    <a:pt x="991264" y="273607"/>
                  </a:cubicBezTo>
                  <a:cubicBezTo>
                    <a:pt x="990133" y="273245"/>
                    <a:pt x="989047" y="273064"/>
                    <a:pt x="987916" y="273064"/>
                  </a:cubicBezTo>
                  <a:cubicBezTo>
                    <a:pt x="986061" y="273064"/>
                    <a:pt x="984658" y="272521"/>
                    <a:pt x="983663" y="271390"/>
                  </a:cubicBezTo>
                  <a:cubicBezTo>
                    <a:pt x="982803" y="270258"/>
                    <a:pt x="982350" y="268991"/>
                    <a:pt x="982350" y="267498"/>
                  </a:cubicBezTo>
                  <a:cubicBezTo>
                    <a:pt x="982350" y="266277"/>
                    <a:pt x="982893" y="265145"/>
                    <a:pt x="984025" y="264150"/>
                  </a:cubicBezTo>
                  <a:cubicBezTo>
                    <a:pt x="985246" y="263155"/>
                    <a:pt x="986513" y="262657"/>
                    <a:pt x="987735" y="262657"/>
                  </a:cubicBezTo>
                  <a:lnTo>
                    <a:pt x="1006467" y="262657"/>
                  </a:lnTo>
                  <a:cubicBezTo>
                    <a:pt x="1009453" y="262657"/>
                    <a:pt x="1011761" y="263788"/>
                    <a:pt x="1013525" y="266005"/>
                  </a:cubicBezTo>
                  <a:cubicBezTo>
                    <a:pt x="1015381" y="268087"/>
                    <a:pt x="1016285" y="270213"/>
                    <a:pt x="1016285" y="272294"/>
                  </a:cubicBezTo>
                  <a:lnTo>
                    <a:pt x="1016285" y="353874"/>
                  </a:lnTo>
                  <a:close/>
                  <a:moveTo>
                    <a:pt x="975473" y="341477"/>
                  </a:moveTo>
                  <a:lnTo>
                    <a:pt x="975473" y="353874"/>
                  </a:lnTo>
                  <a:cubicBezTo>
                    <a:pt x="972758" y="354508"/>
                    <a:pt x="969681" y="354915"/>
                    <a:pt x="966198" y="355186"/>
                  </a:cubicBezTo>
                  <a:cubicBezTo>
                    <a:pt x="962759" y="355548"/>
                    <a:pt x="960089" y="355729"/>
                    <a:pt x="958234" y="355729"/>
                  </a:cubicBezTo>
                  <a:cubicBezTo>
                    <a:pt x="951945" y="355729"/>
                    <a:pt x="946922" y="355096"/>
                    <a:pt x="943212" y="353874"/>
                  </a:cubicBezTo>
                  <a:cubicBezTo>
                    <a:pt x="939502" y="352653"/>
                    <a:pt x="936651" y="350797"/>
                    <a:pt x="934706" y="348309"/>
                  </a:cubicBezTo>
                  <a:cubicBezTo>
                    <a:pt x="932715" y="345956"/>
                    <a:pt x="931448" y="343060"/>
                    <a:pt x="930815" y="339576"/>
                  </a:cubicBezTo>
                  <a:cubicBezTo>
                    <a:pt x="930317" y="336137"/>
                    <a:pt x="930091" y="332156"/>
                    <a:pt x="930091" y="327722"/>
                  </a:cubicBezTo>
                  <a:lnTo>
                    <a:pt x="930091" y="275462"/>
                  </a:lnTo>
                  <a:lnTo>
                    <a:pt x="915250" y="275462"/>
                  </a:lnTo>
                  <a:lnTo>
                    <a:pt x="915250" y="262657"/>
                  </a:lnTo>
                  <a:lnTo>
                    <a:pt x="930091" y="262657"/>
                  </a:lnTo>
                  <a:lnTo>
                    <a:pt x="930091" y="247816"/>
                  </a:lnTo>
                  <a:lnTo>
                    <a:pt x="948054" y="230939"/>
                  </a:lnTo>
                  <a:lnTo>
                    <a:pt x="948054" y="262657"/>
                  </a:lnTo>
                  <a:lnTo>
                    <a:pt x="973618" y="262657"/>
                  </a:lnTo>
                  <a:lnTo>
                    <a:pt x="973618" y="275462"/>
                  </a:lnTo>
                  <a:lnTo>
                    <a:pt x="948235" y="275462"/>
                  </a:lnTo>
                  <a:lnTo>
                    <a:pt x="948235" y="331070"/>
                  </a:lnTo>
                  <a:cubicBezTo>
                    <a:pt x="948235" y="333785"/>
                    <a:pt x="948461" y="335957"/>
                    <a:pt x="948958" y="337540"/>
                  </a:cubicBezTo>
                  <a:cubicBezTo>
                    <a:pt x="949592" y="339033"/>
                    <a:pt x="950497" y="340119"/>
                    <a:pt x="951719" y="340888"/>
                  </a:cubicBezTo>
                  <a:cubicBezTo>
                    <a:pt x="953574" y="342020"/>
                    <a:pt x="956605" y="342698"/>
                    <a:pt x="960813" y="342924"/>
                  </a:cubicBezTo>
                  <a:cubicBezTo>
                    <a:pt x="965021" y="343060"/>
                    <a:pt x="969908" y="342563"/>
                    <a:pt x="975473" y="341431"/>
                  </a:cubicBezTo>
                  <a:close/>
                  <a:moveTo>
                    <a:pt x="903486" y="272340"/>
                  </a:moveTo>
                  <a:lnTo>
                    <a:pt x="903486" y="353919"/>
                  </a:lnTo>
                  <a:lnTo>
                    <a:pt x="885297" y="353919"/>
                  </a:lnTo>
                  <a:lnTo>
                    <a:pt x="885297" y="340391"/>
                  </a:lnTo>
                  <a:cubicBezTo>
                    <a:pt x="884572" y="341748"/>
                    <a:pt x="883441" y="343286"/>
                    <a:pt x="881948" y="345006"/>
                  </a:cubicBezTo>
                  <a:cubicBezTo>
                    <a:pt x="880591" y="346725"/>
                    <a:pt x="878736" y="348399"/>
                    <a:pt x="876383" y="350028"/>
                  </a:cubicBezTo>
                  <a:cubicBezTo>
                    <a:pt x="874030" y="351657"/>
                    <a:pt x="871134" y="353015"/>
                    <a:pt x="867650" y="354100"/>
                  </a:cubicBezTo>
                  <a:cubicBezTo>
                    <a:pt x="864211" y="355232"/>
                    <a:pt x="860184" y="355775"/>
                    <a:pt x="855615" y="355775"/>
                  </a:cubicBezTo>
                  <a:cubicBezTo>
                    <a:pt x="845253" y="355775"/>
                    <a:pt x="837199" y="352698"/>
                    <a:pt x="831498" y="346499"/>
                  </a:cubicBezTo>
                  <a:cubicBezTo>
                    <a:pt x="825933" y="340300"/>
                    <a:pt x="823218" y="331432"/>
                    <a:pt x="823354" y="319803"/>
                  </a:cubicBezTo>
                  <a:lnTo>
                    <a:pt x="823354" y="287905"/>
                  </a:lnTo>
                  <a:cubicBezTo>
                    <a:pt x="823354" y="286276"/>
                    <a:pt x="823309" y="284873"/>
                    <a:pt x="823173" y="283651"/>
                  </a:cubicBezTo>
                  <a:cubicBezTo>
                    <a:pt x="823173" y="282294"/>
                    <a:pt x="823037" y="281072"/>
                    <a:pt x="822811" y="279941"/>
                  </a:cubicBezTo>
                  <a:cubicBezTo>
                    <a:pt x="822675" y="278810"/>
                    <a:pt x="822313" y="277905"/>
                    <a:pt x="821680" y="277181"/>
                  </a:cubicBezTo>
                  <a:cubicBezTo>
                    <a:pt x="821182" y="276321"/>
                    <a:pt x="820503" y="275507"/>
                    <a:pt x="819644" y="274783"/>
                  </a:cubicBezTo>
                  <a:cubicBezTo>
                    <a:pt x="818784" y="274150"/>
                    <a:pt x="817834" y="273742"/>
                    <a:pt x="816884" y="273471"/>
                  </a:cubicBezTo>
                  <a:cubicBezTo>
                    <a:pt x="815888" y="273109"/>
                    <a:pt x="814847" y="272928"/>
                    <a:pt x="813716" y="272928"/>
                  </a:cubicBezTo>
                  <a:cubicBezTo>
                    <a:pt x="811861" y="272928"/>
                    <a:pt x="810504" y="272430"/>
                    <a:pt x="809644" y="271435"/>
                  </a:cubicBezTo>
                  <a:cubicBezTo>
                    <a:pt x="808784" y="270304"/>
                    <a:pt x="808332" y="269037"/>
                    <a:pt x="808332" y="267544"/>
                  </a:cubicBezTo>
                  <a:cubicBezTo>
                    <a:pt x="808332" y="266322"/>
                    <a:pt x="808784" y="265191"/>
                    <a:pt x="809644" y="264195"/>
                  </a:cubicBezTo>
                  <a:cubicBezTo>
                    <a:pt x="810504" y="263200"/>
                    <a:pt x="811544" y="262702"/>
                    <a:pt x="812811" y="262702"/>
                  </a:cubicBezTo>
                  <a:lnTo>
                    <a:pt x="831724" y="262702"/>
                  </a:lnTo>
                  <a:cubicBezTo>
                    <a:pt x="834711" y="262702"/>
                    <a:pt x="837018" y="263833"/>
                    <a:pt x="838783" y="266050"/>
                  </a:cubicBezTo>
                  <a:cubicBezTo>
                    <a:pt x="840638" y="268132"/>
                    <a:pt x="841543" y="270258"/>
                    <a:pt x="841543" y="272340"/>
                  </a:cubicBezTo>
                  <a:lnTo>
                    <a:pt x="841543" y="319803"/>
                  </a:lnTo>
                  <a:cubicBezTo>
                    <a:pt x="841543" y="322292"/>
                    <a:pt x="841679" y="324735"/>
                    <a:pt x="841905" y="327224"/>
                  </a:cubicBezTo>
                  <a:cubicBezTo>
                    <a:pt x="842267" y="329712"/>
                    <a:pt x="843081" y="331975"/>
                    <a:pt x="844303" y="334101"/>
                  </a:cubicBezTo>
                  <a:cubicBezTo>
                    <a:pt x="845525" y="336092"/>
                    <a:pt x="847289" y="337766"/>
                    <a:pt x="849506" y="339124"/>
                  </a:cubicBezTo>
                  <a:cubicBezTo>
                    <a:pt x="851859" y="340345"/>
                    <a:pt x="855027" y="340979"/>
                    <a:pt x="858963" y="340979"/>
                  </a:cubicBezTo>
                  <a:cubicBezTo>
                    <a:pt x="862899" y="340979"/>
                    <a:pt x="866700" y="339983"/>
                    <a:pt x="869913" y="337993"/>
                  </a:cubicBezTo>
                  <a:cubicBezTo>
                    <a:pt x="873261" y="335911"/>
                    <a:pt x="876021" y="333242"/>
                    <a:pt x="878238" y="330029"/>
                  </a:cubicBezTo>
                  <a:cubicBezTo>
                    <a:pt x="880455" y="326817"/>
                    <a:pt x="882175" y="323242"/>
                    <a:pt x="883441" y="319260"/>
                  </a:cubicBezTo>
                  <a:cubicBezTo>
                    <a:pt x="884708" y="315279"/>
                    <a:pt x="885297" y="311433"/>
                    <a:pt x="885297" y="307587"/>
                  </a:cubicBezTo>
                  <a:lnTo>
                    <a:pt x="885297" y="287950"/>
                  </a:lnTo>
                  <a:cubicBezTo>
                    <a:pt x="885297" y="286321"/>
                    <a:pt x="885251" y="284918"/>
                    <a:pt x="885115" y="283697"/>
                  </a:cubicBezTo>
                  <a:cubicBezTo>
                    <a:pt x="885115" y="282339"/>
                    <a:pt x="884980" y="281118"/>
                    <a:pt x="884754" y="279986"/>
                  </a:cubicBezTo>
                  <a:cubicBezTo>
                    <a:pt x="884618" y="278855"/>
                    <a:pt x="884256" y="277950"/>
                    <a:pt x="883622" y="277226"/>
                  </a:cubicBezTo>
                  <a:cubicBezTo>
                    <a:pt x="883125" y="276367"/>
                    <a:pt x="882446" y="275552"/>
                    <a:pt x="881586" y="274828"/>
                  </a:cubicBezTo>
                  <a:cubicBezTo>
                    <a:pt x="880727" y="274195"/>
                    <a:pt x="879776" y="273788"/>
                    <a:pt x="878826" y="273516"/>
                  </a:cubicBezTo>
                  <a:cubicBezTo>
                    <a:pt x="877831" y="273154"/>
                    <a:pt x="876790" y="272973"/>
                    <a:pt x="875659" y="272973"/>
                  </a:cubicBezTo>
                  <a:cubicBezTo>
                    <a:pt x="873804" y="272973"/>
                    <a:pt x="872446" y="272475"/>
                    <a:pt x="871587" y="271480"/>
                  </a:cubicBezTo>
                  <a:cubicBezTo>
                    <a:pt x="870727" y="270349"/>
                    <a:pt x="870275" y="269082"/>
                    <a:pt x="870275" y="267589"/>
                  </a:cubicBezTo>
                  <a:cubicBezTo>
                    <a:pt x="870275" y="266367"/>
                    <a:pt x="870727" y="265236"/>
                    <a:pt x="871587" y="264241"/>
                  </a:cubicBezTo>
                  <a:cubicBezTo>
                    <a:pt x="872446" y="263245"/>
                    <a:pt x="873487" y="262747"/>
                    <a:pt x="874754" y="262747"/>
                  </a:cubicBezTo>
                  <a:lnTo>
                    <a:pt x="893667" y="262747"/>
                  </a:lnTo>
                  <a:cubicBezTo>
                    <a:pt x="896653" y="262747"/>
                    <a:pt x="898961" y="263879"/>
                    <a:pt x="900726" y="266096"/>
                  </a:cubicBezTo>
                  <a:cubicBezTo>
                    <a:pt x="902581" y="268177"/>
                    <a:pt x="903486" y="270304"/>
                    <a:pt x="903486" y="272385"/>
                  </a:cubicBezTo>
                  <a:close/>
                  <a:moveTo>
                    <a:pt x="794939" y="229898"/>
                  </a:moveTo>
                  <a:lnTo>
                    <a:pt x="794939" y="353919"/>
                  </a:lnTo>
                  <a:lnTo>
                    <a:pt x="776569" y="353919"/>
                  </a:lnTo>
                  <a:lnTo>
                    <a:pt x="776569" y="245282"/>
                  </a:lnTo>
                  <a:cubicBezTo>
                    <a:pt x="776569" y="243789"/>
                    <a:pt x="776523" y="242432"/>
                    <a:pt x="776388" y="241210"/>
                  </a:cubicBezTo>
                  <a:cubicBezTo>
                    <a:pt x="776388" y="239853"/>
                    <a:pt x="776252" y="238631"/>
                    <a:pt x="776026" y="237500"/>
                  </a:cubicBezTo>
                  <a:cubicBezTo>
                    <a:pt x="775890" y="236369"/>
                    <a:pt x="775528" y="235464"/>
                    <a:pt x="774895" y="234740"/>
                  </a:cubicBezTo>
                  <a:cubicBezTo>
                    <a:pt x="774397" y="233880"/>
                    <a:pt x="773718" y="233066"/>
                    <a:pt x="772858" y="232342"/>
                  </a:cubicBezTo>
                  <a:cubicBezTo>
                    <a:pt x="771999" y="231708"/>
                    <a:pt x="770958" y="231210"/>
                    <a:pt x="769691" y="230849"/>
                  </a:cubicBezTo>
                  <a:cubicBezTo>
                    <a:pt x="768560" y="230487"/>
                    <a:pt x="767474" y="230306"/>
                    <a:pt x="766343" y="230306"/>
                  </a:cubicBezTo>
                  <a:cubicBezTo>
                    <a:pt x="764488" y="230306"/>
                    <a:pt x="763085" y="229808"/>
                    <a:pt x="762090" y="228812"/>
                  </a:cubicBezTo>
                  <a:cubicBezTo>
                    <a:pt x="761230" y="227817"/>
                    <a:pt x="760778" y="226595"/>
                    <a:pt x="760778" y="225102"/>
                  </a:cubicBezTo>
                  <a:cubicBezTo>
                    <a:pt x="760778" y="223881"/>
                    <a:pt x="761230" y="222749"/>
                    <a:pt x="762090" y="221754"/>
                  </a:cubicBezTo>
                  <a:cubicBezTo>
                    <a:pt x="763085" y="220758"/>
                    <a:pt x="764171" y="220261"/>
                    <a:pt x="765438" y="220261"/>
                  </a:cubicBezTo>
                  <a:lnTo>
                    <a:pt x="785075" y="220261"/>
                  </a:lnTo>
                  <a:cubicBezTo>
                    <a:pt x="788061" y="220261"/>
                    <a:pt x="790369" y="221392"/>
                    <a:pt x="792134" y="223609"/>
                  </a:cubicBezTo>
                  <a:cubicBezTo>
                    <a:pt x="793989" y="225690"/>
                    <a:pt x="794894" y="227817"/>
                    <a:pt x="794894" y="229898"/>
                  </a:cubicBezTo>
                  <a:close/>
                  <a:moveTo>
                    <a:pt x="686618" y="308854"/>
                  </a:moveTo>
                  <a:cubicBezTo>
                    <a:pt x="686618" y="313559"/>
                    <a:pt x="687116" y="317994"/>
                    <a:pt x="688111" y="322202"/>
                  </a:cubicBezTo>
                  <a:cubicBezTo>
                    <a:pt x="689243" y="326409"/>
                    <a:pt x="690871" y="330120"/>
                    <a:pt x="693134" y="333332"/>
                  </a:cubicBezTo>
                  <a:cubicBezTo>
                    <a:pt x="695351" y="336545"/>
                    <a:pt x="698156" y="339079"/>
                    <a:pt x="701459" y="340934"/>
                  </a:cubicBezTo>
                  <a:cubicBezTo>
                    <a:pt x="704898" y="342789"/>
                    <a:pt x="709015" y="343694"/>
                    <a:pt x="713676" y="343694"/>
                  </a:cubicBezTo>
                  <a:cubicBezTo>
                    <a:pt x="718019" y="343694"/>
                    <a:pt x="721775" y="342789"/>
                    <a:pt x="724987" y="340934"/>
                  </a:cubicBezTo>
                  <a:cubicBezTo>
                    <a:pt x="728336" y="338943"/>
                    <a:pt x="731096" y="336364"/>
                    <a:pt x="733313" y="333151"/>
                  </a:cubicBezTo>
                  <a:cubicBezTo>
                    <a:pt x="735530" y="329939"/>
                    <a:pt x="737204" y="326228"/>
                    <a:pt x="738335" y="322021"/>
                  </a:cubicBezTo>
                  <a:cubicBezTo>
                    <a:pt x="739466" y="317813"/>
                    <a:pt x="740009" y="313378"/>
                    <a:pt x="740009" y="308673"/>
                  </a:cubicBezTo>
                  <a:cubicBezTo>
                    <a:pt x="740009" y="303967"/>
                    <a:pt x="739466" y="299714"/>
                    <a:pt x="738335" y="295506"/>
                  </a:cubicBezTo>
                  <a:cubicBezTo>
                    <a:pt x="737204" y="291162"/>
                    <a:pt x="735575" y="287362"/>
                    <a:pt x="733313" y="284013"/>
                  </a:cubicBezTo>
                  <a:cubicBezTo>
                    <a:pt x="731051" y="280665"/>
                    <a:pt x="728245" y="278041"/>
                    <a:pt x="724806" y="276050"/>
                  </a:cubicBezTo>
                  <a:cubicBezTo>
                    <a:pt x="721458" y="273969"/>
                    <a:pt x="717522" y="272883"/>
                    <a:pt x="712952" y="272883"/>
                  </a:cubicBezTo>
                  <a:cubicBezTo>
                    <a:pt x="708382" y="272883"/>
                    <a:pt x="704445" y="273878"/>
                    <a:pt x="701097" y="275869"/>
                  </a:cubicBezTo>
                  <a:cubicBezTo>
                    <a:pt x="697885" y="277860"/>
                    <a:pt x="695170" y="280439"/>
                    <a:pt x="692953" y="283651"/>
                  </a:cubicBezTo>
                  <a:cubicBezTo>
                    <a:pt x="690871" y="287000"/>
                    <a:pt x="689243" y="290800"/>
                    <a:pt x="688111" y="295144"/>
                  </a:cubicBezTo>
                  <a:cubicBezTo>
                    <a:pt x="687116" y="299488"/>
                    <a:pt x="686618" y="304058"/>
                    <a:pt x="686618" y="308854"/>
                  </a:cubicBezTo>
                  <a:close/>
                  <a:moveTo>
                    <a:pt x="713495" y="355775"/>
                  </a:moveTo>
                  <a:cubicBezTo>
                    <a:pt x="707296" y="355775"/>
                    <a:pt x="701369" y="354779"/>
                    <a:pt x="695713" y="352788"/>
                  </a:cubicBezTo>
                  <a:cubicBezTo>
                    <a:pt x="690148" y="350797"/>
                    <a:pt x="685261" y="347856"/>
                    <a:pt x="681053" y="343875"/>
                  </a:cubicBezTo>
                  <a:cubicBezTo>
                    <a:pt x="676709" y="339938"/>
                    <a:pt x="673270" y="335052"/>
                    <a:pt x="670691" y="329215"/>
                  </a:cubicBezTo>
                  <a:cubicBezTo>
                    <a:pt x="668203" y="323287"/>
                    <a:pt x="666981" y="316500"/>
                    <a:pt x="666981" y="308809"/>
                  </a:cubicBezTo>
                  <a:cubicBezTo>
                    <a:pt x="666981" y="302383"/>
                    <a:pt x="668022" y="296275"/>
                    <a:pt x="670148" y="290438"/>
                  </a:cubicBezTo>
                  <a:cubicBezTo>
                    <a:pt x="672230" y="284511"/>
                    <a:pt x="675261" y="279398"/>
                    <a:pt x="679243" y="275054"/>
                  </a:cubicBezTo>
                  <a:cubicBezTo>
                    <a:pt x="683179" y="270711"/>
                    <a:pt x="688021" y="267272"/>
                    <a:pt x="693722" y="264693"/>
                  </a:cubicBezTo>
                  <a:cubicBezTo>
                    <a:pt x="699423" y="262114"/>
                    <a:pt x="705893" y="260802"/>
                    <a:pt x="713178" y="260802"/>
                  </a:cubicBezTo>
                  <a:cubicBezTo>
                    <a:pt x="719829" y="260802"/>
                    <a:pt x="726028" y="261978"/>
                    <a:pt x="731729" y="264331"/>
                  </a:cubicBezTo>
                  <a:cubicBezTo>
                    <a:pt x="737430" y="266548"/>
                    <a:pt x="742362" y="269715"/>
                    <a:pt x="746570" y="273788"/>
                  </a:cubicBezTo>
                  <a:cubicBezTo>
                    <a:pt x="750778" y="277996"/>
                    <a:pt x="754036" y="283063"/>
                    <a:pt x="756389" y="288990"/>
                  </a:cubicBezTo>
                  <a:cubicBezTo>
                    <a:pt x="758877" y="294782"/>
                    <a:pt x="760099" y="301343"/>
                    <a:pt x="760099" y="308628"/>
                  </a:cubicBezTo>
                  <a:cubicBezTo>
                    <a:pt x="760099" y="315912"/>
                    <a:pt x="758877" y="322473"/>
                    <a:pt x="756389" y="328265"/>
                  </a:cubicBezTo>
                  <a:cubicBezTo>
                    <a:pt x="754036" y="334056"/>
                    <a:pt x="750778" y="339033"/>
                    <a:pt x="746570" y="343105"/>
                  </a:cubicBezTo>
                  <a:cubicBezTo>
                    <a:pt x="742498" y="347178"/>
                    <a:pt x="737611" y="350254"/>
                    <a:pt x="731910" y="352381"/>
                  </a:cubicBezTo>
                  <a:cubicBezTo>
                    <a:pt x="726209" y="354598"/>
                    <a:pt x="720101" y="355729"/>
                    <a:pt x="713540" y="355729"/>
                  </a:cubicBezTo>
                  <a:close/>
                  <a:moveTo>
                    <a:pt x="649199" y="224876"/>
                  </a:moveTo>
                  <a:lnTo>
                    <a:pt x="649199" y="241753"/>
                  </a:lnTo>
                  <a:cubicBezTo>
                    <a:pt x="644765" y="239672"/>
                    <a:pt x="640014" y="237681"/>
                    <a:pt x="634947" y="235826"/>
                  </a:cubicBezTo>
                  <a:cubicBezTo>
                    <a:pt x="629879" y="233971"/>
                    <a:pt x="623635" y="233066"/>
                    <a:pt x="616214" y="233066"/>
                  </a:cubicBezTo>
                  <a:cubicBezTo>
                    <a:pt x="609790" y="233066"/>
                    <a:pt x="604586" y="234604"/>
                    <a:pt x="600650" y="237681"/>
                  </a:cubicBezTo>
                  <a:cubicBezTo>
                    <a:pt x="596804" y="240667"/>
                    <a:pt x="594903" y="244920"/>
                    <a:pt x="594903" y="250486"/>
                  </a:cubicBezTo>
                  <a:cubicBezTo>
                    <a:pt x="594903" y="255055"/>
                    <a:pt x="596034" y="258947"/>
                    <a:pt x="598252" y="262159"/>
                  </a:cubicBezTo>
                  <a:cubicBezTo>
                    <a:pt x="600469" y="265236"/>
                    <a:pt x="604450" y="268584"/>
                    <a:pt x="610106" y="272159"/>
                  </a:cubicBezTo>
                  <a:cubicBezTo>
                    <a:pt x="614043" y="274738"/>
                    <a:pt x="618748" y="277362"/>
                    <a:pt x="624178" y="279941"/>
                  </a:cubicBezTo>
                  <a:cubicBezTo>
                    <a:pt x="629608" y="282520"/>
                    <a:pt x="634811" y="285506"/>
                    <a:pt x="639743" y="288855"/>
                  </a:cubicBezTo>
                  <a:cubicBezTo>
                    <a:pt x="644675" y="292203"/>
                    <a:pt x="648883" y="296139"/>
                    <a:pt x="652367" y="300709"/>
                  </a:cubicBezTo>
                  <a:cubicBezTo>
                    <a:pt x="655805" y="305144"/>
                    <a:pt x="657570" y="310573"/>
                    <a:pt x="657570" y="317043"/>
                  </a:cubicBezTo>
                  <a:cubicBezTo>
                    <a:pt x="657570" y="326319"/>
                    <a:pt x="654900" y="334101"/>
                    <a:pt x="649607" y="340391"/>
                  </a:cubicBezTo>
                  <a:cubicBezTo>
                    <a:pt x="644313" y="346589"/>
                    <a:pt x="636892" y="350843"/>
                    <a:pt x="627345" y="353195"/>
                  </a:cubicBezTo>
                  <a:cubicBezTo>
                    <a:pt x="622911" y="354327"/>
                    <a:pt x="618341" y="355005"/>
                    <a:pt x="613635" y="355232"/>
                  </a:cubicBezTo>
                  <a:cubicBezTo>
                    <a:pt x="609065" y="355594"/>
                    <a:pt x="604677" y="355684"/>
                    <a:pt x="600469" y="355413"/>
                  </a:cubicBezTo>
                  <a:cubicBezTo>
                    <a:pt x="596261" y="355051"/>
                    <a:pt x="592369" y="354508"/>
                    <a:pt x="588795" y="353738"/>
                  </a:cubicBezTo>
                  <a:cubicBezTo>
                    <a:pt x="585356" y="353105"/>
                    <a:pt x="582596" y="352336"/>
                    <a:pt x="580651" y="351340"/>
                  </a:cubicBezTo>
                  <a:cubicBezTo>
                    <a:pt x="578072" y="350345"/>
                    <a:pt x="576307" y="348807"/>
                    <a:pt x="575447" y="346725"/>
                  </a:cubicBezTo>
                  <a:cubicBezTo>
                    <a:pt x="574587" y="344508"/>
                    <a:pt x="574316" y="342472"/>
                    <a:pt x="574723" y="340617"/>
                  </a:cubicBezTo>
                  <a:cubicBezTo>
                    <a:pt x="575085" y="338626"/>
                    <a:pt x="576081" y="337178"/>
                    <a:pt x="577709" y="336183"/>
                  </a:cubicBezTo>
                  <a:cubicBezTo>
                    <a:pt x="579339" y="335052"/>
                    <a:pt x="581420" y="335006"/>
                    <a:pt x="583999" y="336002"/>
                  </a:cubicBezTo>
                  <a:cubicBezTo>
                    <a:pt x="586578" y="337223"/>
                    <a:pt x="589881" y="338400"/>
                    <a:pt x="593817" y="339531"/>
                  </a:cubicBezTo>
                  <a:cubicBezTo>
                    <a:pt x="597754" y="340526"/>
                    <a:pt x="601871" y="341205"/>
                    <a:pt x="606034" y="341567"/>
                  </a:cubicBezTo>
                  <a:cubicBezTo>
                    <a:pt x="610197" y="341929"/>
                    <a:pt x="614359" y="341793"/>
                    <a:pt x="618431" y="341205"/>
                  </a:cubicBezTo>
                  <a:cubicBezTo>
                    <a:pt x="622639" y="340572"/>
                    <a:pt x="626259" y="339124"/>
                    <a:pt x="629381" y="336771"/>
                  </a:cubicBezTo>
                  <a:cubicBezTo>
                    <a:pt x="631463" y="335278"/>
                    <a:pt x="633408" y="333061"/>
                    <a:pt x="635128" y="330120"/>
                  </a:cubicBezTo>
                  <a:cubicBezTo>
                    <a:pt x="636847" y="327043"/>
                    <a:pt x="637707" y="323514"/>
                    <a:pt x="637707" y="319532"/>
                  </a:cubicBezTo>
                  <a:cubicBezTo>
                    <a:pt x="637707" y="315550"/>
                    <a:pt x="636349" y="312428"/>
                    <a:pt x="633635" y="309713"/>
                  </a:cubicBezTo>
                  <a:cubicBezTo>
                    <a:pt x="631055" y="306863"/>
                    <a:pt x="627707" y="304193"/>
                    <a:pt x="623635" y="301750"/>
                  </a:cubicBezTo>
                  <a:cubicBezTo>
                    <a:pt x="619427" y="299261"/>
                    <a:pt x="614676" y="296728"/>
                    <a:pt x="609382" y="294149"/>
                  </a:cubicBezTo>
                  <a:cubicBezTo>
                    <a:pt x="604088" y="291434"/>
                    <a:pt x="598749" y="288176"/>
                    <a:pt x="593456" y="284330"/>
                  </a:cubicBezTo>
                  <a:cubicBezTo>
                    <a:pt x="588161" y="280620"/>
                    <a:pt x="583818" y="276548"/>
                    <a:pt x="580470" y="272113"/>
                  </a:cubicBezTo>
                  <a:cubicBezTo>
                    <a:pt x="577121" y="267544"/>
                    <a:pt x="575447" y="261526"/>
                    <a:pt x="575447" y="254151"/>
                  </a:cubicBezTo>
                  <a:cubicBezTo>
                    <a:pt x="575447" y="242794"/>
                    <a:pt x="579519" y="234332"/>
                    <a:pt x="587664" y="228767"/>
                  </a:cubicBezTo>
                  <a:cubicBezTo>
                    <a:pt x="595808" y="223202"/>
                    <a:pt x="606215" y="220442"/>
                    <a:pt x="618794" y="220442"/>
                  </a:cubicBezTo>
                  <a:cubicBezTo>
                    <a:pt x="621870" y="220442"/>
                    <a:pt x="624857" y="220623"/>
                    <a:pt x="627707" y="220985"/>
                  </a:cubicBezTo>
                  <a:cubicBezTo>
                    <a:pt x="630693" y="221211"/>
                    <a:pt x="633408" y="221618"/>
                    <a:pt x="635852" y="222116"/>
                  </a:cubicBezTo>
                  <a:cubicBezTo>
                    <a:pt x="638431" y="222614"/>
                    <a:pt x="640874" y="223157"/>
                    <a:pt x="643091" y="223790"/>
                  </a:cubicBezTo>
                  <a:cubicBezTo>
                    <a:pt x="645308" y="224288"/>
                    <a:pt x="647344" y="224695"/>
                    <a:pt x="649199" y="225102"/>
                  </a:cubicBezTo>
                  <a:close/>
                  <a:moveTo>
                    <a:pt x="449299" y="229174"/>
                  </a:moveTo>
                  <a:lnTo>
                    <a:pt x="449299" y="279579"/>
                  </a:lnTo>
                  <a:cubicBezTo>
                    <a:pt x="449797" y="278358"/>
                    <a:pt x="450838" y="276683"/>
                    <a:pt x="452467" y="274557"/>
                  </a:cubicBezTo>
                  <a:cubicBezTo>
                    <a:pt x="454096" y="272475"/>
                    <a:pt x="456222" y="270439"/>
                    <a:pt x="458937" y="268448"/>
                  </a:cubicBezTo>
                  <a:cubicBezTo>
                    <a:pt x="461516" y="266367"/>
                    <a:pt x="464683" y="264557"/>
                    <a:pt x="468394" y="263064"/>
                  </a:cubicBezTo>
                  <a:cubicBezTo>
                    <a:pt x="472239" y="261571"/>
                    <a:pt x="476538" y="260847"/>
                    <a:pt x="481379" y="260847"/>
                  </a:cubicBezTo>
                  <a:cubicBezTo>
                    <a:pt x="486221" y="260847"/>
                    <a:pt x="490564" y="261978"/>
                    <a:pt x="494184" y="264195"/>
                  </a:cubicBezTo>
                  <a:cubicBezTo>
                    <a:pt x="497895" y="266277"/>
                    <a:pt x="500926" y="269082"/>
                    <a:pt x="503279" y="272521"/>
                  </a:cubicBezTo>
                  <a:cubicBezTo>
                    <a:pt x="505632" y="275869"/>
                    <a:pt x="507351" y="279760"/>
                    <a:pt x="508482" y="284194"/>
                  </a:cubicBezTo>
                  <a:cubicBezTo>
                    <a:pt x="509704" y="288538"/>
                    <a:pt x="510337" y="292927"/>
                    <a:pt x="510337" y="297361"/>
                  </a:cubicBezTo>
                  <a:lnTo>
                    <a:pt x="510337" y="353919"/>
                  </a:lnTo>
                  <a:lnTo>
                    <a:pt x="491967" y="353919"/>
                  </a:lnTo>
                  <a:lnTo>
                    <a:pt x="491967" y="297587"/>
                  </a:lnTo>
                  <a:cubicBezTo>
                    <a:pt x="491967" y="295235"/>
                    <a:pt x="491741" y="292836"/>
                    <a:pt x="491243" y="290348"/>
                  </a:cubicBezTo>
                  <a:cubicBezTo>
                    <a:pt x="490746" y="287769"/>
                    <a:pt x="489886" y="285416"/>
                    <a:pt x="488664" y="283289"/>
                  </a:cubicBezTo>
                  <a:cubicBezTo>
                    <a:pt x="487533" y="281299"/>
                    <a:pt x="485949" y="279624"/>
                    <a:pt x="483823" y="278267"/>
                  </a:cubicBezTo>
                  <a:cubicBezTo>
                    <a:pt x="481832" y="276910"/>
                    <a:pt x="479389" y="276231"/>
                    <a:pt x="476402" y="276231"/>
                  </a:cubicBezTo>
                  <a:cubicBezTo>
                    <a:pt x="472194" y="276231"/>
                    <a:pt x="468439" y="277543"/>
                    <a:pt x="465091" y="280122"/>
                  </a:cubicBezTo>
                  <a:cubicBezTo>
                    <a:pt x="461742" y="282701"/>
                    <a:pt x="458892" y="285868"/>
                    <a:pt x="456584" y="289579"/>
                  </a:cubicBezTo>
                  <a:cubicBezTo>
                    <a:pt x="454231" y="293425"/>
                    <a:pt x="452467" y="297497"/>
                    <a:pt x="451200" y="301795"/>
                  </a:cubicBezTo>
                  <a:cubicBezTo>
                    <a:pt x="449978" y="306139"/>
                    <a:pt x="449345" y="310075"/>
                    <a:pt x="449345" y="313650"/>
                  </a:cubicBezTo>
                  <a:lnTo>
                    <a:pt x="449345" y="353874"/>
                  </a:lnTo>
                  <a:lnTo>
                    <a:pt x="430975" y="353874"/>
                  </a:lnTo>
                  <a:lnTo>
                    <a:pt x="430975" y="245237"/>
                  </a:lnTo>
                  <a:cubicBezTo>
                    <a:pt x="430975" y="243744"/>
                    <a:pt x="430929" y="242386"/>
                    <a:pt x="430794" y="241165"/>
                  </a:cubicBezTo>
                  <a:cubicBezTo>
                    <a:pt x="430794" y="239807"/>
                    <a:pt x="430658" y="238586"/>
                    <a:pt x="430432" y="237455"/>
                  </a:cubicBezTo>
                  <a:cubicBezTo>
                    <a:pt x="430296" y="236323"/>
                    <a:pt x="429934" y="235418"/>
                    <a:pt x="429300" y="234694"/>
                  </a:cubicBezTo>
                  <a:cubicBezTo>
                    <a:pt x="428803" y="233835"/>
                    <a:pt x="428124" y="233020"/>
                    <a:pt x="427264" y="232296"/>
                  </a:cubicBezTo>
                  <a:cubicBezTo>
                    <a:pt x="426405" y="231663"/>
                    <a:pt x="425364" y="231256"/>
                    <a:pt x="424097" y="230984"/>
                  </a:cubicBezTo>
                  <a:cubicBezTo>
                    <a:pt x="422966" y="230622"/>
                    <a:pt x="421880" y="230441"/>
                    <a:pt x="420749" y="230441"/>
                  </a:cubicBezTo>
                  <a:cubicBezTo>
                    <a:pt x="418894" y="230441"/>
                    <a:pt x="417491" y="229944"/>
                    <a:pt x="416496" y="228948"/>
                  </a:cubicBezTo>
                  <a:cubicBezTo>
                    <a:pt x="415636" y="227817"/>
                    <a:pt x="415184" y="226550"/>
                    <a:pt x="415184" y="225057"/>
                  </a:cubicBezTo>
                  <a:cubicBezTo>
                    <a:pt x="415184" y="223835"/>
                    <a:pt x="415636" y="222704"/>
                    <a:pt x="416496" y="221709"/>
                  </a:cubicBezTo>
                  <a:cubicBezTo>
                    <a:pt x="417491" y="220713"/>
                    <a:pt x="418577" y="220216"/>
                    <a:pt x="419844" y="220216"/>
                  </a:cubicBezTo>
                  <a:lnTo>
                    <a:pt x="439481" y="220216"/>
                  </a:lnTo>
                  <a:cubicBezTo>
                    <a:pt x="442467" y="220216"/>
                    <a:pt x="444775" y="221256"/>
                    <a:pt x="446539" y="223383"/>
                  </a:cubicBezTo>
                  <a:cubicBezTo>
                    <a:pt x="448395" y="225464"/>
                    <a:pt x="449299" y="227410"/>
                    <a:pt x="449299" y="229129"/>
                  </a:cubicBezTo>
                  <a:close/>
                  <a:moveTo>
                    <a:pt x="414686" y="341477"/>
                  </a:moveTo>
                  <a:lnTo>
                    <a:pt x="414686" y="353874"/>
                  </a:lnTo>
                  <a:cubicBezTo>
                    <a:pt x="411971" y="354508"/>
                    <a:pt x="408894" y="354915"/>
                    <a:pt x="405410" y="355186"/>
                  </a:cubicBezTo>
                  <a:cubicBezTo>
                    <a:pt x="401972" y="355548"/>
                    <a:pt x="399302" y="355729"/>
                    <a:pt x="397447" y="355729"/>
                  </a:cubicBezTo>
                  <a:cubicBezTo>
                    <a:pt x="391158" y="355729"/>
                    <a:pt x="386135" y="355096"/>
                    <a:pt x="382425" y="353874"/>
                  </a:cubicBezTo>
                  <a:cubicBezTo>
                    <a:pt x="378715" y="352653"/>
                    <a:pt x="375864" y="350797"/>
                    <a:pt x="373919" y="348309"/>
                  </a:cubicBezTo>
                  <a:cubicBezTo>
                    <a:pt x="371928" y="345956"/>
                    <a:pt x="370661" y="343060"/>
                    <a:pt x="370027" y="339576"/>
                  </a:cubicBezTo>
                  <a:cubicBezTo>
                    <a:pt x="369530" y="336137"/>
                    <a:pt x="369303" y="332156"/>
                    <a:pt x="369303" y="327722"/>
                  </a:cubicBezTo>
                  <a:lnTo>
                    <a:pt x="369303" y="275462"/>
                  </a:lnTo>
                  <a:lnTo>
                    <a:pt x="354463" y="275462"/>
                  </a:lnTo>
                  <a:lnTo>
                    <a:pt x="354463" y="262657"/>
                  </a:lnTo>
                  <a:lnTo>
                    <a:pt x="369303" y="262657"/>
                  </a:lnTo>
                  <a:lnTo>
                    <a:pt x="369303" y="247816"/>
                  </a:lnTo>
                  <a:lnTo>
                    <a:pt x="387266" y="230939"/>
                  </a:lnTo>
                  <a:lnTo>
                    <a:pt x="387266" y="262657"/>
                  </a:lnTo>
                  <a:lnTo>
                    <a:pt x="412831" y="262657"/>
                  </a:lnTo>
                  <a:lnTo>
                    <a:pt x="412831" y="275462"/>
                  </a:lnTo>
                  <a:lnTo>
                    <a:pt x="387447" y="275462"/>
                  </a:lnTo>
                  <a:lnTo>
                    <a:pt x="387447" y="331070"/>
                  </a:lnTo>
                  <a:cubicBezTo>
                    <a:pt x="387447" y="333785"/>
                    <a:pt x="387673" y="335957"/>
                    <a:pt x="388171" y="337540"/>
                  </a:cubicBezTo>
                  <a:cubicBezTo>
                    <a:pt x="388805" y="339033"/>
                    <a:pt x="389710" y="340119"/>
                    <a:pt x="390931" y="340888"/>
                  </a:cubicBezTo>
                  <a:cubicBezTo>
                    <a:pt x="392786" y="342020"/>
                    <a:pt x="395818" y="342698"/>
                    <a:pt x="400026" y="342924"/>
                  </a:cubicBezTo>
                  <a:cubicBezTo>
                    <a:pt x="404234" y="343060"/>
                    <a:pt x="409120" y="342563"/>
                    <a:pt x="414686" y="341431"/>
                  </a:cubicBezTo>
                  <a:close/>
                  <a:moveTo>
                    <a:pt x="340798" y="229898"/>
                  </a:moveTo>
                  <a:lnTo>
                    <a:pt x="340798" y="353919"/>
                  </a:lnTo>
                  <a:lnTo>
                    <a:pt x="322428" y="353919"/>
                  </a:lnTo>
                  <a:lnTo>
                    <a:pt x="322428" y="245282"/>
                  </a:lnTo>
                  <a:cubicBezTo>
                    <a:pt x="322428" y="243789"/>
                    <a:pt x="322383" y="242432"/>
                    <a:pt x="322247" y="241210"/>
                  </a:cubicBezTo>
                  <a:cubicBezTo>
                    <a:pt x="322247" y="239853"/>
                    <a:pt x="322111" y="238631"/>
                    <a:pt x="321885" y="237500"/>
                  </a:cubicBezTo>
                  <a:cubicBezTo>
                    <a:pt x="321749" y="236369"/>
                    <a:pt x="321387" y="235464"/>
                    <a:pt x="320754" y="234740"/>
                  </a:cubicBezTo>
                  <a:cubicBezTo>
                    <a:pt x="320256" y="233880"/>
                    <a:pt x="319577" y="233066"/>
                    <a:pt x="318718" y="232342"/>
                  </a:cubicBezTo>
                  <a:cubicBezTo>
                    <a:pt x="317858" y="231708"/>
                    <a:pt x="316817" y="231210"/>
                    <a:pt x="315550" y="230849"/>
                  </a:cubicBezTo>
                  <a:cubicBezTo>
                    <a:pt x="314419" y="230487"/>
                    <a:pt x="313333" y="230306"/>
                    <a:pt x="312202" y="230306"/>
                  </a:cubicBezTo>
                  <a:cubicBezTo>
                    <a:pt x="310347" y="230306"/>
                    <a:pt x="308944" y="229808"/>
                    <a:pt x="307949" y="228812"/>
                  </a:cubicBezTo>
                  <a:cubicBezTo>
                    <a:pt x="307089" y="227817"/>
                    <a:pt x="306637" y="226595"/>
                    <a:pt x="306637" y="225102"/>
                  </a:cubicBezTo>
                  <a:cubicBezTo>
                    <a:pt x="306637" y="223881"/>
                    <a:pt x="307089" y="222749"/>
                    <a:pt x="307949" y="221754"/>
                  </a:cubicBezTo>
                  <a:cubicBezTo>
                    <a:pt x="308944" y="220758"/>
                    <a:pt x="310030" y="220261"/>
                    <a:pt x="311297" y="220261"/>
                  </a:cubicBezTo>
                  <a:lnTo>
                    <a:pt x="330934" y="220261"/>
                  </a:lnTo>
                  <a:cubicBezTo>
                    <a:pt x="333920" y="220261"/>
                    <a:pt x="336228" y="221392"/>
                    <a:pt x="337993" y="223609"/>
                  </a:cubicBezTo>
                  <a:cubicBezTo>
                    <a:pt x="339848" y="225690"/>
                    <a:pt x="340753" y="227817"/>
                    <a:pt x="340753" y="229898"/>
                  </a:cubicBezTo>
                  <a:close/>
                  <a:moveTo>
                    <a:pt x="282520" y="321297"/>
                  </a:moveTo>
                  <a:lnTo>
                    <a:pt x="282520" y="309080"/>
                  </a:lnTo>
                  <a:cubicBezTo>
                    <a:pt x="280032" y="309080"/>
                    <a:pt x="277000" y="309216"/>
                    <a:pt x="273426" y="309442"/>
                  </a:cubicBezTo>
                  <a:cubicBezTo>
                    <a:pt x="269851" y="309578"/>
                    <a:pt x="266322" y="309985"/>
                    <a:pt x="262838" y="310754"/>
                  </a:cubicBezTo>
                  <a:cubicBezTo>
                    <a:pt x="257770" y="311976"/>
                    <a:pt x="253427" y="313967"/>
                    <a:pt x="249852" y="316681"/>
                  </a:cubicBezTo>
                  <a:cubicBezTo>
                    <a:pt x="246278" y="319396"/>
                    <a:pt x="244468" y="323468"/>
                    <a:pt x="244468" y="328898"/>
                  </a:cubicBezTo>
                  <a:cubicBezTo>
                    <a:pt x="244468" y="330120"/>
                    <a:pt x="244604" y="331568"/>
                    <a:pt x="244830" y="333151"/>
                  </a:cubicBezTo>
                  <a:cubicBezTo>
                    <a:pt x="245192" y="334644"/>
                    <a:pt x="245871" y="336002"/>
                    <a:pt x="246866" y="337223"/>
                  </a:cubicBezTo>
                  <a:cubicBezTo>
                    <a:pt x="247861" y="338581"/>
                    <a:pt x="249219" y="339712"/>
                    <a:pt x="250938" y="340572"/>
                  </a:cubicBezTo>
                  <a:cubicBezTo>
                    <a:pt x="252658" y="341431"/>
                    <a:pt x="254965" y="341884"/>
                    <a:pt x="257815" y="341884"/>
                  </a:cubicBezTo>
                  <a:cubicBezTo>
                    <a:pt x="260892" y="341884"/>
                    <a:pt x="263879" y="341431"/>
                    <a:pt x="266729" y="340572"/>
                  </a:cubicBezTo>
                  <a:cubicBezTo>
                    <a:pt x="269715" y="339576"/>
                    <a:pt x="272340" y="338174"/>
                    <a:pt x="274693" y="336318"/>
                  </a:cubicBezTo>
                  <a:cubicBezTo>
                    <a:pt x="277045" y="334599"/>
                    <a:pt x="278901" y="332473"/>
                    <a:pt x="280258" y="330029"/>
                  </a:cubicBezTo>
                  <a:cubicBezTo>
                    <a:pt x="281751" y="327450"/>
                    <a:pt x="282475" y="324509"/>
                    <a:pt x="282475" y="321297"/>
                  </a:cubicBezTo>
                  <a:close/>
                  <a:moveTo>
                    <a:pt x="282520" y="353919"/>
                  </a:moveTo>
                  <a:lnTo>
                    <a:pt x="282520" y="343920"/>
                  </a:lnTo>
                  <a:cubicBezTo>
                    <a:pt x="279172" y="347630"/>
                    <a:pt x="274964" y="350526"/>
                    <a:pt x="269897" y="352653"/>
                  </a:cubicBezTo>
                  <a:cubicBezTo>
                    <a:pt x="264965" y="354870"/>
                    <a:pt x="258404" y="356001"/>
                    <a:pt x="250259" y="356001"/>
                  </a:cubicBezTo>
                  <a:cubicBezTo>
                    <a:pt x="242703" y="356001"/>
                    <a:pt x="236595" y="353648"/>
                    <a:pt x="231889" y="348942"/>
                  </a:cubicBezTo>
                  <a:cubicBezTo>
                    <a:pt x="227184" y="344237"/>
                    <a:pt x="224831" y="338174"/>
                    <a:pt x="224831" y="330753"/>
                  </a:cubicBezTo>
                  <a:cubicBezTo>
                    <a:pt x="224831" y="324554"/>
                    <a:pt x="226369" y="319396"/>
                    <a:pt x="229446" y="315188"/>
                  </a:cubicBezTo>
                  <a:cubicBezTo>
                    <a:pt x="232658" y="310980"/>
                    <a:pt x="236685" y="307587"/>
                    <a:pt x="241481" y="305008"/>
                  </a:cubicBezTo>
                  <a:cubicBezTo>
                    <a:pt x="246323" y="302429"/>
                    <a:pt x="251572" y="300574"/>
                    <a:pt x="257227" y="299442"/>
                  </a:cubicBezTo>
                  <a:cubicBezTo>
                    <a:pt x="263019" y="298311"/>
                    <a:pt x="268539" y="297768"/>
                    <a:pt x="273742" y="297768"/>
                  </a:cubicBezTo>
                  <a:lnTo>
                    <a:pt x="276321" y="297768"/>
                  </a:lnTo>
                  <a:cubicBezTo>
                    <a:pt x="277317" y="297768"/>
                    <a:pt x="278222" y="297723"/>
                    <a:pt x="279081" y="297587"/>
                  </a:cubicBezTo>
                  <a:lnTo>
                    <a:pt x="281298" y="297587"/>
                  </a:lnTo>
                  <a:cubicBezTo>
                    <a:pt x="281932" y="297452"/>
                    <a:pt x="282294" y="297406"/>
                    <a:pt x="282430" y="297406"/>
                  </a:cubicBezTo>
                  <a:lnTo>
                    <a:pt x="282430" y="292565"/>
                  </a:lnTo>
                  <a:cubicBezTo>
                    <a:pt x="282430" y="290348"/>
                    <a:pt x="282113" y="288040"/>
                    <a:pt x="281525" y="285687"/>
                  </a:cubicBezTo>
                  <a:cubicBezTo>
                    <a:pt x="280891" y="283199"/>
                    <a:pt x="279896" y="281072"/>
                    <a:pt x="278539" y="279217"/>
                  </a:cubicBezTo>
                  <a:cubicBezTo>
                    <a:pt x="277045" y="277226"/>
                    <a:pt x="275100" y="275643"/>
                    <a:pt x="272611" y="274376"/>
                  </a:cubicBezTo>
                  <a:cubicBezTo>
                    <a:pt x="270123" y="273154"/>
                    <a:pt x="267046" y="272521"/>
                    <a:pt x="263336" y="272521"/>
                  </a:cubicBezTo>
                  <a:cubicBezTo>
                    <a:pt x="257770" y="272521"/>
                    <a:pt x="253427" y="273878"/>
                    <a:pt x="250350" y="276593"/>
                  </a:cubicBezTo>
                  <a:cubicBezTo>
                    <a:pt x="247273" y="279308"/>
                    <a:pt x="245735" y="283244"/>
                    <a:pt x="245735" y="288448"/>
                  </a:cubicBezTo>
                  <a:lnTo>
                    <a:pt x="225917" y="288448"/>
                  </a:lnTo>
                  <a:cubicBezTo>
                    <a:pt x="225917" y="285371"/>
                    <a:pt x="226595" y="282203"/>
                    <a:pt x="227953" y="278991"/>
                  </a:cubicBezTo>
                  <a:cubicBezTo>
                    <a:pt x="229446" y="275643"/>
                    <a:pt x="231799" y="272611"/>
                    <a:pt x="235011" y="269896"/>
                  </a:cubicBezTo>
                  <a:cubicBezTo>
                    <a:pt x="238088" y="267317"/>
                    <a:pt x="242070" y="265145"/>
                    <a:pt x="246866" y="263426"/>
                  </a:cubicBezTo>
                  <a:cubicBezTo>
                    <a:pt x="251707" y="261707"/>
                    <a:pt x="257454" y="260847"/>
                    <a:pt x="264105" y="260847"/>
                  </a:cubicBezTo>
                  <a:cubicBezTo>
                    <a:pt x="275598" y="260847"/>
                    <a:pt x="284556" y="263743"/>
                    <a:pt x="290981" y="269580"/>
                  </a:cubicBezTo>
                  <a:cubicBezTo>
                    <a:pt x="297406" y="275281"/>
                    <a:pt x="300619" y="283108"/>
                    <a:pt x="300619" y="293108"/>
                  </a:cubicBezTo>
                  <a:lnTo>
                    <a:pt x="300619" y="353919"/>
                  </a:lnTo>
                  <a:lnTo>
                    <a:pt x="282430" y="353919"/>
                  </a:lnTo>
                  <a:close/>
                  <a:moveTo>
                    <a:pt x="171394" y="272159"/>
                  </a:moveTo>
                  <a:cubicBezTo>
                    <a:pt x="165331" y="272159"/>
                    <a:pt x="159676" y="274195"/>
                    <a:pt x="154336" y="278267"/>
                  </a:cubicBezTo>
                  <a:cubicBezTo>
                    <a:pt x="149133" y="282339"/>
                    <a:pt x="146102" y="289126"/>
                    <a:pt x="145242" y="298673"/>
                  </a:cubicBezTo>
                  <a:lnTo>
                    <a:pt x="193972" y="298673"/>
                  </a:lnTo>
                  <a:cubicBezTo>
                    <a:pt x="193972" y="289036"/>
                    <a:pt x="191620" y="282249"/>
                    <a:pt x="186914" y="278267"/>
                  </a:cubicBezTo>
                  <a:cubicBezTo>
                    <a:pt x="182208" y="274195"/>
                    <a:pt x="177050" y="272159"/>
                    <a:pt x="171349" y="272159"/>
                  </a:cubicBezTo>
                  <a:close/>
                  <a:moveTo>
                    <a:pt x="173792" y="355775"/>
                  </a:moveTo>
                  <a:cubicBezTo>
                    <a:pt x="167141" y="355775"/>
                    <a:pt x="160897" y="354643"/>
                    <a:pt x="155060" y="352426"/>
                  </a:cubicBezTo>
                  <a:cubicBezTo>
                    <a:pt x="149269" y="350209"/>
                    <a:pt x="144111" y="346861"/>
                    <a:pt x="139676" y="342427"/>
                  </a:cubicBezTo>
                  <a:cubicBezTo>
                    <a:pt x="135242" y="337993"/>
                    <a:pt x="131939" y="332789"/>
                    <a:pt x="129496" y="326500"/>
                  </a:cubicBezTo>
                  <a:cubicBezTo>
                    <a:pt x="127053" y="320211"/>
                    <a:pt x="125786" y="313016"/>
                    <a:pt x="125786" y="305008"/>
                  </a:cubicBezTo>
                  <a:cubicBezTo>
                    <a:pt x="125786" y="297949"/>
                    <a:pt x="126917" y="291705"/>
                    <a:pt x="129134" y="286276"/>
                  </a:cubicBezTo>
                  <a:cubicBezTo>
                    <a:pt x="131487" y="280710"/>
                    <a:pt x="134699" y="276095"/>
                    <a:pt x="138772" y="272385"/>
                  </a:cubicBezTo>
                  <a:cubicBezTo>
                    <a:pt x="142980" y="268675"/>
                    <a:pt x="147866" y="265824"/>
                    <a:pt x="153431" y="263879"/>
                  </a:cubicBezTo>
                  <a:cubicBezTo>
                    <a:pt x="159133" y="261888"/>
                    <a:pt x="165286" y="260892"/>
                    <a:pt x="171983" y="260892"/>
                  </a:cubicBezTo>
                  <a:cubicBezTo>
                    <a:pt x="176824" y="260892"/>
                    <a:pt x="181620" y="261797"/>
                    <a:pt x="186462" y="263652"/>
                  </a:cubicBezTo>
                  <a:cubicBezTo>
                    <a:pt x="191394" y="265372"/>
                    <a:pt x="195782" y="267906"/>
                    <a:pt x="199628" y="271254"/>
                  </a:cubicBezTo>
                  <a:cubicBezTo>
                    <a:pt x="203565" y="274693"/>
                    <a:pt x="206777" y="278991"/>
                    <a:pt x="209266" y="284059"/>
                  </a:cubicBezTo>
                  <a:cubicBezTo>
                    <a:pt x="211754" y="288990"/>
                    <a:pt x="212976" y="294692"/>
                    <a:pt x="212976" y="301117"/>
                  </a:cubicBezTo>
                  <a:lnTo>
                    <a:pt x="212976" y="311704"/>
                  </a:lnTo>
                  <a:lnTo>
                    <a:pt x="145332" y="311704"/>
                  </a:lnTo>
                  <a:cubicBezTo>
                    <a:pt x="146192" y="320980"/>
                    <a:pt x="149359" y="328400"/>
                    <a:pt x="154789" y="333966"/>
                  </a:cubicBezTo>
                  <a:cubicBezTo>
                    <a:pt x="160354" y="339395"/>
                    <a:pt x="168272" y="342608"/>
                    <a:pt x="178498" y="343603"/>
                  </a:cubicBezTo>
                  <a:cubicBezTo>
                    <a:pt x="180218" y="343829"/>
                    <a:pt x="183566" y="343739"/>
                    <a:pt x="188498" y="343241"/>
                  </a:cubicBezTo>
                  <a:cubicBezTo>
                    <a:pt x="193565" y="342744"/>
                    <a:pt x="198678" y="341386"/>
                    <a:pt x="203881" y="339169"/>
                  </a:cubicBezTo>
                  <a:cubicBezTo>
                    <a:pt x="205375" y="338536"/>
                    <a:pt x="206641" y="338536"/>
                    <a:pt x="207773" y="339169"/>
                  </a:cubicBezTo>
                  <a:cubicBezTo>
                    <a:pt x="208994" y="339802"/>
                    <a:pt x="209854" y="340662"/>
                    <a:pt x="210352" y="341748"/>
                  </a:cubicBezTo>
                  <a:cubicBezTo>
                    <a:pt x="210850" y="342970"/>
                    <a:pt x="210895" y="344282"/>
                    <a:pt x="210533" y="345639"/>
                  </a:cubicBezTo>
                  <a:cubicBezTo>
                    <a:pt x="210171" y="346997"/>
                    <a:pt x="209175" y="348128"/>
                    <a:pt x="207546" y="348988"/>
                  </a:cubicBezTo>
                  <a:cubicBezTo>
                    <a:pt x="202841" y="351567"/>
                    <a:pt x="197909" y="353376"/>
                    <a:pt x="192706" y="354372"/>
                  </a:cubicBezTo>
                  <a:cubicBezTo>
                    <a:pt x="187502" y="355367"/>
                    <a:pt x="181213" y="355865"/>
                    <a:pt x="173792" y="355865"/>
                  </a:cubicBezTo>
                  <a:close/>
                  <a:moveTo>
                    <a:pt x="36876" y="232477"/>
                  </a:moveTo>
                  <a:lnTo>
                    <a:pt x="36876" y="277543"/>
                  </a:lnTo>
                  <a:lnTo>
                    <a:pt x="92303" y="277543"/>
                  </a:lnTo>
                  <a:lnTo>
                    <a:pt x="92303" y="222840"/>
                  </a:lnTo>
                  <a:lnTo>
                    <a:pt x="111397" y="222840"/>
                  </a:lnTo>
                  <a:lnTo>
                    <a:pt x="111397" y="353919"/>
                  </a:lnTo>
                  <a:lnTo>
                    <a:pt x="92303" y="353919"/>
                  </a:lnTo>
                  <a:lnTo>
                    <a:pt x="92303" y="291253"/>
                  </a:lnTo>
                  <a:lnTo>
                    <a:pt x="36876" y="291253"/>
                  </a:lnTo>
                  <a:lnTo>
                    <a:pt x="36876" y="353919"/>
                  </a:lnTo>
                  <a:lnTo>
                    <a:pt x="17782" y="353919"/>
                  </a:lnTo>
                  <a:lnTo>
                    <a:pt x="17782" y="248449"/>
                  </a:lnTo>
                  <a:cubicBezTo>
                    <a:pt x="17782" y="243744"/>
                    <a:pt x="16877" y="240034"/>
                    <a:pt x="15022" y="237319"/>
                  </a:cubicBezTo>
                  <a:cubicBezTo>
                    <a:pt x="13167" y="234604"/>
                    <a:pt x="10135" y="233111"/>
                    <a:pt x="5927" y="232885"/>
                  </a:cubicBezTo>
                  <a:cubicBezTo>
                    <a:pt x="4072" y="232885"/>
                    <a:pt x="2670" y="232387"/>
                    <a:pt x="1674" y="231391"/>
                  </a:cubicBezTo>
                  <a:cubicBezTo>
                    <a:pt x="815" y="230396"/>
                    <a:pt x="362" y="229174"/>
                    <a:pt x="362" y="227681"/>
                  </a:cubicBezTo>
                  <a:cubicBezTo>
                    <a:pt x="362" y="226460"/>
                    <a:pt x="860" y="225328"/>
                    <a:pt x="1855" y="224333"/>
                  </a:cubicBezTo>
                  <a:cubicBezTo>
                    <a:pt x="2986" y="223338"/>
                    <a:pt x="4163" y="222840"/>
                    <a:pt x="5384" y="222840"/>
                  </a:cubicBezTo>
                  <a:lnTo>
                    <a:pt x="27239" y="222840"/>
                  </a:lnTo>
                  <a:cubicBezTo>
                    <a:pt x="30587" y="222840"/>
                    <a:pt x="32985" y="223971"/>
                    <a:pt x="34478" y="226188"/>
                  </a:cubicBezTo>
                  <a:cubicBezTo>
                    <a:pt x="36107" y="228269"/>
                    <a:pt x="36876" y="230396"/>
                    <a:pt x="36876" y="232477"/>
                  </a:cubicBezTo>
                  <a:close/>
                  <a:moveTo>
                    <a:pt x="742588" y="50450"/>
                  </a:moveTo>
                  <a:cubicBezTo>
                    <a:pt x="736525" y="50450"/>
                    <a:pt x="730870" y="52486"/>
                    <a:pt x="725531" y="56558"/>
                  </a:cubicBezTo>
                  <a:cubicBezTo>
                    <a:pt x="720327" y="60631"/>
                    <a:pt x="717296" y="67418"/>
                    <a:pt x="716436" y="76965"/>
                  </a:cubicBezTo>
                  <a:lnTo>
                    <a:pt x="765166" y="76965"/>
                  </a:lnTo>
                  <a:cubicBezTo>
                    <a:pt x="765166" y="67327"/>
                    <a:pt x="762814" y="60540"/>
                    <a:pt x="758108" y="56558"/>
                  </a:cubicBezTo>
                  <a:cubicBezTo>
                    <a:pt x="753402" y="52486"/>
                    <a:pt x="748244" y="50450"/>
                    <a:pt x="742543" y="50450"/>
                  </a:cubicBezTo>
                  <a:close/>
                  <a:moveTo>
                    <a:pt x="744987" y="134066"/>
                  </a:moveTo>
                  <a:cubicBezTo>
                    <a:pt x="738335" y="134066"/>
                    <a:pt x="732091" y="132935"/>
                    <a:pt x="726254" y="130718"/>
                  </a:cubicBezTo>
                  <a:cubicBezTo>
                    <a:pt x="720463" y="128501"/>
                    <a:pt x="715305" y="125152"/>
                    <a:pt x="710870" y="120718"/>
                  </a:cubicBezTo>
                  <a:cubicBezTo>
                    <a:pt x="706436" y="116284"/>
                    <a:pt x="703133" y="111081"/>
                    <a:pt x="700690" y="104791"/>
                  </a:cubicBezTo>
                  <a:cubicBezTo>
                    <a:pt x="698247" y="98502"/>
                    <a:pt x="696980" y="91308"/>
                    <a:pt x="696980" y="83299"/>
                  </a:cubicBezTo>
                  <a:cubicBezTo>
                    <a:pt x="696980" y="76241"/>
                    <a:pt x="698111" y="69997"/>
                    <a:pt x="700328" y="64567"/>
                  </a:cubicBezTo>
                  <a:cubicBezTo>
                    <a:pt x="702681" y="59002"/>
                    <a:pt x="705893" y="54386"/>
                    <a:pt x="709966" y="50676"/>
                  </a:cubicBezTo>
                  <a:cubicBezTo>
                    <a:pt x="714174" y="46966"/>
                    <a:pt x="719060" y="44115"/>
                    <a:pt x="724626" y="42170"/>
                  </a:cubicBezTo>
                  <a:cubicBezTo>
                    <a:pt x="730327" y="40179"/>
                    <a:pt x="736480" y="39184"/>
                    <a:pt x="743177" y="39184"/>
                  </a:cubicBezTo>
                  <a:cubicBezTo>
                    <a:pt x="748018" y="39184"/>
                    <a:pt x="752814" y="40089"/>
                    <a:pt x="757656" y="41944"/>
                  </a:cubicBezTo>
                  <a:cubicBezTo>
                    <a:pt x="762588" y="43663"/>
                    <a:pt x="766976" y="46197"/>
                    <a:pt x="770822" y="49545"/>
                  </a:cubicBezTo>
                  <a:cubicBezTo>
                    <a:pt x="774759" y="52984"/>
                    <a:pt x="777971" y="57282"/>
                    <a:pt x="780460" y="62350"/>
                  </a:cubicBezTo>
                  <a:cubicBezTo>
                    <a:pt x="782949" y="67282"/>
                    <a:pt x="784170" y="72983"/>
                    <a:pt x="784170" y="79408"/>
                  </a:cubicBezTo>
                  <a:lnTo>
                    <a:pt x="784170" y="89996"/>
                  </a:lnTo>
                  <a:lnTo>
                    <a:pt x="716526" y="89996"/>
                  </a:lnTo>
                  <a:cubicBezTo>
                    <a:pt x="717386" y="99271"/>
                    <a:pt x="720553" y="106692"/>
                    <a:pt x="725983" y="112257"/>
                  </a:cubicBezTo>
                  <a:cubicBezTo>
                    <a:pt x="731548" y="117687"/>
                    <a:pt x="739466" y="120899"/>
                    <a:pt x="749692" y="121895"/>
                  </a:cubicBezTo>
                  <a:cubicBezTo>
                    <a:pt x="751412" y="122121"/>
                    <a:pt x="754760" y="122030"/>
                    <a:pt x="759692" y="121533"/>
                  </a:cubicBezTo>
                  <a:cubicBezTo>
                    <a:pt x="764759" y="121035"/>
                    <a:pt x="769872" y="119677"/>
                    <a:pt x="775075" y="117460"/>
                  </a:cubicBezTo>
                  <a:cubicBezTo>
                    <a:pt x="776569" y="116827"/>
                    <a:pt x="777836" y="116827"/>
                    <a:pt x="778967" y="117460"/>
                  </a:cubicBezTo>
                  <a:cubicBezTo>
                    <a:pt x="780188" y="118094"/>
                    <a:pt x="781048" y="118953"/>
                    <a:pt x="781546" y="120039"/>
                  </a:cubicBezTo>
                  <a:cubicBezTo>
                    <a:pt x="782044" y="121261"/>
                    <a:pt x="782089" y="122573"/>
                    <a:pt x="781727" y="123931"/>
                  </a:cubicBezTo>
                  <a:cubicBezTo>
                    <a:pt x="781365" y="125288"/>
                    <a:pt x="780370" y="126419"/>
                    <a:pt x="778740" y="127279"/>
                  </a:cubicBezTo>
                  <a:cubicBezTo>
                    <a:pt x="774035" y="129858"/>
                    <a:pt x="769103" y="131668"/>
                    <a:pt x="763900" y="132663"/>
                  </a:cubicBezTo>
                  <a:cubicBezTo>
                    <a:pt x="758696" y="133659"/>
                    <a:pt x="752407" y="134156"/>
                    <a:pt x="744987" y="134156"/>
                  </a:cubicBezTo>
                  <a:close/>
                  <a:moveTo>
                    <a:pt x="601328" y="50450"/>
                  </a:moveTo>
                  <a:cubicBezTo>
                    <a:pt x="600469" y="50450"/>
                    <a:pt x="599609" y="50088"/>
                    <a:pt x="598749" y="49319"/>
                  </a:cubicBezTo>
                  <a:cubicBezTo>
                    <a:pt x="597890" y="48459"/>
                    <a:pt x="597437" y="47147"/>
                    <a:pt x="597437" y="45428"/>
                  </a:cubicBezTo>
                  <a:cubicBezTo>
                    <a:pt x="597437" y="43935"/>
                    <a:pt x="597890" y="42849"/>
                    <a:pt x="598749" y="42079"/>
                  </a:cubicBezTo>
                  <a:cubicBezTo>
                    <a:pt x="599609" y="41355"/>
                    <a:pt x="600604" y="40948"/>
                    <a:pt x="601735" y="40948"/>
                  </a:cubicBezTo>
                  <a:lnTo>
                    <a:pt x="624902" y="40948"/>
                  </a:lnTo>
                  <a:lnTo>
                    <a:pt x="653996" y="103796"/>
                  </a:lnTo>
                  <a:lnTo>
                    <a:pt x="679741" y="40948"/>
                  </a:lnTo>
                  <a:lnTo>
                    <a:pt x="686618" y="40948"/>
                  </a:lnTo>
                  <a:cubicBezTo>
                    <a:pt x="688835" y="40948"/>
                    <a:pt x="690464" y="41310"/>
                    <a:pt x="691460" y="42079"/>
                  </a:cubicBezTo>
                  <a:cubicBezTo>
                    <a:pt x="692455" y="42803"/>
                    <a:pt x="693089" y="43618"/>
                    <a:pt x="693315" y="44477"/>
                  </a:cubicBezTo>
                  <a:cubicBezTo>
                    <a:pt x="693541" y="45473"/>
                    <a:pt x="693631" y="46333"/>
                    <a:pt x="693496" y="47057"/>
                  </a:cubicBezTo>
                  <a:cubicBezTo>
                    <a:pt x="693360" y="47690"/>
                    <a:pt x="693315" y="47961"/>
                    <a:pt x="693315" y="47961"/>
                  </a:cubicBezTo>
                  <a:lnTo>
                    <a:pt x="658113" y="132120"/>
                  </a:lnTo>
                  <a:lnTo>
                    <a:pt x="647163" y="132120"/>
                  </a:lnTo>
                  <a:lnTo>
                    <a:pt x="611961" y="57237"/>
                  </a:lnTo>
                  <a:cubicBezTo>
                    <a:pt x="611599" y="56513"/>
                    <a:pt x="611147" y="55699"/>
                    <a:pt x="610649" y="54839"/>
                  </a:cubicBezTo>
                  <a:cubicBezTo>
                    <a:pt x="610287" y="53979"/>
                    <a:pt x="609744" y="53210"/>
                    <a:pt x="608975" y="52622"/>
                  </a:cubicBezTo>
                  <a:cubicBezTo>
                    <a:pt x="608251" y="51988"/>
                    <a:pt x="607256" y="51491"/>
                    <a:pt x="605989" y="51129"/>
                  </a:cubicBezTo>
                  <a:cubicBezTo>
                    <a:pt x="604767" y="50631"/>
                    <a:pt x="603229" y="50405"/>
                    <a:pt x="601374" y="50405"/>
                  </a:cubicBezTo>
                  <a:close/>
                  <a:moveTo>
                    <a:pt x="565221" y="12805"/>
                  </a:moveTo>
                  <a:cubicBezTo>
                    <a:pt x="565221" y="9457"/>
                    <a:pt x="566443" y="6516"/>
                    <a:pt x="568932" y="3891"/>
                  </a:cubicBezTo>
                  <a:cubicBezTo>
                    <a:pt x="571511" y="1312"/>
                    <a:pt x="574633" y="0"/>
                    <a:pt x="578207" y="0"/>
                  </a:cubicBezTo>
                  <a:cubicBezTo>
                    <a:pt x="581782" y="0"/>
                    <a:pt x="584678" y="1312"/>
                    <a:pt x="587302" y="3891"/>
                  </a:cubicBezTo>
                  <a:cubicBezTo>
                    <a:pt x="589881" y="6470"/>
                    <a:pt x="591193" y="9457"/>
                    <a:pt x="591193" y="12805"/>
                  </a:cubicBezTo>
                  <a:cubicBezTo>
                    <a:pt x="591193" y="16153"/>
                    <a:pt x="589881" y="19275"/>
                    <a:pt x="587302" y="21899"/>
                  </a:cubicBezTo>
                  <a:cubicBezTo>
                    <a:pt x="584723" y="24388"/>
                    <a:pt x="581691" y="25610"/>
                    <a:pt x="578207" y="25610"/>
                  </a:cubicBezTo>
                  <a:cubicBezTo>
                    <a:pt x="574723" y="25610"/>
                    <a:pt x="571556" y="24388"/>
                    <a:pt x="568932" y="21899"/>
                  </a:cubicBezTo>
                  <a:cubicBezTo>
                    <a:pt x="566443" y="19320"/>
                    <a:pt x="565221" y="16289"/>
                    <a:pt x="565221" y="12805"/>
                  </a:cubicBezTo>
                  <a:close/>
                  <a:moveTo>
                    <a:pt x="589519" y="132211"/>
                  </a:moveTo>
                  <a:lnTo>
                    <a:pt x="571149" y="132211"/>
                  </a:lnTo>
                  <a:lnTo>
                    <a:pt x="571149" y="67508"/>
                  </a:lnTo>
                  <a:cubicBezTo>
                    <a:pt x="571149" y="63164"/>
                    <a:pt x="570968" y="59952"/>
                    <a:pt x="570606" y="57870"/>
                  </a:cubicBezTo>
                  <a:cubicBezTo>
                    <a:pt x="570380" y="55789"/>
                    <a:pt x="569384" y="54160"/>
                    <a:pt x="567620" y="53029"/>
                  </a:cubicBezTo>
                  <a:cubicBezTo>
                    <a:pt x="566760" y="52667"/>
                    <a:pt x="565719" y="52305"/>
                    <a:pt x="564452" y="51898"/>
                  </a:cubicBezTo>
                  <a:cubicBezTo>
                    <a:pt x="563321" y="51536"/>
                    <a:pt x="562235" y="51355"/>
                    <a:pt x="561104" y="51355"/>
                  </a:cubicBezTo>
                  <a:cubicBezTo>
                    <a:pt x="559249" y="51355"/>
                    <a:pt x="557846" y="50812"/>
                    <a:pt x="556851" y="49681"/>
                  </a:cubicBezTo>
                  <a:cubicBezTo>
                    <a:pt x="555991" y="48550"/>
                    <a:pt x="555539" y="47283"/>
                    <a:pt x="555539" y="45790"/>
                  </a:cubicBezTo>
                  <a:cubicBezTo>
                    <a:pt x="555539" y="44568"/>
                    <a:pt x="556082" y="43437"/>
                    <a:pt x="557213" y="42441"/>
                  </a:cubicBezTo>
                  <a:cubicBezTo>
                    <a:pt x="558434" y="41446"/>
                    <a:pt x="559701" y="40948"/>
                    <a:pt x="560923" y="40948"/>
                  </a:cubicBezTo>
                  <a:lnTo>
                    <a:pt x="579655" y="40948"/>
                  </a:lnTo>
                  <a:cubicBezTo>
                    <a:pt x="582642" y="40948"/>
                    <a:pt x="584949" y="42079"/>
                    <a:pt x="586714" y="44296"/>
                  </a:cubicBezTo>
                  <a:cubicBezTo>
                    <a:pt x="588569" y="46378"/>
                    <a:pt x="589474" y="48504"/>
                    <a:pt x="589474" y="50586"/>
                  </a:cubicBezTo>
                  <a:lnTo>
                    <a:pt x="589474" y="132166"/>
                  </a:lnTo>
                  <a:close/>
                  <a:moveTo>
                    <a:pt x="550471" y="119768"/>
                  </a:moveTo>
                  <a:lnTo>
                    <a:pt x="550471" y="132166"/>
                  </a:lnTo>
                  <a:cubicBezTo>
                    <a:pt x="547756" y="132799"/>
                    <a:pt x="544679" y="133206"/>
                    <a:pt x="541195" y="133478"/>
                  </a:cubicBezTo>
                  <a:cubicBezTo>
                    <a:pt x="537757" y="133840"/>
                    <a:pt x="535087" y="134021"/>
                    <a:pt x="533232" y="134021"/>
                  </a:cubicBezTo>
                  <a:cubicBezTo>
                    <a:pt x="526943" y="134021"/>
                    <a:pt x="521921" y="133387"/>
                    <a:pt x="518210" y="132166"/>
                  </a:cubicBezTo>
                  <a:cubicBezTo>
                    <a:pt x="514500" y="130944"/>
                    <a:pt x="511649" y="129089"/>
                    <a:pt x="509704" y="126600"/>
                  </a:cubicBezTo>
                  <a:cubicBezTo>
                    <a:pt x="507713" y="124247"/>
                    <a:pt x="506446" y="121352"/>
                    <a:pt x="505813" y="117868"/>
                  </a:cubicBezTo>
                  <a:cubicBezTo>
                    <a:pt x="505315" y="114429"/>
                    <a:pt x="505089" y="110447"/>
                    <a:pt x="505089" y="106013"/>
                  </a:cubicBezTo>
                  <a:lnTo>
                    <a:pt x="505089" y="53753"/>
                  </a:lnTo>
                  <a:lnTo>
                    <a:pt x="490248" y="53753"/>
                  </a:lnTo>
                  <a:lnTo>
                    <a:pt x="490248" y="40948"/>
                  </a:lnTo>
                  <a:lnTo>
                    <a:pt x="505089" y="40948"/>
                  </a:lnTo>
                  <a:lnTo>
                    <a:pt x="505089" y="26107"/>
                  </a:lnTo>
                  <a:lnTo>
                    <a:pt x="523052" y="9230"/>
                  </a:lnTo>
                  <a:lnTo>
                    <a:pt x="523052" y="40948"/>
                  </a:lnTo>
                  <a:lnTo>
                    <a:pt x="548616" y="40948"/>
                  </a:lnTo>
                  <a:lnTo>
                    <a:pt x="548616" y="53753"/>
                  </a:lnTo>
                  <a:lnTo>
                    <a:pt x="523233" y="53753"/>
                  </a:lnTo>
                  <a:lnTo>
                    <a:pt x="523233" y="109361"/>
                  </a:lnTo>
                  <a:cubicBezTo>
                    <a:pt x="523233" y="112076"/>
                    <a:pt x="523459" y="114248"/>
                    <a:pt x="523956" y="115831"/>
                  </a:cubicBezTo>
                  <a:cubicBezTo>
                    <a:pt x="524590" y="117325"/>
                    <a:pt x="525495" y="118411"/>
                    <a:pt x="526717" y="119180"/>
                  </a:cubicBezTo>
                  <a:cubicBezTo>
                    <a:pt x="528572" y="120311"/>
                    <a:pt x="531603" y="120990"/>
                    <a:pt x="535811" y="121216"/>
                  </a:cubicBezTo>
                  <a:cubicBezTo>
                    <a:pt x="540019" y="121352"/>
                    <a:pt x="544906" y="120854"/>
                    <a:pt x="550471" y="119723"/>
                  </a:cubicBezTo>
                  <a:close/>
                  <a:moveTo>
                    <a:pt x="478484" y="50631"/>
                  </a:moveTo>
                  <a:lnTo>
                    <a:pt x="478484" y="132211"/>
                  </a:lnTo>
                  <a:lnTo>
                    <a:pt x="460340" y="132211"/>
                  </a:lnTo>
                  <a:lnTo>
                    <a:pt x="460340" y="118682"/>
                  </a:lnTo>
                  <a:cubicBezTo>
                    <a:pt x="459616" y="120039"/>
                    <a:pt x="458485" y="121578"/>
                    <a:pt x="456991" y="123297"/>
                  </a:cubicBezTo>
                  <a:cubicBezTo>
                    <a:pt x="455634" y="125017"/>
                    <a:pt x="453779" y="126691"/>
                    <a:pt x="451426" y="128320"/>
                  </a:cubicBezTo>
                  <a:cubicBezTo>
                    <a:pt x="449073" y="129948"/>
                    <a:pt x="446177" y="131306"/>
                    <a:pt x="442694" y="132392"/>
                  </a:cubicBezTo>
                  <a:cubicBezTo>
                    <a:pt x="439209" y="133478"/>
                    <a:pt x="435228" y="134066"/>
                    <a:pt x="430658" y="134066"/>
                  </a:cubicBezTo>
                  <a:cubicBezTo>
                    <a:pt x="420296" y="134066"/>
                    <a:pt x="412242" y="130989"/>
                    <a:pt x="406542" y="124790"/>
                  </a:cubicBezTo>
                  <a:cubicBezTo>
                    <a:pt x="400976" y="118592"/>
                    <a:pt x="398261" y="109723"/>
                    <a:pt x="398397" y="98095"/>
                  </a:cubicBezTo>
                  <a:lnTo>
                    <a:pt x="398397" y="66196"/>
                  </a:lnTo>
                  <a:cubicBezTo>
                    <a:pt x="398397" y="64567"/>
                    <a:pt x="398352" y="63164"/>
                    <a:pt x="398216" y="61943"/>
                  </a:cubicBezTo>
                  <a:cubicBezTo>
                    <a:pt x="398216" y="60585"/>
                    <a:pt x="398080" y="59364"/>
                    <a:pt x="397854" y="58232"/>
                  </a:cubicBezTo>
                  <a:cubicBezTo>
                    <a:pt x="397718" y="57101"/>
                    <a:pt x="397356" y="56196"/>
                    <a:pt x="396723" y="55472"/>
                  </a:cubicBezTo>
                  <a:cubicBezTo>
                    <a:pt x="396225" y="54613"/>
                    <a:pt x="395546" y="53798"/>
                    <a:pt x="394687" y="53074"/>
                  </a:cubicBezTo>
                  <a:cubicBezTo>
                    <a:pt x="393827" y="52441"/>
                    <a:pt x="392877" y="52034"/>
                    <a:pt x="391927" y="51762"/>
                  </a:cubicBezTo>
                  <a:cubicBezTo>
                    <a:pt x="390931" y="51400"/>
                    <a:pt x="389891" y="51219"/>
                    <a:pt x="388759" y="51219"/>
                  </a:cubicBezTo>
                  <a:cubicBezTo>
                    <a:pt x="386904" y="51219"/>
                    <a:pt x="385547" y="50722"/>
                    <a:pt x="384687" y="49726"/>
                  </a:cubicBezTo>
                  <a:cubicBezTo>
                    <a:pt x="383828" y="48595"/>
                    <a:pt x="383375" y="47328"/>
                    <a:pt x="383375" y="45835"/>
                  </a:cubicBezTo>
                  <a:cubicBezTo>
                    <a:pt x="383375" y="44613"/>
                    <a:pt x="383828" y="43482"/>
                    <a:pt x="384687" y="42487"/>
                  </a:cubicBezTo>
                  <a:cubicBezTo>
                    <a:pt x="385547" y="41491"/>
                    <a:pt x="386588" y="40993"/>
                    <a:pt x="387855" y="40993"/>
                  </a:cubicBezTo>
                  <a:lnTo>
                    <a:pt x="406768" y="40993"/>
                  </a:lnTo>
                  <a:cubicBezTo>
                    <a:pt x="409754" y="40993"/>
                    <a:pt x="412061" y="42125"/>
                    <a:pt x="413826" y="44342"/>
                  </a:cubicBezTo>
                  <a:cubicBezTo>
                    <a:pt x="415681" y="46423"/>
                    <a:pt x="416586" y="48550"/>
                    <a:pt x="416586" y="50631"/>
                  </a:cubicBezTo>
                  <a:lnTo>
                    <a:pt x="416586" y="98095"/>
                  </a:lnTo>
                  <a:cubicBezTo>
                    <a:pt x="416586" y="100583"/>
                    <a:pt x="416722" y="103027"/>
                    <a:pt x="416948" y="105515"/>
                  </a:cubicBezTo>
                  <a:cubicBezTo>
                    <a:pt x="417310" y="108004"/>
                    <a:pt x="418125" y="110266"/>
                    <a:pt x="419346" y="112393"/>
                  </a:cubicBezTo>
                  <a:cubicBezTo>
                    <a:pt x="420568" y="114384"/>
                    <a:pt x="422333" y="116058"/>
                    <a:pt x="424550" y="117415"/>
                  </a:cubicBezTo>
                  <a:cubicBezTo>
                    <a:pt x="426903" y="118637"/>
                    <a:pt x="430070" y="119270"/>
                    <a:pt x="434006" y="119270"/>
                  </a:cubicBezTo>
                  <a:cubicBezTo>
                    <a:pt x="437943" y="119270"/>
                    <a:pt x="441743" y="118275"/>
                    <a:pt x="444956" y="116284"/>
                  </a:cubicBezTo>
                  <a:cubicBezTo>
                    <a:pt x="448304" y="114203"/>
                    <a:pt x="451064" y="111533"/>
                    <a:pt x="453281" y="108321"/>
                  </a:cubicBezTo>
                  <a:cubicBezTo>
                    <a:pt x="455498" y="105108"/>
                    <a:pt x="457218" y="101534"/>
                    <a:pt x="458485" y="97552"/>
                  </a:cubicBezTo>
                  <a:cubicBezTo>
                    <a:pt x="459706" y="93615"/>
                    <a:pt x="460340" y="89724"/>
                    <a:pt x="460340" y="85878"/>
                  </a:cubicBezTo>
                  <a:lnTo>
                    <a:pt x="460340" y="66241"/>
                  </a:lnTo>
                  <a:cubicBezTo>
                    <a:pt x="460340" y="64612"/>
                    <a:pt x="460294" y="63210"/>
                    <a:pt x="460159" y="61988"/>
                  </a:cubicBezTo>
                  <a:cubicBezTo>
                    <a:pt x="460159" y="60631"/>
                    <a:pt x="460023" y="59409"/>
                    <a:pt x="459797" y="58278"/>
                  </a:cubicBezTo>
                  <a:cubicBezTo>
                    <a:pt x="459661" y="57147"/>
                    <a:pt x="459299" y="56242"/>
                    <a:pt x="458665" y="55518"/>
                  </a:cubicBezTo>
                  <a:cubicBezTo>
                    <a:pt x="458168" y="54658"/>
                    <a:pt x="457489" y="53844"/>
                    <a:pt x="456629" y="53120"/>
                  </a:cubicBezTo>
                  <a:cubicBezTo>
                    <a:pt x="455770" y="52486"/>
                    <a:pt x="454820" y="52079"/>
                    <a:pt x="453869" y="51807"/>
                  </a:cubicBezTo>
                  <a:cubicBezTo>
                    <a:pt x="452874" y="51445"/>
                    <a:pt x="451833" y="51264"/>
                    <a:pt x="450702" y="51264"/>
                  </a:cubicBezTo>
                  <a:cubicBezTo>
                    <a:pt x="448847" y="51264"/>
                    <a:pt x="447490" y="50767"/>
                    <a:pt x="446630" y="49771"/>
                  </a:cubicBezTo>
                  <a:cubicBezTo>
                    <a:pt x="445770" y="48640"/>
                    <a:pt x="445318" y="47373"/>
                    <a:pt x="445318" y="45880"/>
                  </a:cubicBezTo>
                  <a:cubicBezTo>
                    <a:pt x="445318" y="44658"/>
                    <a:pt x="445770" y="43527"/>
                    <a:pt x="446630" y="42532"/>
                  </a:cubicBezTo>
                  <a:cubicBezTo>
                    <a:pt x="447490" y="41536"/>
                    <a:pt x="448530" y="41039"/>
                    <a:pt x="449797" y="41039"/>
                  </a:cubicBezTo>
                  <a:lnTo>
                    <a:pt x="468710" y="41039"/>
                  </a:lnTo>
                  <a:cubicBezTo>
                    <a:pt x="471697" y="41039"/>
                    <a:pt x="474004" y="42170"/>
                    <a:pt x="475769" y="44387"/>
                  </a:cubicBezTo>
                  <a:cubicBezTo>
                    <a:pt x="477624" y="46468"/>
                    <a:pt x="478529" y="48595"/>
                    <a:pt x="478529" y="50676"/>
                  </a:cubicBezTo>
                  <a:close/>
                  <a:moveTo>
                    <a:pt x="375547" y="127550"/>
                  </a:moveTo>
                  <a:cubicBezTo>
                    <a:pt x="372833" y="129043"/>
                    <a:pt x="368398" y="130582"/>
                    <a:pt x="362200" y="132166"/>
                  </a:cubicBezTo>
                  <a:cubicBezTo>
                    <a:pt x="356001" y="133794"/>
                    <a:pt x="349214" y="134383"/>
                    <a:pt x="341794" y="134021"/>
                  </a:cubicBezTo>
                  <a:cubicBezTo>
                    <a:pt x="335142" y="133885"/>
                    <a:pt x="328898" y="132663"/>
                    <a:pt x="323061" y="130310"/>
                  </a:cubicBezTo>
                  <a:cubicBezTo>
                    <a:pt x="317270" y="128093"/>
                    <a:pt x="312111" y="124881"/>
                    <a:pt x="307677" y="120673"/>
                  </a:cubicBezTo>
                  <a:cubicBezTo>
                    <a:pt x="303334" y="116465"/>
                    <a:pt x="299940" y="111352"/>
                    <a:pt x="297497" y="105289"/>
                  </a:cubicBezTo>
                  <a:cubicBezTo>
                    <a:pt x="295008" y="99090"/>
                    <a:pt x="293787" y="91986"/>
                    <a:pt x="293787" y="83978"/>
                  </a:cubicBezTo>
                  <a:cubicBezTo>
                    <a:pt x="293787" y="76829"/>
                    <a:pt x="295008" y="70449"/>
                    <a:pt x="297497" y="64884"/>
                  </a:cubicBezTo>
                  <a:cubicBezTo>
                    <a:pt x="299985" y="59183"/>
                    <a:pt x="303289" y="54522"/>
                    <a:pt x="307496" y="50812"/>
                  </a:cubicBezTo>
                  <a:cubicBezTo>
                    <a:pt x="311840" y="46966"/>
                    <a:pt x="316817" y="44070"/>
                    <a:pt x="322518" y="42079"/>
                  </a:cubicBezTo>
                  <a:cubicBezTo>
                    <a:pt x="328310" y="40089"/>
                    <a:pt x="334554" y="39093"/>
                    <a:pt x="341250" y="39093"/>
                  </a:cubicBezTo>
                  <a:cubicBezTo>
                    <a:pt x="346318" y="39093"/>
                    <a:pt x="351069" y="39817"/>
                    <a:pt x="355503" y="41310"/>
                  </a:cubicBezTo>
                  <a:cubicBezTo>
                    <a:pt x="360073" y="42668"/>
                    <a:pt x="364100" y="44568"/>
                    <a:pt x="367539" y="47057"/>
                  </a:cubicBezTo>
                  <a:cubicBezTo>
                    <a:pt x="370887" y="49636"/>
                    <a:pt x="373602" y="52667"/>
                    <a:pt x="375683" y="56151"/>
                  </a:cubicBezTo>
                  <a:cubicBezTo>
                    <a:pt x="377900" y="59499"/>
                    <a:pt x="379212" y="63119"/>
                    <a:pt x="379574" y="67101"/>
                  </a:cubicBezTo>
                  <a:lnTo>
                    <a:pt x="359349" y="67101"/>
                  </a:lnTo>
                  <a:cubicBezTo>
                    <a:pt x="359349" y="62531"/>
                    <a:pt x="357811" y="58685"/>
                    <a:pt x="354734" y="55608"/>
                  </a:cubicBezTo>
                  <a:cubicBezTo>
                    <a:pt x="351748" y="52531"/>
                    <a:pt x="346635" y="50993"/>
                    <a:pt x="339350" y="50993"/>
                  </a:cubicBezTo>
                  <a:cubicBezTo>
                    <a:pt x="335911" y="50993"/>
                    <a:pt x="332563" y="51672"/>
                    <a:pt x="329351" y="53029"/>
                  </a:cubicBezTo>
                  <a:cubicBezTo>
                    <a:pt x="326274" y="54251"/>
                    <a:pt x="323468" y="56242"/>
                    <a:pt x="321025" y="58956"/>
                  </a:cubicBezTo>
                  <a:cubicBezTo>
                    <a:pt x="318537" y="61535"/>
                    <a:pt x="316591" y="64929"/>
                    <a:pt x="315098" y="69137"/>
                  </a:cubicBezTo>
                  <a:cubicBezTo>
                    <a:pt x="313741" y="73345"/>
                    <a:pt x="313062" y="78277"/>
                    <a:pt x="313062" y="83978"/>
                  </a:cubicBezTo>
                  <a:cubicBezTo>
                    <a:pt x="313062" y="95108"/>
                    <a:pt x="315822" y="103977"/>
                    <a:pt x="321387" y="110673"/>
                  </a:cubicBezTo>
                  <a:cubicBezTo>
                    <a:pt x="326953" y="117325"/>
                    <a:pt x="335278" y="121125"/>
                    <a:pt x="346409" y="121985"/>
                  </a:cubicBezTo>
                  <a:cubicBezTo>
                    <a:pt x="347902" y="122211"/>
                    <a:pt x="351114" y="122121"/>
                    <a:pt x="356046" y="121623"/>
                  </a:cubicBezTo>
                  <a:cubicBezTo>
                    <a:pt x="361114" y="120990"/>
                    <a:pt x="366362" y="119587"/>
                    <a:pt x="371792" y="117370"/>
                  </a:cubicBezTo>
                  <a:cubicBezTo>
                    <a:pt x="373285" y="116736"/>
                    <a:pt x="374552" y="116827"/>
                    <a:pt x="375683" y="117551"/>
                  </a:cubicBezTo>
                  <a:cubicBezTo>
                    <a:pt x="376905" y="118184"/>
                    <a:pt x="377764" y="119089"/>
                    <a:pt x="378262" y="120311"/>
                  </a:cubicBezTo>
                  <a:cubicBezTo>
                    <a:pt x="378624" y="121442"/>
                    <a:pt x="378624" y="122709"/>
                    <a:pt x="378262" y="124202"/>
                  </a:cubicBezTo>
                  <a:cubicBezTo>
                    <a:pt x="377900" y="125559"/>
                    <a:pt x="376950" y="126691"/>
                    <a:pt x="375502" y="127550"/>
                  </a:cubicBezTo>
                  <a:close/>
                  <a:moveTo>
                    <a:pt x="243834" y="50450"/>
                  </a:moveTo>
                  <a:cubicBezTo>
                    <a:pt x="237771" y="50450"/>
                    <a:pt x="232115" y="52486"/>
                    <a:pt x="226776" y="56558"/>
                  </a:cubicBezTo>
                  <a:cubicBezTo>
                    <a:pt x="221573" y="60631"/>
                    <a:pt x="218541" y="67418"/>
                    <a:pt x="217682" y="76965"/>
                  </a:cubicBezTo>
                  <a:lnTo>
                    <a:pt x="266412" y="76965"/>
                  </a:lnTo>
                  <a:cubicBezTo>
                    <a:pt x="266412" y="67327"/>
                    <a:pt x="264060" y="60540"/>
                    <a:pt x="259354" y="56558"/>
                  </a:cubicBezTo>
                  <a:cubicBezTo>
                    <a:pt x="254648" y="52486"/>
                    <a:pt x="249490" y="50450"/>
                    <a:pt x="243789" y="50450"/>
                  </a:cubicBezTo>
                  <a:close/>
                  <a:moveTo>
                    <a:pt x="246278" y="134066"/>
                  </a:moveTo>
                  <a:cubicBezTo>
                    <a:pt x="239626" y="134066"/>
                    <a:pt x="233382" y="132935"/>
                    <a:pt x="227546" y="130718"/>
                  </a:cubicBezTo>
                  <a:cubicBezTo>
                    <a:pt x="221754" y="128501"/>
                    <a:pt x="216596" y="125152"/>
                    <a:pt x="212162" y="120718"/>
                  </a:cubicBezTo>
                  <a:cubicBezTo>
                    <a:pt x="207728" y="116284"/>
                    <a:pt x="204424" y="111081"/>
                    <a:pt x="201981" y="104791"/>
                  </a:cubicBezTo>
                  <a:cubicBezTo>
                    <a:pt x="199538" y="98502"/>
                    <a:pt x="198271" y="91308"/>
                    <a:pt x="198271" y="83299"/>
                  </a:cubicBezTo>
                  <a:cubicBezTo>
                    <a:pt x="198271" y="76241"/>
                    <a:pt x="199402" y="69997"/>
                    <a:pt x="201619" y="64567"/>
                  </a:cubicBezTo>
                  <a:cubicBezTo>
                    <a:pt x="203972" y="59002"/>
                    <a:pt x="207185" y="54386"/>
                    <a:pt x="211257" y="50676"/>
                  </a:cubicBezTo>
                  <a:cubicBezTo>
                    <a:pt x="215465" y="46966"/>
                    <a:pt x="220351" y="44115"/>
                    <a:pt x="225917" y="42170"/>
                  </a:cubicBezTo>
                  <a:cubicBezTo>
                    <a:pt x="231618" y="40179"/>
                    <a:pt x="237771" y="39184"/>
                    <a:pt x="244468" y="39184"/>
                  </a:cubicBezTo>
                  <a:cubicBezTo>
                    <a:pt x="249309" y="39184"/>
                    <a:pt x="254105" y="40089"/>
                    <a:pt x="258947" y="41944"/>
                  </a:cubicBezTo>
                  <a:cubicBezTo>
                    <a:pt x="263879" y="43663"/>
                    <a:pt x="268268" y="46197"/>
                    <a:pt x="272114" y="49545"/>
                  </a:cubicBezTo>
                  <a:cubicBezTo>
                    <a:pt x="276050" y="52984"/>
                    <a:pt x="279263" y="57282"/>
                    <a:pt x="281751" y="62350"/>
                  </a:cubicBezTo>
                  <a:cubicBezTo>
                    <a:pt x="284240" y="67282"/>
                    <a:pt x="285461" y="72983"/>
                    <a:pt x="285461" y="79408"/>
                  </a:cubicBezTo>
                  <a:lnTo>
                    <a:pt x="285461" y="89996"/>
                  </a:lnTo>
                  <a:lnTo>
                    <a:pt x="217818" y="89996"/>
                  </a:lnTo>
                  <a:cubicBezTo>
                    <a:pt x="218677" y="99271"/>
                    <a:pt x="221845" y="106692"/>
                    <a:pt x="227274" y="112257"/>
                  </a:cubicBezTo>
                  <a:cubicBezTo>
                    <a:pt x="232839" y="117687"/>
                    <a:pt x="240758" y="120899"/>
                    <a:pt x="250983" y="121895"/>
                  </a:cubicBezTo>
                  <a:cubicBezTo>
                    <a:pt x="252703" y="122121"/>
                    <a:pt x="256051" y="122030"/>
                    <a:pt x="260983" y="121533"/>
                  </a:cubicBezTo>
                  <a:cubicBezTo>
                    <a:pt x="266050" y="121035"/>
                    <a:pt x="271163" y="119677"/>
                    <a:pt x="276367" y="117460"/>
                  </a:cubicBezTo>
                  <a:cubicBezTo>
                    <a:pt x="277860" y="116827"/>
                    <a:pt x="279127" y="116827"/>
                    <a:pt x="280258" y="117460"/>
                  </a:cubicBezTo>
                  <a:cubicBezTo>
                    <a:pt x="281480" y="118094"/>
                    <a:pt x="282339" y="118953"/>
                    <a:pt x="282837" y="120039"/>
                  </a:cubicBezTo>
                  <a:cubicBezTo>
                    <a:pt x="283335" y="121261"/>
                    <a:pt x="283380" y="122573"/>
                    <a:pt x="283018" y="123931"/>
                  </a:cubicBezTo>
                  <a:cubicBezTo>
                    <a:pt x="282656" y="125288"/>
                    <a:pt x="281661" y="126419"/>
                    <a:pt x="280032" y="127279"/>
                  </a:cubicBezTo>
                  <a:cubicBezTo>
                    <a:pt x="275326" y="129858"/>
                    <a:pt x="270394" y="131668"/>
                    <a:pt x="265191" y="132663"/>
                  </a:cubicBezTo>
                  <a:cubicBezTo>
                    <a:pt x="259987" y="133659"/>
                    <a:pt x="253698" y="134156"/>
                    <a:pt x="246278" y="134156"/>
                  </a:cubicBezTo>
                  <a:close/>
                  <a:moveTo>
                    <a:pt x="112348" y="50450"/>
                  </a:moveTo>
                  <a:cubicBezTo>
                    <a:pt x="111216" y="50450"/>
                    <a:pt x="110040" y="49998"/>
                    <a:pt x="108818" y="49138"/>
                  </a:cubicBezTo>
                  <a:cubicBezTo>
                    <a:pt x="107687" y="48142"/>
                    <a:pt x="107144" y="46966"/>
                    <a:pt x="107144" y="45609"/>
                  </a:cubicBezTo>
                  <a:cubicBezTo>
                    <a:pt x="107144" y="44115"/>
                    <a:pt x="107687" y="43030"/>
                    <a:pt x="108818" y="42260"/>
                  </a:cubicBezTo>
                  <a:cubicBezTo>
                    <a:pt x="110040" y="41401"/>
                    <a:pt x="111216" y="40948"/>
                    <a:pt x="112348" y="40948"/>
                  </a:cubicBezTo>
                  <a:lnTo>
                    <a:pt x="132935" y="40948"/>
                  </a:lnTo>
                  <a:lnTo>
                    <a:pt x="153884" y="71173"/>
                  </a:lnTo>
                  <a:lnTo>
                    <a:pt x="176507" y="40948"/>
                  </a:lnTo>
                  <a:lnTo>
                    <a:pt x="183566" y="40948"/>
                  </a:lnTo>
                  <a:cubicBezTo>
                    <a:pt x="185647" y="40948"/>
                    <a:pt x="187140" y="41401"/>
                    <a:pt x="188000" y="42260"/>
                  </a:cubicBezTo>
                  <a:cubicBezTo>
                    <a:pt x="188860" y="42984"/>
                    <a:pt x="189357" y="43799"/>
                    <a:pt x="189493" y="44658"/>
                  </a:cubicBezTo>
                  <a:cubicBezTo>
                    <a:pt x="189629" y="45518"/>
                    <a:pt x="189538" y="46333"/>
                    <a:pt x="189312" y="47057"/>
                  </a:cubicBezTo>
                  <a:cubicBezTo>
                    <a:pt x="189176" y="47780"/>
                    <a:pt x="189131" y="48188"/>
                    <a:pt x="189131" y="48188"/>
                  </a:cubicBezTo>
                  <a:lnTo>
                    <a:pt x="162979" y="83797"/>
                  </a:lnTo>
                  <a:lnTo>
                    <a:pt x="196914" y="132166"/>
                  </a:lnTo>
                  <a:lnTo>
                    <a:pt x="177096" y="132166"/>
                  </a:lnTo>
                  <a:lnTo>
                    <a:pt x="152436" y="96737"/>
                  </a:lnTo>
                  <a:lnTo>
                    <a:pt x="125560" y="132166"/>
                  </a:lnTo>
                  <a:lnTo>
                    <a:pt x="107370" y="132166"/>
                  </a:lnTo>
                  <a:lnTo>
                    <a:pt x="143342" y="84521"/>
                  </a:lnTo>
                  <a:lnTo>
                    <a:pt x="125741" y="59861"/>
                  </a:lnTo>
                  <a:cubicBezTo>
                    <a:pt x="123026" y="56015"/>
                    <a:pt x="120854" y="53482"/>
                    <a:pt x="119270" y="52260"/>
                  </a:cubicBezTo>
                  <a:cubicBezTo>
                    <a:pt x="117777" y="51038"/>
                    <a:pt x="115515" y="50405"/>
                    <a:pt x="112393" y="50405"/>
                  </a:cubicBezTo>
                  <a:close/>
                  <a:moveTo>
                    <a:pt x="4615" y="1131"/>
                  </a:moveTo>
                  <a:lnTo>
                    <a:pt x="95652" y="1131"/>
                  </a:lnTo>
                  <a:lnTo>
                    <a:pt x="96556" y="26153"/>
                  </a:lnTo>
                  <a:cubicBezTo>
                    <a:pt x="96556" y="27646"/>
                    <a:pt x="96013" y="28732"/>
                    <a:pt x="94882" y="29501"/>
                  </a:cubicBezTo>
                  <a:cubicBezTo>
                    <a:pt x="93887" y="30225"/>
                    <a:pt x="92711" y="30632"/>
                    <a:pt x="91353" y="30632"/>
                  </a:cubicBezTo>
                  <a:cubicBezTo>
                    <a:pt x="90131" y="30768"/>
                    <a:pt x="88955" y="30496"/>
                    <a:pt x="87824" y="29908"/>
                  </a:cubicBezTo>
                  <a:cubicBezTo>
                    <a:pt x="86693" y="29184"/>
                    <a:pt x="86150" y="28053"/>
                    <a:pt x="86150" y="26560"/>
                  </a:cubicBezTo>
                  <a:cubicBezTo>
                    <a:pt x="86150" y="26560"/>
                    <a:pt x="85833" y="25383"/>
                    <a:pt x="85245" y="23031"/>
                  </a:cubicBezTo>
                  <a:cubicBezTo>
                    <a:pt x="84747" y="20678"/>
                    <a:pt x="83933" y="18777"/>
                    <a:pt x="82847" y="17284"/>
                  </a:cubicBezTo>
                  <a:cubicBezTo>
                    <a:pt x="82123" y="16289"/>
                    <a:pt x="80811" y="15474"/>
                    <a:pt x="78956" y="14886"/>
                  </a:cubicBezTo>
                  <a:cubicBezTo>
                    <a:pt x="77236" y="14162"/>
                    <a:pt x="74386" y="13755"/>
                    <a:pt x="70449" y="13755"/>
                  </a:cubicBezTo>
                  <a:lnTo>
                    <a:pt x="45066" y="13755"/>
                  </a:lnTo>
                  <a:cubicBezTo>
                    <a:pt x="40632" y="13755"/>
                    <a:pt x="37826" y="14750"/>
                    <a:pt x="36740" y="16741"/>
                  </a:cubicBezTo>
                  <a:cubicBezTo>
                    <a:pt x="35609" y="18596"/>
                    <a:pt x="35066" y="21175"/>
                    <a:pt x="35066" y="24524"/>
                  </a:cubicBezTo>
                  <a:lnTo>
                    <a:pt x="35066" y="57689"/>
                  </a:lnTo>
                  <a:lnTo>
                    <a:pt x="62486" y="57689"/>
                  </a:lnTo>
                  <a:cubicBezTo>
                    <a:pt x="64115" y="57689"/>
                    <a:pt x="65563" y="57644"/>
                    <a:pt x="66920" y="57509"/>
                  </a:cubicBezTo>
                  <a:cubicBezTo>
                    <a:pt x="68413" y="57282"/>
                    <a:pt x="69770" y="56966"/>
                    <a:pt x="70992" y="56604"/>
                  </a:cubicBezTo>
                  <a:cubicBezTo>
                    <a:pt x="73707" y="55880"/>
                    <a:pt x="75698" y="54748"/>
                    <a:pt x="76919" y="53255"/>
                  </a:cubicBezTo>
                  <a:cubicBezTo>
                    <a:pt x="78141" y="51762"/>
                    <a:pt x="78774" y="48912"/>
                    <a:pt x="78774" y="44749"/>
                  </a:cubicBezTo>
                  <a:cubicBezTo>
                    <a:pt x="78774" y="43889"/>
                    <a:pt x="79272" y="43211"/>
                    <a:pt x="80268" y="42713"/>
                  </a:cubicBezTo>
                  <a:cubicBezTo>
                    <a:pt x="81263" y="42079"/>
                    <a:pt x="82439" y="41808"/>
                    <a:pt x="83797" y="41808"/>
                  </a:cubicBezTo>
                  <a:cubicBezTo>
                    <a:pt x="85019" y="41808"/>
                    <a:pt x="86150" y="42034"/>
                    <a:pt x="87145" y="42532"/>
                  </a:cubicBezTo>
                  <a:cubicBezTo>
                    <a:pt x="88276" y="43030"/>
                    <a:pt x="88819" y="43708"/>
                    <a:pt x="88819" y="44568"/>
                  </a:cubicBezTo>
                  <a:lnTo>
                    <a:pt x="88819" y="84068"/>
                  </a:lnTo>
                  <a:cubicBezTo>
                    <a:pt x="88819" y="85064"/>
                    <a:pt x="88276" y="85788"/>
                    <a:pt x="87145" y="86285"/>
                  </a:cubicBezTo>
                  <a:cubicBezTo>
                    <a:pt x="86014" y="86647"/>
                    <a:pt x="84838" y="86828"/>
                    <a:pt x="83616" y="86828"/>
                  </a:cubicBezTo>
                  <a:cubicBezTo>
                    <a:pt x="82259" y="86828"/>
                    <a:pt x="81037" y="86647"/>
                    <a:pt x="79906" y="86285"/>
                  </a:cubicBezTo>
                  <a:cubicBezTo>
                    <a:pt x="78910" y="85788"/>
                    <a:pt x="78413" y="85064"/>
                    <a:pt x="78413" y="84068"/>
                  </a:cubicBezTo>
                  <a:cubicBezTo>
                    <a:pt x="78413" y="84068"/>
                    <a:pt x="78232" y="82847"/>
                    <a:pt x="77870" y="80358"/>
                  </a:cubicBezTo>
                  <a:cubicBezTo>
                    <a:pt x="77643" y="77870"/>
                    <a:pt x="76693" y="75743"/>
                    <a:pt x="75110" y="73888"/>
                  </a:cubicBezTo>
                  <a:cubicBezTo>
                    <a:pt x="74114" y="72757"/>
                    <a:pt x="72757" y="71987"/>
                    <a:pt x="71037" y="71490"/>
                  </a:cubicBezTo>
                  <a:cubicBezTo>
                    <a:pt x="69318" y="70856"/>
                    <a:pt x="66467" y="70585"/>
                    <a:pt x="62531" y="70585"/>
                  </a:cubicBezTo>
                  <a:lnTo>
                    <a:pt x="35111" y="70585"/>
                  </a:lnTo>
                  <a:lnTo>
                    <a:pt x="35111" y="110085"/>
                  </a:lnTo>
                  <a:cubicBezTo>
                    <a:pt x="35111" y="113795"/>
                    <a:pt x="35790" y="116374"/>
                    <a:pt x="37148" y="117868"/>
                  </a:cubicBezTo>
                  <a:cubicBezTo>
                    <a:pt x="38641" y="119225"/>
                    <a:pt x="42713" y="119904"/>
                    <a:pt x="49364" y="119904"/>
                  </a:cubicBezTo>
                  <a:lnTo>
                    <a:pt x="74567" y="119904"/>
                  </a:lnTo>
                  <a:cubicBezTo>
                    <a:pt x="77553" y="119904"/>
                    <a:pt x="79679" y="119723"/>
                    <a:pt x="81037" y="119361"/>
                  </a:cubicBezTo>
                  <a:cubicBezTo>
                    <a:pt x="82530" y="118863"/>
                    <a:pt x="83933" y="117868"/>
                    <a:pt x="85290" y="116374"/>
                  </a:cubicBezTo>
                  <a:cubicBezTo>
                    <a:pt x="85924" y="115650"/>
                    <a:pt x="86466" y="114836"/>
                    <a:pt x="86964" y="113976"/>
                  </a:cubicBezTo>
                  <a:cubicBezTo>
                    <a:pt x="87462" y="113117"/>
                    <a:pt x="87824" y="112166"/>
                    <a:pt x="88095" y="111216"/>
                  </a:cubicBezTo>
                  <a:cubicBezTo>
                    <a:pt x="88457" y="110221"/>
                    <a:pt x="88729" y="109225"/>
                    <a:pt x="88819" y="108230"/>
                  </a:cubicBezTo>
                  <a:cubicBezTo>
                    <a:pt x="89046" y="107099"/>
                    <a:pt x="89317" y="106058"/>
                    <a:pt x="89543" y="105063"/>
                  </a:cubicBezTo>
                  <a:cubicBezTo>
                    <a:pt x="89769" y="103570"/>
                    <a:pt x="90448" y="102529"/>
                    <a:pt x="91579" y="101895"/>
                  </a:cubicBezTo>
                  <a:cubicBezTo>
                    <a:pt x="92711" y="101262"/>
                    <a:pt x="93932" y="101036"/>
                    <a:pt x="95289" y="101172"/>
                  </a:cubicBezTo>
                  <a:cubicBezTo>
                    <a:pt x="96511" y="101307"/>
                    <a:pt x="97642" y="101805"/>
                    <a:pt x="98638" y="102665"/>
                  </a:cubicBezTo>
                  <a:cubicBezTo>
                    <a:pt x="99633" y="103389"/>
                    <a:pt x="100131" y="104384"/>
                    <a:pt x="100131" y="105651"/>
                  </a:cubicBezTo>
                  <a:lnTo>
                    <a:pt x="98819" y="132346"/>
                  </a:lnTo>
                  <a:lnTo>
                    <a:pt x="16334" y="132346"/>
                  </a:lnTo>
                  <a:lnTo>
                    <a:pt x="16334" y="26696"/>
                  </a:lnTo>
                  <a:cubicBezTo>
                    <a:pt x="16334" y="21764"/>
                    <a:pt x="15520" y="18099"/>
                    <a:pt x="13936" y="15746"/>
                  </a:cubicBezTo>
                  <a:cubicBezTo>
                    <a:pt x="12443" y="13393"/>
                    <a:pt x="9547" y="12036"/>
                    <a:pt x="5203" y="11674"/>
                  </a:cubicBezTo>
                  <a:cubicBezTo>
                    <a:pt x="3348" y="11674"/>
                    <a:pt x="1991" y="11040"/>
                    <a:pt x="1131" y="9819"/>
                  </a:cubicBezTo>
                  <a:cubicBezTo>
                    <a:pt x="407" y="8597"/>
                    <a:pt x="0" y="7420"/>
                    <a:pt x="0" y="6289"/>
                  </a:cubicBezTo>
                  <a:cubicBezTo>
                    <a:pt x="0" y="5068"/>
                    <a:pt x="498" y="3936"/>
                    <a:pt x="1493" y="2941"/>
                  </a:cubicBezTo>
                  <a:cubicBezTo>
                    <a:pt x="2489" y="1810"/>
                    <a:pt x="3529" y="1267"/>
                    <a:pt x="4660" y="1267"/>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34" name="Google Shape;634;p19"/>
            <p:cNvSpPr/>
            <p:nvPr/>
          </p:nvSpPr>
          <p:spPr>
            <a:xfrm>
              <a:off x="8655431" y="1795824"/>
              <a:ext cx="13574" cy="366498"/>
            </a:xfrm>
            <a:custGeom>
              <a:avLst/>
              <a:gdLst/>
              <a:ahLst/>
              <a:cxnLst/>
              <a:rect l="l" t="t" r="r" b="b"/>
              <a:pathLst>
                <a:path w="13574" h="366498" extrusionOk="0">
                  <a:moveTo>
                    <a:pt x="0" y="6787"/>
                  </a:moveTo>
                  <a:lnTo>
                    <a:pt x="0" y="359711"/>
                  </a:lnTo>
                  <a:lnTo>
                    <a:pt x="13574" y="359711"/>
                  </a:lnTo>
                  <a:lnTo>
                    <a:pt x="13574" y="6787"/>
                  </a:lnTo>
                  <a:lnTo>
                    <a:pt x="0" y="6787"/>
                  </a:lnTo>
                  <a:close/>
                  <a:moveTo>
                    <a:pt x="0" y="359711"/>
                  </a:moveTo>
                  <a:cubicBezTo>
                    <a:pt x="0" y="363466"/>
                    <a:pt x="3032" y="366498"/>
                    <a:pt x="6787" y="366498"/>
                  </a:cubicBezTo>
                  <a:cubicBezTo>
                    <a:pt x="10543" y="366498"/>
                    <a:pt x="13574" y="363466"/>
                    <a:pt x="13574" y="359711"/>
                  </a:cubicBezTo>
                  <a:lnTo>
                    <a:pt x="0" y="359711"/>
                  </a:lnTo>
                  <a:close/>
                  <a:moveTo>
                    <a:pt x="13574" y="6787"/>
                  </a:moveTo>
                  <a:cubicBezTo>
                    <a:pt x="13574" y="3032"/>
                    <a:pt x="10543" y="0"/>
                    <a:pt x="6787" y="0"/>
                  </a:cubicBezTo>
                  <a:cubicBezTo>
                    <a:pt x="3032" y="0"/>
                    <a:pt x="0" y="3032"/>
                    <a:pt x="0" y="6787"/>
                  </a:cubicBezTo>
                  <a:lnTo>
                    <a:pt x="13574" y="6787"/>
                  </a:ln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grpSp>
      <p:grpSp>
        <p:nvGrpSpPr>
          <p:cNvPr id="635" name="Google Shape;635;p19"/>
          <p:cNvGrpSpPr/>
          <p:nvPr/>
        </p:nvGrpSpPr>
        <p:grpSpPr>
          <a:xfrm>
            <a:off x="9310357" y="3754423"/>
            <a:ext cx="1442721" cy="384255"/>
            <a:chOff x="8653830" y="4117225"/>
            <a:chExt cx="1442721" cy="384255"/>
          </a:xfrm>
          <a:solidFill>
            <a:schemeClr val="accent3"/>
          </a:solidFill>
        </p:grpSpPr>
        <p:sp>
          <p:nvSpPr>
            <p:cNvPr id="636" name="Google Shape;636;p19"/>
            <p:cNvSpPr/>
            <p:nvPr/>
          </p:nvSpPr>
          <p:spPr>
            <a:xfrm>
              <a:off x="8857219" y="4117226"/>
              <a:ext cx="1239332" cy="384254"/>
            </a:xfrm>
            <a:custGeom>
              <a:avLst/>
              <a:gdLst/>
              <a:ahLst/>
              <a:cxnLst/>
              <a:rect l="l" t="t" r="r" b="b"/>
              <a:pathLst>
                <a:path w="2636877" h="817561" extrusionOk="0">
                  <a:moveTo>
                    <a:pt x="2448782" y="575596"/>
                  </a:moveTo>
                  <a:cubicBezTo>
                    <a:pt x="2446687" y="575596"/>
                    <a:pt x="2444591" y="574643"/>
                    <a:pt x="2442496" y="572834"/>
                  </a:cubicBezTo>
                  <a:cubicBezTo>
                    <a:pt x="2440400" y="570738"/>
                    <a:pt x="2439353" y="568262"/>
                    <a:pt x="2439353" y="565404"/>
                  </a:cubicBezTo>
                  <a:cubicBezTo>
                    <a:pt x="2439353" y="562261"/>
                    <a:pt x="2440400" y="559975"/>
                    <a:pt x="2442496" y="558356"/>
                  </a:cubicBezTo>
                  <a:cubicBezTo>
                    <a:pt x="2444305" y="556832"/>
                    <a:pt x="2446401" y="555974"/>
                    <a:pt x="2448782" y="555974"/>
                  </a:cubicBezTo>
                  <a:lnTo>
                    <a:pt x="2498312" y="555974"/>
                  </a:lnTo>
                  <a:lnTo>
                    <a:pt x="2555653" y="687134"/>
                  </a:lnTo>
                  <a:lnTo>
                    <a:pt x="2607564" y="555974"/>
                  </a:lnTo>
                  <a:lnTo>
                    <a:pt x="2622423" y="555974"/>
                  </a:lnTo>
                  <a:cubicBezTo>
                    <a:pt x="2627376" y="555974"/>
                    <a:pt x="2630710" y="556927"/>
                    <a:pt x="2632615" y="558737"/>
                  </a:cubicBezTo>
                  <a:cubicBezTo>
                    <a:pt x="2634710" y="560546"/>
                    <a:pt x="2636044" y="562547"/>
                    <a:pt x="2636520" y="564547"/>
                  </a:cubicBezTo>
                  <a:cubicBezTo>
                    <a:pt x="2636996" y="566928"/>
                    <a:pt x="2636996" y="568928"/>
                    <a:pt x="2636520" y="570833"/>
                  </a:cubicBezTo>
                  <a:cubicBezTo>
                    <a:pt x="2636234" y="572357"/>
                    <a:pt x="2636139" y="573215"/>
                    <a:pt x="2636139" y="573215"/>
                  </a:cubicBezTo>
                  <a:lnTo>
                    <a:pt x="2550700" y="786289"/>
                  </a:lnTo>
                  <a:cubicBezTo>
                    <a:pt x="2544985" y="800100"/>
                    <a:pt x="2537460" y="808768"/>
                    <a:pt x="2528030" y="812483"/>
                  </a:cubicBezTo>
                  <a:cubicBezTo>
                    <a:pt x="2518886" y="816102"/>
                    <a:pt x="2509266" y="817817"/>
                    <a:pt x="2499170" y="817531"/>
                  </a:cubicBezTo>
                  <a:cubicBezTo>
                    <a:pt x="2481263" y="817055"/>
                    <a:pt x="2467070" y="811435"/>
                    <a:pt x="2456593" y="800767"/>
                  </a:cubicBezTo>
                  <a:cubicBezTo>
                    <a:pt x="2446211" y="790099"/>
                    <a:pt x="2440972" y="776097"/>
                    <a:pt x="2440972" y="758666"/>
                  </a:cubicBezTo>
                  <a:lnTo>
                    <a:pt x="2482310" y="758666"/>
                  </a:lnTo>
                  <a:cubicBezTo>
                    <a:pt x="2482310" y="760190"/>
                    <a:pt x="2482215" y="761619"/>
                    <a:pt x="2481929" y="762953"/>
                  </a:cubicBezTo>
                  <a:lnTo>
                    <a:pt x="2481929" y="770763"/>
                  </a:lnTo>
                  <a:cubicBezTo>
                    <a:pt x="2481929" y="772097"/>
                    <a:pt x="2482025" y="773240"/>
                    <a:pt x="2482310" y="774287"/>
                  </a:cubicBezTo>
                  <a:cubicBezTo>
                    <a:pt x="2483072" y="779240"/>
                    <a:pt x="2485263" y="782860"/>
                    <a:pt x="2488978" y="785241"/>
                  </a:cubicBezTo>
                  <a:cubicBezTo>
                    <a:pt x="2492597" y="787813"/>
                    <a:pt x="2496407" y="789146"/>
                    <a:pt x="2500313" y="789146"/>
                  </a:cubicBezTo>
                  <a:cubicBezTo>
                    <a:pt x="2504218" y="789432"/>
                    <a:pt x="2507837" y="788480"/>
                    <a:pt x="2511266" y="786384"/>
                  </a:cubicBezTo>
                  <a:cubicBezTo>
                    <a:pt x="2514695" y="784574"/>
                    <a:pt x="2517553" y="781050"/>
                    <a:pt x="2519839" y="775811"/>
                  </a:cubicBezTo>
                  <a:lnTo>
                    <a:pt x="2536222" y="737140"/>
                  </a:lnTo>
                  <a:lnTo>
                    <a:pt x="2478500" y="606838"/>
                  </a:lnTo>
                  <a:cubicBezTo>
                    <a:pt x="2476405" y="602647"/>
                    <a:pt x="2474500" y="598646"/>
                    <a:pt x="2472690" y="594741"/>
                  </a:cubicBezTo>
                  <a:cubicBezTo>
                    <a:pt x="2471166" y="590836"/>
                    <a:pt x="2469261" y="587597"/>
                    <a:pt x="2467261" y="585026"/>
                  </a:cubicBezTo>
                  <a:cubicBezTo>
                    <a:pt x="2465165" y="582168"/>
                    <a:pt x="2462594" y="579977"/>
                    <a:pt x="2459450" y="578358"/>
                  </a:cubicBezTo>
                  <a:cubicBezTo>
                    <a:pt x="2456593" y="576548"/>
                    <a:pt x="2453069" y="575596"/>
                    <a:pt x="2448878" y="575596"/>
                  </a:cubicBezTo>
                  <a:close/>
                  <a:moveTo>
                    <a:pt x="2424398" y="721900"/>
                  </a:moveTo>
                  <a:lnTo>
                    <a:pt x="2424398" y="747998"/>
                  </a:lnTo>
                  <a:cubicBezTo>
                    <a:pt x="2418683" y="749332"/>
                    <a:pt x="2412206" y="750189"/>
                    <a:pt x="2404872" y="750761"/>
                  </a:cubicBezTo>
                  <a:cubicBezTo>
                    <a:pt x="2397633" y="751523"/>
                    <a:pt x="2392013" y="751904"/>
                    <a:pt x="2388108" y="751904"/>
                  </a:cubicBezTo>
                  <a:cubicBezTo>
                    <a:pt x="2374868" y="751904"/>
                    <a:pt x="2364296" y="750570"/>
                    <a:pt x="2356485" y="747998"/>
                  </a:cubicBezTo>
                  <a:cubicBezTo>
                    <a:pt x="2348675" y="745427"/>
                    <a:pt x="2342674" y="741521"/>
                    <a:pt x="2338578" y="736283"/>
                  </a:cubicBezTo>
                  <a:cubicBezTo>
                    <a:pt x="2334387" y="731330"/>
                    <a:pt x="2331720" y="725234"/>
                    <a:pt x="2330387" y="717899"/>
                  </a:cubicBezTo>
                  <a:cubicBezTo>
                    <a:pt x="2329339" y="710660"/>
                    <a:pt x="2328863" y="702278"/>
                    <a:pt x="2328863" y="692944"/>
                  </a:cubicBezTo>
                  <a:lnTo>
                    <a:pt x="2328863" y="582930"/>
                  </a:lnTo>
                  <a:lnTo>
                    <a:pt x="2297621" y="582930"/>
                  </a:lnTo>
                  <a:lnTo>
                    <a:pt x="2297621" y="555974"/>
                  </a:lnTo>
                  <a:lnTo>
                    <a:pt x="2328863" y="555974"/>
                  </a:lnTo>
                  <a:lnTo>
                    <a:pt x="2328863" y="524732"/>
                  </a:lnTo>
                  <a:lnTo>
                    <a:pt x="2366677" y="489204"/>
                  </a:lnTo>
                  <a:lnTo>
                    <a:pt x="2366677" y="555974"/>
                  </a:lnTo>
                  <a:lnTo>
                    <a:pt x="2420493" y="555974"/>
                  </a:lnTo>
                  <a:lnTo>
                    <a:pt x="2420493" y="582930"/>
                  </a:lnTo>
                  <a:lnTo>
                    <a:pt x="2367058" y="582930"/>
                  </a:lnTo>
                  <a:lnTo>
                    <a:pt x="2367058" y="699992"/>
                  </a:lnTo>
                  <a:cubicBezTo>
                    <a:pt x="2367058" y="705707"/>
                    <a:pt x="2367534" y="710279"/>
                    <a:pt x="2368582" y="713613"/>
                  </a:cubicBezTo>
                  <a:cubicBezTo>
                    <a:pt x="2369915" y="716756"/>
                    <a:pt x="2371820" y="719042"/>
                    <a:pt x="2374392" y="720662"/>
                  </a:cubicBezTo>
                  <a:cubicBezTo>
                    <a:pt x="2378297" y="723043"/>
                    <a:pt x="2384679" y="724472"/>
                    <a:pt x="2393537" y="724948"/>
                  </a:cubicBezTo>
                  <a:cubicBezTo>
                    <a:pt x="2402396" y="725234"/>
                    <a:pt x="2412683" y="724186"/>
                    <a:pt x="2424398" y="721805"/>
                  </a:cubicBezTo>
                  <a:close/>
                  <a:moveTo>
                    <a:pt x="2200656" y="575977"/>
                  </a:moveTo>
                  <a:cubicBezTo>
                    <a:pt x="2187893" y="575977"/>
                    <a:pt x="2175986" y="580263"/>
                    <a:pt x="2164747" y="588836"/>
                  </a:cubicBezTo>
                  <a:cubicBezTo>
                    <a:pt x="2153793" y="597408"/>
                    <a:pt x="2147411" y="611696"/>
                    <a:pt x="2145602" y="631793"/>
                  </a:cubicBezTo>
                  <a:lnTo>
                    <a:pt x="2248186" y="631793"/>
                  </a:lnTo>
                  <a:cubicBezTo>
                    <a:pt x="2248186" y="611505"/>
                    <a:pt x="2243233" y="597218"/>
                    <a:pt x="2233327" y="588836"/>
                  </a:cubicBezTo>
                  <a:cubicBezTo>
                    <a:pt x="2223421" y="580263"/>
                    <a:pt x="2212467" y="575977"/>
                    <a:pt x="2200561" y="575977"/>
                  </a:cubicBezTo>
                  <a:close/>
                  <a:moveTo>
                    <a:pt x="2205704" y="751999"/>
                  </a:moveTo>
                  <a:cubicBezTo>
                    <a:pt x="2191703" y="751999"/>
                    <a:pt x="2178558" y="749618"/>
                    <a:pt x="2166271" y="744950"/>
                  </a:cubicBezTo>
                  <a:cubicBezTo>
                    <a:pt x="2154079" y="740283"/>
                    <a:pt x="2143220" y="733235"/>
                    <a:pt x="2133886" y="723900"/>
                  </a:cubicBezTo>
                  <a:cubicBezTo>
                    <a:pt x="2124551" y="714565"/>
                    <a:pt x="2117598" y="703612"/>
                    <a:pt x="2112455" y="690372"/>
                  </a:cubicBezTo>
                  <a:cubicBezTo>
                    <a:pt x="2107311" y="677132"/>
                    <a:pt x="2104644" y="661988"/>
                    <a:pt x="2104644" y="645128"/>
                  </a:cubicBezTo>
                  <a:cubicBezTo>
                    <a:pt x="2104644" y="630269"/>
                    <a:pt x="2107025" y="617125"/>
                    <a:pt x="2111693" y="605695"/>
                  </a:cubicBezTo>
                  <a:cubicBezTo>
                    <a:pt x="2116646" y="593979"/>
                    <a:pt x="2123408" y="584264"/>
                    <a:pt x="2131981" y="576453"/>
                  </a:cubicBezTo>
                  <a:cubicBezTo>
                    <a:pt x="2140839" y="568643"/>
                    <a:pt x="2151126" y="562642"/>
                    <a:pt x="2162842" y="558546"/>
                  </a:cubicBezTo>
                  <a:cubicBezTo>
                    <a:pt x="2174843" y="554355"/>
                    <a:pt x="2187797" y="552260"/>
                    <a:pt x="2201894" y="552260"/>
                  </a:cubicBezTo>
                  <a:cubicBezTo>
                    <a:pt x="2212086" y="552260"/>
                    <a:pt x="2222183" y="554165"/>
                    <a:pt x="2232374" y="558070"/>
                  </a:cubicBezTo>
                  <a:cubicBezTo>
                    <a:pt x="2242757" y="561689"/>
                    <a:pt x="2251996" y="567023"/>
                    <a:pt x="2260092" y="574072"/>
                  </a:cubicBezTo>
                  <a:cubicBezTo>
                    <a:pt x="2268379" y="581311"/>
                    <a:pt x="2275142" y="590360"/>
                    <a:pt x="2280380" y="601028"/>
                  </a:cubicBezTo>
                  <a:cubicBezTo>
                    <a:pt x="2285619" y="611410"/>
                    <a:pt x="2288191" y="623411"/>
                    <a:pt x="2288191" y="636937"/>
                  </a:cubicBezTo>
                  <a:lnTo>
                    <a:pt x="2288191" y="659225"/>
                  </a:lnTo>
                  <a:lnTo>
                    <a:pt x="2145792" y="659225"/>
                  </a:lnTo>
                  <a:cubicBezTo>
                    <a:pt x="2147602" y="678752"/>
                    <a:pt x="2154269" y="694373"/>
                    <a:pt x="2165699" y="706088"/>
                  </a:cubicBezTo>
                  <a:cubicBezTo>
                    <a:pt x="2177415" y="717518"/>
                    <a:pt x="2194084" y="724281"/>
                    <a:pt x="2215610" y="726377"/>
                  </a:cubicBezTo>
                  <a:cubicBezTo>
                    <a:pt x="2219230" y="726853"/>
                    <a:pt x="2226278" y="726662"/>
                    <a:pt x="2236661" y="725615"/>
                  </a:cubicBezTo>
                  <a:cubicBezTo>
                    <a:pt x="2247329" y="724567"/>
                    <a:pt x="2258092" y="721709"/>
                    <a:pt x="2269046" y="717042"/>
                  </a:cubicBezTo>
                  <a:cubicBezTo>
                    <a:pt x="2272189" y="715709"/>
                    <a:pt x="2274856" y="715709"/>
                    <a:pt x="2277237" y="717042"/>
                  </a:cubicBezTo>
                  <a:cubicBezTo>
                    <a:pt x="2279809" y="718376"/>
                    <a:pt x="2281619" y="720185"/>
                    <a:pt x="2282666" y="722471"/>
                  </a:cubicBezTo>
                  <a:cubicBezTo>
                    <a:pt x="2283714" y="725043"/>
                    <a:pt x="2283809" y="727805"/>
                    <a:pt x="2283047" y="730663"/>
                  </a:cubicBezTo>
                  <a:cubicBezTo>
                    <a:pt x="2282285" y="733520"/>
                    <a:pt x="2280190" y="735902"/>
                    <a:pt x="2276761" y="737711"/>
                  </a:cubicBezTo>
                  <a:cubicBezTo>
                    <a:pt x="2266855" y="743140"/>
                    <a:pt x="2256473" y="746951"/>
                    <a:pt x="2245519" y="749046"/>
                  </a:cubicBezTo>
                  <a:cubicBezTo>
                    <a:pt x="2234565" y="751142"/>
                    <a:pt x="2221325" y="752189"/>
                    <a:pt x="2205704" y="752189"/>
                  </a:cubicBezTo>
                  <a:close/>
                  <a:moveTo>
                    <a:pt x="2002250" y="748094"/>
                  </a:moveTo>
                  <a:lnTo>
                    <a:pt x="2002250" y="583025"/>
                  </a:lnTo>
                  <a:lnTo>
                    <a:pt x="1970246" y="583025"/>
                  </a:lnTo>
                  <a:lnTo>
                    <a:pt x="1970246" y="556070"/>
                  </a:lnTo>
                  <a:lnTo>
                    <a:pt x="2002250" y="556070"/>
                  </a:lnTo>
                  <a:lnTo>
                    <a:pt x="2002250" y="526066"/>
                  </a:lnTo>
                  <a:cubicBezTo>
                    <a:pt x="2002536" y="521875"/>
                    <a:pt x="2003012" y="517493"/>
                    <a:pt x="2003774" y="512826"/>
                  </a:cubicBezTo>
                  <a:cubicBezTo>
                    <a:pt x="2004536" y="506540"/>
                    <a:pt x="2006251" y="500444"/>
                    <a:pt x="2008823" y="494443"/>
                  </a:cubicBezTo>
                  <a:cubicBezTo>
                    <a:pt x="2011394" y="488442"/>
                    <a:pt x="2015109" y="483108"/>
                    <a:pt x="2019776" y="478441"/>
                  </a:cubicBezTo>
                  <a:cubicBezTo>
                    <a:pt x="2024729" y="473774"/>
                    <a:pt x="2030730" y="469964"/>
                    <a:pt x="2037683" y="467106"/>
                  </a:cubicBezTo>
                  <a:cubicBezTo>
                    <a:pt x="2044732" y="464249"/>
                    <a:pt x="2053209" y="462820"/>
                    <a:pt x="2063020" y="462820"/>
                  </a:cubicBezTo>
                  <a:cubicBezTo>
                    <a:pt x="2083022" y="462820"/>
                    <a:pt x="2097881" y="467392"/>
                    <a:pt x="2107502" y="476441"/>
                  </a:cubicBezTo>
                  <a:cubicBezTo>
                    <a:pt x="2117122" y="485489"/>
                    <a:pt x="2122361" y="497300"/>
                    <a:pt x="2123123" y="511588"/>
                  </a:cubicBezTo>
                  <a:lnTo>
                    <a:pt x="2082927" y="511588"/>
                  </a:lnTo>
                  <a:cubicBezTo>
                    <a:pt x="2082641" y="503301"/>
                    <a:pt x="2081022" y="497015"/>
                    <a:pt x="2077879" y="492824"/>
                  </a:cubicBezTo>
                  <a:cubicBezTo>
                    <a:pt x="2075021" y="488442"/>
                    <a:pt x="2069687" y="486156"/>
                    <a:pt x="2061877" y="486156"/>
                  </a:cubicBezTo>
                  <a:cubicBezTo>
                    <a:pt x="2055400" y="486156"/>
                    <a:pt x="2050161" y="488537"/>
                    <a:pt x="2046256" y="493205"/>
                  </a:cubicBezTo>
                  <a:cubicBezTo>
                    <a:pt x="2042636" y="497872"/>
                    <a:pt x="2040636" y="506063"/>
                    <a:pt x="2040445" y="517779"/>
                  </a:cubicBezTo>
                  <a:cubicBezTo>
                    <a:pt x="2040160" y="519303"/>
                    <a:pt x="2040065" y="520922"/>
                    <a:pt x="2040065" y="522446"/>
                  </a:cubicBezTo>
                  <a:lnTo>
                    <a:pt x="2040065" y="531781"/>
                  </a:lnTo>
                  <a:cubicBezTo>
                    <a:pt x="2040350" y="533305"/>
                    <a:pt x="2040445" y="534924"/>
                    <a:pt x="2040445" y="536448"/>
                  </a:cubicBezTo>
                  <a:lnTo>
                    <a:pt x="2040445" y="555974"/>
                  </a:lnTo>
                  <a:lnTo>
                    <a:pt x="2094643" y="555974"/>
                  </a:lnTo>
                  <a:lnTo>
                    <a:pt x="2094643" y="582930"/>
                  </a:lnTo>
                  <a:lnTo>
                    <a:pt x="2040445" y="582930"/>
                  </a:lnTo>
                  <a:lnTo>
                    <a:pt x="2040445" y="747998"/>
                  </a:lnTo>
                  <a:lnTo>
                    <a:pt x="2002155" y="747998"/>
                  </a:lnTo>
                  <a:close/>
                  <a:moveTo>
                    <a:pt x="1909572" y="679418"/>
                  </a:moveTo>
                  <a:lnTo>
                    <a:pt x="1909572" y="653701"/>
                  </a:lnTo>
                  <a:cubicBezTo>
                    <a:pt x="1904333" y="653701"/>
                    <a:pt x="1897952" y="653987"/>
                    <a:pt x="1890427" y="654463"/>
                  </a:cubicBezTo>
                  <a:cubicBezTo>
                    <a:pt x="1882902" y="654749"/>
                    <a:pt x="1875473" y="655606"/>
                    <a:pt x="1868138" y="657225"/>
                  </a:cubicBezTo>
                  <a:cubicBezTo>
                    <a:pt x="1857470" y="659797"/>
                    <a:pt x="1848326" y="663988"/>
                    <a:pt x="1840802" y="669703"/>
                  </a:cubicBezTo>
                  <a:cubicBezTo>
                    <a:pt x="1833277" y="675418"/>
                    <a:pt x="1829467" y="683990"/>
                    <a:pt x="1829467" y="695420"/>
                  </a:cubicBezTo>
                  <a:cubicBezTo>
                    <a:pt x="1829467" y="697992"/>
                    <a:pt x="1829753" y="701040"/>
                    <a:pt x="1830229" y="704374"/>
                  </a:cubicBezTo>
                  <a:cubicBezTo>
                    <a:pt x="1830991" y="707517"/>
                    <a:pt x="1832420" y="710375"/>
                    <a:pt x="1834515" y="712946"/>
                  </a:cubicBezTo>
                  <a:cubicBezTo>
                    <a:pt x="1836611" y="715804"/>
                    <a:pt x="1839468" y="718185"/>
                    <a:pt x="1843088" y="719995"/>
                  </a:cubicBezTo>
                  <a:cubicBezTo>
                    <a:pt x="1846707" y="721805"/>
                    <a:pt x="1851565" y="722757"/>
                    <a:pt x="1857565" y="722757"/>
                  </a:cubicBezTo>
                  <a:cubicBezTo>
                    <a:pt x="1864043" y="722757"/>
                    <a:pt x="1870329" y="721805"/>
                    <a:pt x="1876330" y="719995"/>
                  </a:cubicBezTo>
                  <a:cubicBezTo>
                    <a:pt x="1882616" y="717899"/>
                    <a:pt x="1888141" y="714947"/>
                    <a:pt x="1893094" y="711041"/>
                  </a:cubicBezTo>
                  <a:cubicBezTo>
                    <a:pt x="1898047" y="707422"/>
                    <a:pt x="1901952" y="702945"/>
                    <a:pt x="1904810" y="697802"/>
                  </a:cubicBezTo>
                  <a:cubicBezTo>
                    <a:pt x="1907953" y="692372"/>
                    <a:pt x="1909477" y="686181"/>
                    <a:pt x="1909477" y="679418"/>
                  </a:cubicBezTo>
                  <a:close/>
                  <a:moveTo>
                    <a:pt x="1909572" y="748094"/>
                  </a:moveTo>
                  <a:lnTo>
                    <a:pt x="1909572" y="727043"/>
                  </a:lnTo>
                  <a:cubicBezTo>
                    <a:pt x="1902524" y="734854"/>
                    <a:pt x="1893665" y="740950"/>
                    <a:pt x="1882997" y="745427"/>
                  </a:cubicBezTo>
                  <a:cubicBezTo>
                    <a:pt x="1872615" y="750094"/>
                    <a:pt x="1858804" y="752475"/>
                    <a:pt x="1841659" y="752475"/>
                  </a:cubicBezTo>
                  <a:cubicBezTo>
                    <a:pt x="1825752" y="752475"/>
                    <a:pt x="1812893" y="747522"/>
                    <a:pt x="1802987" y="737616"/>
                  </a:cubicBezTo>
                  <a:cubicBezTo>
                    <a:pt x="1793081" y="727710"/>
                    <a:pt x="1788128" y="714947"/>
                    <a:pt x="1788128" y="699326"/>
                  </a:cubicBezTo>
                  <a:cubicBezTo>
                    <a:pt x="1788128" y="686276"/>
                    <a:pt x="1791367" y="675418"/>
                    <a:pt x="1797844" y="666560"/>
                  </a:cubicBezTo>
                  <a:cubicBezTo>
                    <a:pt x="1804607" y="657701"/>
                    <a:pt x="1813084" y="650558"/>
                    <a:pt x="1823180" y="645128"/>
                  </a:cubicBezTo>
                  <a:cubicBezTo>
                    <a:pt x="1833372" y="639699"/>
                    <a:pt x="1844421" y="635794"/>
                    <a:pt x="1856327" y="633413"/>
                  </a:cubicBezTo>
                  <a:cubicBezTo>
                    <a:pt x="1868519" y="631031"/>
                    <a:pt x="1880140" y="629888"/>
                    <a:pt x="1891094" y="629888"/>
                  </a:cubicBezTo>
                  <a:lnTo>
                    <a:pt x="1896523" y="629888"/>
                  </a:lnTo>
                  <a:cubicBezTo>
                    <a:pt x="1898618" y="629888"/>
                    <a:pt x="1900523" y="629793"/>
                    <a:pt x="1902333" y="629507"/>
                  </a:cubicBezTo>
                  <a:lnTo>
                    <a:pt x="1907000" y="629507"/>
                  </a:lnTo>
                  <a:cubicBezTo>
                    <a:pt x="1908334" y="629222"/>
                    <a:pt x="1909096" y="629126"/>
                    <a:pt x="1909382" y="629126"/>
                  </a:cubicBezTo>
                  <a:lnTo>
                    <a:pt x="1909382" y="618935"/>
                  </a:lnTo>
                  <a:cubicBezTo>
                    <a:pt x="1909382" y="614267"/>
                    <a:pt x="1908715" y="609410"/>
                    <a:pt x="1907477" y="604457"/>
                  </a:cubicBezTo>
                  <a:cubicBezTo>
                    <a:pt x="1906143" y="599218"/>
                    <a:pt x="1904048" y="594741"/>
                    <a:pt x="1901190" y="590836"/>
                  </a:cubicBezTo>
                  <a:cubicBezTo>
                    <a:pt x="1898047" y="586645"/>
                    <a:pt x="1893951" y="583311"/>
                    <a:pt x="1888712" y="580644"/>
                  </a:cubicBezTo>
                  <a:cubicBezTo>
                    <a:pt x="1883474" y="578072"/>
                    <a:pt x="1876997" y="576739"/>
                    <a:pt x="1869186" y="576739"/>
                  </a:cubicBezTo>
                  <a:cubicBezTo>
                    <a:pt x="1857470" y="576739"/>
                    <a:pt x="1848326" y="579596"/>
                    <a:pt x="1841849" y="585311"/>
                  </a:cubicBezTo>
                  <a:cubicBezTo>
                    <a:pt x="1835372" y="591026"/>
                    <a:pt x="1832134" y="599313"/>
                    <a:pt x="1832134" y="610267"/>
                  </a:cubicBezTo>
                  <a:lnTo>
                    <a:pt x="1790414" y="610267"/>
                  </a:lnTo>
                  <a:cubicBezTo>
                    <a:pt x="1790414" y="603790"/>
                    <a:pt x="1791843" y="597122"/>
                    <a:pt x="1794701" y="590360"/>
                  </a:cubicBezTo>
                  <a:cubicBezTo>
                    <a:pt x="1797844" y="583311"/>
                    <a:pt x="1802797" y="576929"/>
                    <a:pt x="1809560" y="571214"/>
                  </a:cubicBezTo>
                  <a:cubicBezTo>
                    <a:pt x="1816036" y="565785"/>
                    <a:pt x="1824419" y="561213"/>
                    <a:pt x="1834515" y="557594"/>
                  </a:cubicBezTo>
                  <a:cubicBezTo>
                    <a:pt x="1844707" y="553974"/>
                    <a:pt x="1856803" y="552164"/>
                    <a:pt x="1870805" y="552164"/>
                  </a:cubicBezTo>
                  <a:cubicBezTo>
                    <a:pt x="1894999" y="552164"/>
                    <a:pt x="1913858" y="558260"/>
                    <a:pt x="1927384" y="570548"/>
                  </a:cubicBezTo>
                  <a:cubicBezTo>
                    <a:pt x="1940909" y="582549"/>
                    <a:pt x="1947672" y="599027"/>
                    <a:pt x="1947672" y="620078"/>
                  </a:cubicBezTo>
                  <a:lnTo>
                    <a:pt x="1947672" y="748094"/>
                  </a:lnTo>
                  <a:lnTo>
                    <a:pt x="1909382" y="748094"/>
                  </a:lnTo>
                  <a:close/>
                  <a:moveTo>
                    <a:pt x="1745266" y="476441"/>
                  </a:moveTo>
                  <a:lnTo>
                    <a:pt x="1745266" y="511969"/>
                  </a:lnTo>
                  <a:cubicBezTo>
                    <a:pt x="1735931" y="507587"/>
                    <a:pt x="1725930" y="503396"/>
                    <a:pt x="1715262" y="499491"/>
                  </a:cubicBezTo>
                  <a:cubicBezTo>
                    <a:pt x="1704594" y="495586"/>
                    <a:pt x="1691450" y="493681"/>
                    <a:pt x="1675828" y="493681"/>
                  </a:cubicBezTo>
                  <a:cubicBezTo>
                    <a:pt x="1662303" y="493681"/>
                    <a:pt x="1651349" y="496919"/>
                    <a:pt x="1643063" y="503396"/>
                  </a:cubicBezTo>
                  <a:cubicBezTo>
                    <a:pt x="1634966" y="509683"/>
                    <a:pt x="1630966" y="518636"/>
                    <a:pt x="1630966" y="530352"/>
                  </a:cubicBezTo>
                  <a:cubicBezTo>
                    <a:pt x="1630966" y="539972"/>
                    <a:pt x="1633347" y="548164"/>
                    <a:pt x="1638014" y="554927"/>
                  </a:cubicBezTo>
                  <a:cubicBezTo>
                    <a:pt x="1642682" y="561404"/>
                    <a:pt x="1651064" y="568452"/>
                    <a:pt x="1662970" y="575977"/>
                  </a:cubicBezTo>
                  <a:cubicBezTo>
                    <a:pt x="1671257" y="581406"/>
                    <a:pt x="1681163" y="586931"/>
                    <a:pt x="1692593" y="592360"/>
                  </a:cubicBezTo>
                  <a:cubicBezTo>
                    <a:pt x="1704023" y="597789"/>
                    <a:pt x="1714976" y="604076"/>
                    <a:pt x="1725359" y="611124"/>
                  </a:cubicBezTo>
                  <a:cubicBezTo>
                    <a:pt x="1735741" y="618173"/>
                    <a:pt x="1744599" y="626459"/>
                    <a:pt x="1751933" y="636080"/>
                  </a:cubicBezTo>
                  <a:cubicBezTo>
                    <a:pt x="1759172" y="645414"/>
                    <a:pt x="1762887" y="656844"/>
                    <a:pt x="1762887" y="670465"/>
                  </a:cubicBezTo>
                  <a:cubicBezTo>
                    <a:pt x="1762887" y="689991"/>
                    <a:pt x="1757267" y="706374"/>
                    <a:pt x="1746123" y="719614"/>
                  </a:cubicBezTo>
                  <a:cubicBezTo>
                    <a:pt x="1734979" y="732663"/>
                    <a:pt x="1719358" y="741617"/>
                    <a:pt x="1699260" y="746570"/>
                  </a:cubicBezTo>
                  <a:cubicBezTo>
                    <a:pt x="1689926" y="748951"/>
                    <a:pt x="1680305" y="750380"/>
                    <a:pt x="1670399" y="750856"/>
                  </a:cubicBezTo>
                  <a:cubicBezTo>
                    <a:pt x="1660779" y="751618"/>
                    <a:pt x="1651540" y="751808"/>
                    <a:pt x="1642682" y="751237"/>
                  </a:cubicBezTo>
                  <a:cubicBezTo>
                    <a:pt x="1633823" y="750475"/>
                    <a:pt x="1625632" y="749332"/>
                    <a:pt x="1618107" y="747713"/>
                  </a:cubicBezTo>
                  <a:cubicBezTo>
                    <a:pt x="1610868" y="746379"/>
                    <a:pt x="1605058" y="744760"/>
                    <a:pt x="1600962" y="742664"/>
                  </a:cubicBezTo>
                  <a:cubicBezTo>
                    <a:pt x="1595533" y="740569"/>
                    <a:pt x="1591818" y="737330"/>
                    <a:pt x="1590008" y="732949"/>
                  </a:cubicBezTo>
                  <a:cubicBezTo>
                    <a:pt x="1588199" y="728282"/>
                    <a:pt x="1587627" y="723995"/>
                    <a:pt x="1588484" y="720090"/>
                  </a:cubicBezTo>
                  <a:cubicBezTo>
                    <a:pt x="1589246" y="715899"/>
                    <a:pt x="1591342" y="712851"/>
                    <a:pt x="1594771" y="710756"/>
                  </a:cubicBezTo>
                  <a:cubicBezTo>
                    <a:pt x="1598200" y="708374"/>
                    <a:pt x="1602581" y="708279"/>
                    <a:pt x="1608011" y="710375"/>
                  </a:cubicBezTo>
                  <a:cubicBezTo>
                    <a:pt x="1613440" y="712946"/>
                    <a:pt x="1620393" y="715423"/>
                    <a:pt x="1628680" y="717804"/>
                  </a:cubicBezTo>
                  <a:cubicBezTo>
                    <a:pt x="1636967" y="719900"/>
                    <a:pt x="1645634" y="721328"/>
                    <a:pt x="1654397" y="722090"/>
                  </a:cubicBezTo>
                  <a:cubicBezTo>
                    <a:pt x="1663160" y="722852"/>
                    <a:pt x="1671923" y="722567"/>
                    <a:pt x="1680496" y="721328"/>
                  </a:cubicBezTo>
                  <a:cubicBezTo>
                    <a:pt x="1689354" y="719995"/>
                    <a:pt x="1696974" y="716947"/>
                    <a:pt x="1703546" y="711994"/>
                  </a:cubicBezTo>
                  <a:cubicBezTo>
                    <a:pt x="1707928" y="708851"/>
                    <a:pt x="1712024" y="704183"/>
                    <a:pt x="1715643" y="697992"/>
                  </a:cubicBezTo>
                  <a:cubicBezTo>
                    <a:pt x="1719263" y="691515"/>
                    <a:pt x="1721072" y="684086"/>
                    <a:pt x="1721072" y="675704"/>
                  </a:cubicBezTo>
                  <a:cubicBezTo>
                    <a:pt x="1721072" y="667322"/>
                    <a:pt x="1718215" y="660749"/>
                    <a:pt x="1712500" y="655034"/>
                  </a:cubicBezTo>
                  <a:cubicBezTo>
                    <a:pt x="1707071" y="649034"/>
                    <a:pt x="1700022" y="643414"/>
                    <a:pt x="1691450" y="638270"/>
                  </a:cubicBezTo>
                  <a:cubicBezTo>
                    <a:pt x="1682591" y="633032"/>
                    <a:pt x="1672590" y="627698"/>
                    <a:pt x="1661446" y="622268"/>
                  </a:cubicBezTo>
                  <a:cubicBezTo>
                    <a:pt x="1650302" y="616553"/>
                    <a:pt x="1639062" y="609695"/>
                    <a:pt x="1627918" y="601599"/>
                  </a:cubicBezTo>
                  <a:cubicBezTo>
                    <a:pt x="1616774" y="593789"/>
                    <a:pt x="1607630" y="585216"/>
                    <a:pt x="1600581" y="575882"/>
                  </a:cubicBezTo>
                  <a:cubicBezTo>
                    <a:pt x="1593532" y="566261"/>
                    <a:pt x="1590008" y="553593"/>
                    <a:pt x="1590008" y="538067"/>
                  </a:cubicBezTo>
                  <a:cubicBezTo>
                    <a:pt x="1590008" y="514160"/>
                    <a:pt x="1598581" y="496348"/>
                    <a:pt x="1615726" y="484632"/>
                  </a:cubicBezTo>
                  <a:cubicBezTo>
                    <a:pt x="1632871" y="472916"/>
                    <a:pt x="1654778" y="467106"/>
                    <a:pt x="1681258" y="467106"/>
                  </a:cubicBezTo>
                  <a:cubicBezTo>
                    <a:pt x="1687735" y="467106"/>
                    <a:pt x="1694021" y="467487"/>
                    <a:pt x="1700022" y="468249"/>
                  </a:cubicBezTo>
                  <a:cubicBezTo>
                    <a:pt x="1706309" y="468725"/>
                    <a:pt x="1712024" y="469583"/>
                    <a:pt x="1717167" y="470630"/>
                  </a:cubicBezTo>
                  <a:cubicBezTo>
                    <a:pt x="1722596" y="471678"/>
                    <a:pt x="1727740" y="472821"/>
                    <a:pt x="1732407" y="474155"/>
                  </a:cubicBezTo>
                  <a:cubicBezTo>
                    <a:pt x="1737074" y="475202"/>
                    <a:pt x="1741361" y="476060"/>
                    <a:pt x="1745266" y="476917"/>
                  </a:cubicBezTo>
                  <a:close/>
                  <a:moveTo>
                    <a:pt x="1273493" y="585788"/>
                  </a:moveTo>
                  <a:cubicBezTo>
                    <a:pt x="1267778" y="576453"/>
                    <a:pt x="1263110" y="566833"/>
                    <a:pt x="1259491" y="556927"/>
                  </a:cubicBezTo>
                  <a:cubicBezTo>
                    <a:pt x="1256062" y="547021"/>
                    <a:pt x="1254443" y="537020"/>
                    <a:pt x="1254443" y="526923"/>
                  </a:cubicBezTo>
                  <a:cubicBezTo>
                    <a:pt x="1254443" y="509016"/>
                    <a:pt x="1261301" y="494157"/>
                    <a:pt x="1275112" y="482441"/>
                  </a:cubicBezTo>
                  <a:cubicBezTo>
                    <a:pt x="1288923" y="470725"/>
                    <a:pt x="1307116" y="464915"/>
                    <a:pt x="1329785" y="464915"/>
                  </a:cubicBezTo>
                  <a:cubicBezTo>
                    <a:pt x="1340168" y="464915"/>
                    <a:pt x="1349311" y="466630"/>
                    <a:pt x="1357122" y="469964"/>
                  </a:cubicBezTo>
                  <a:cubicBezTo>
                    <a:pt x="1365218" y="473297"/>
                    <a:pt x="1371790" y="477774"/>
                    <a:pt x="1377029" y="483203"/>
                  </a:cubicBezTo>
                  <a:cubicBezTo>
                    <a:pt x="1382268" y="488442"/>
                    <a:pt x="1386173" y="494538"/>
                    <a:pt x="1388745" y="501587"/>
                  </a:cubicBezTo>
                  <a:cubicBezTo>
                    <a:pt x="1391317" y="508349"/>
                    <a:pt x="1392650" y="515207"/>
                    <a:pt x="1392650" y="522256"/>
                  </a:cubicBezTo>
                  <a:cubicBezTo>
                    <a:pt x="1392650" y="539210"/>
                    <a:pt x="1386269" y="552926"/>
                    <a:pt x="1373505" y="563594"/>
                  </a:cubicBezTo>
                  <a:cubicBezTo>
                    <a:pt x="1360742" y="573977"/>
                    <a:pt x="1343025" y="584168"/>
                    <a:pt x="1320451" y="594074"/>
                  </a:cubicBezTo>
                  <a:cubicBezTo>
                    <a:pt x="1329595" y="610743"/>
                    <a:pt x="1339310" y="626459"/>
                    <a:pt x="1349693" y="641318"/>
                  </a:cubicBezTo>
                  <a:cubicBezTo>
                    <a:pt x="1360361" y="655892"/>
                    <a:pt x="1371028" y="669322"/>
                    <a:pt x="1381697" y="681514"/>
                  </a:cubicBezTo>
                  <a:cubicBezTo>
                    <a:pt x="1383792" y="679704"/>
                    <a:pt x="1386078" y="676847"/>
                    <a:pt x="1388745" y="672941"/>
                  </a:cubicBezTo>
                  <a:cubicBezTo>
                    <a:pt x="1391603" y="668750"/>
                    <a:pt x="1394174" y="664178"/>
                    <a:pt x="1396556" y="659321"/>
                  </a:cubicBezTo>
                  <a:cubicBezTo>
                    <a:pt x="1398937" y="654368"/>
                    <a:pt x="1400842" y="649319"/>
                    <a:pt x="1402366" y="644081"/>
                  </a:cubicBezTo>
                  <a:cubicBezTo>
                    <a:pt x="1404176" y="638842"/>
                    <a:pt x="1405128" y="634175"/>
                    <a:pt x="1405128" y="630079"/>
                  </a:cubicBezTo>
                  <a:cubicBezTo>
                    <a:pt x="1405128" y="624650"/>
                    <a:pt x="1403699" y="620554"/>
                    <a:pt x="1400842" y="617982"/>
                  </a:cubicBezTo>
                  <a:cubicBezTo>
                    <a:pt x="1398270" y="615410"/>
                    <a:pt x="1391888" y="614077"/>
                    <a:pt x="1381697" y="614077"/>
                  </a:cubicBezTo>
                  <a:cubicBezTo>
                    <a:pt x="1378839" y="614077"/>
                    <a:pt x="1376648" y="613029"/>
                    <a:pt x="1375029" y="610934"/>
                  </a:cubicBezTo>
                  <a:cubicBezTo>
                    <a:pt x="1373410" y="608838"/>
                    <a:pt x="1372648" y="606552"/>
                    <a:pt x="1372648" y="603885"/>
                  </a:cubicBezTo>
                  <a:cubicBezTo>
                    <a:pt x="1372648" y="601218"/>
                    <a:pt x="1373315" y="598932"/>
                    <a:pt x="1374553" y="596837"/>
                  </a:cubicBezTo>
                  <a:cubicBezTo>
                    <a:pt x="1376077" y="594455"/>
                    <a:pt x="1378458" y="593312"/>
                    <a:pt x="1381601" y="593312"/>
                  </a:cubicBezTo>
                  <a:lnTo>
                    <a:pt x="1472565" y="593312"/>
                  </a:lnTo>
                  <a:cubicBezTo>
                    <a:pt x="1475423" y="593312"/>
                    <a:pt x="1477613" y="594455"/>
                    <a:pt x="1479232" y="596837"/>
                  </a:cubicBezTo>
                  <a:cubicBezTo>
                    <a:pt x="1480757" y="598932"/>
                    <a:pt x="1481614" y="601218"/>
                    <a:pt x="1481614" y="603885"/>
                  </a:cubicBezTo>
                  <a:cubicBezTo>
                    <a:pt x="1481614" y="606552"/>
                    <a:pt x="1480852" y="608838"/>
                    <a:pt x="1479232" y="610934"/>
                  </a:cubicBezTo>
                  <a:cubicBezTo>
                    <a:pt x="1477899" y="613029"/>
                    <a:pt x="1475708" y="614077"/>
                    <a:pt x="1472565" y="614077"/>
                  </a:cubicBezTo>
                  <a:cubicBezTo>
                    <a:pt x="1466850" y="614077"/>
                    <a:pt x="1462373" y="614363"/>
                    <a:pt x="1459325" y="614839"/>
                  </a:cubicBezTo>
                  <a:cubicBezTo>
                    <a:pt x="1456182" y="615125"/>
                    <a:pt x="1453610" y="615887"/>
                    <a:pt x="1451515" y="617220"/>
                  </a:cubicBezTo>
                  <a:cubicBezTo>
                    <a:pt x="1449705" y="618744"/>
                    <a:pt x="1448086" y="620840"/>
                    <a:pt x="1446848" y="623507"/>
                  </a:cubicBezTo>
                  <a:cubicBezTo>
                    <a:pt x="1445514" y="626078"/>
                    <a:pt x="1443990" y="629603"/>
                    <a:pt x="1442180" y="634079"/>
                  </a:cubicBezTo>
                  <a:cubicBezTo>
                    <a:pt x="1439799" y="639032"/>
                    <a:pt x="1437227" y="644747"/>
                    <a:pt x="1434370" y="651224"/>
                  </a:cubicBezTo>
                  <a:cubicBezTo>
                    <a:pt x="1431798" y="657511"/>
                    <a:pt x="1428750" y="663797"/>
                    <a:pt x="1425416" y="670370"/>
                  </a:cubicBezTo>
                  <a:cubicBezTo>
                    <a:pt x="1421987" y="676847"/>
                    <a:pt x="1418368" y="683133"/>
                    <a:pt x="1414463" y="689134"/>
                  </a:cubicBezTo>
                  <a:cubicBezTo>
                    <a:pt x="1410557" y="695135"/>
                    <a:pt x="1406557" y="700183"/>
                    <a:pt x="1402366" y="704374"/>
                  </a:cubicBezTo>
                  <a:cubicBezTo>
                    <a:pt x="1408843" y="712470"/>
                    <a:pt x="1415415" y="718661"/>
                    <a:pt x="1421892" y="723138"/>
                  </a:cubicBezTo>
                  <a:cubicBezTo>
                    <a:pt x="1428369" y="727329"/>
                    <a:pt x="1435894" y="729425"/>
                    <a:pt x="1444561" y="729425"/>
                  </a:cubicBezTo>
                  <a:cubicBezTo>
                    <a:pt x="1451801" y="729425"/>
                    <a:pt x="1459897" y="728091"/>
                    <a:pt x="1468755" y="725519"/>
                  </a:cubicBezTo>
                  <a:cubicBezTo>
                    <a:pt x="1477613" y="722948"/>
                    <a:pt x="1486186" y="718852"/>
                    <a:pt x="1494473" y="713423"/>
                  </a:cubicBezTo>
                  <a:lnTo>
                    <a:pt x="1494473" y="736092"/>
                  </a:lnTo>
                  <a:cubicBezTo>
                    <a:pt x="1486948" y="742379"/>
                    <a:pt x="1478375" y="747236"/>
                    <a:pt x="1468755" y="750951"/>
                  </a:cubicBezTo>
                  <a:cubicBezTo>
                    <a:pt x="1459135" y="754856"/>
                    <a:pt x="1447514" y="756761"/>
                    <a:pt x="1433989" y="756761"/>
                  </a:cubicBezTo>
                  <a:cubicBezTo>
                    <a:pt x="1424083" y="756761"/>
                    <a:pt x="1413701" y="754285"/>
                    <a:pt x="1402747" y="749332"/>
                  </a:cubicBezTo>
                  <a:cubicBezTo>
                    <a:pt x="1392079" y="744379"/>
                    <a:pt x="1383221" y="737902"/>
                    <a:pt x="1376172" y="729806"/>
                  </a:cubicBezTo>
                  <a:cubicBezTo>
                    <a:pt x="1363980" y="741998"/>
                    <a:pt x="1349788" y="750856"/>
                    <a:pt x="1333595" y="756380"/>
                  </a:cubicBezTo>
                  <a:cubicBezTo>
                    <a:pt x="1317689" y="761810"/>
                    <a:pt x="1302353" y="764191"/>
                    <a:pt x="1287590" y="763429"/>
                  </a:cubicBezTo>
                  <a:cubicBezTo>
                    <a:pt x="1274350" y="762953"/>
                    <a:pt x="1262444" y="760286"/>
                    <a:pt x="1252061" y="755618"/>
                  </a:cubicBezTo>
                  <a:cubicBezTo>
                    <a:pt x="1241679" y="751237"/>
                    <a:pt x="1232821" y="745046"/>
                    <a:pt x="1225486" y="737235"/>
                  </a:cubicBezTo>
                  <a:cubicBezTo>
                    <a:pt x="1218438" y="729710"/>
                    <a:pt x="1213009" y="720852"/>
                    <a:pt x="1209103" y="710660"/>
                  </a:cubicBezTo>
                  <a:cubicBezTo>
                    <a:pt x="1205484" y="700278"/>
                    <a:pt x="1203865" y="689038"/>
                    <a:pt x="1204436" y="677132"/>
                  </a:cubicBezTo>
                  <a:cubicBezTo>
                    <a:pt x="1204722" y="666179"/>
                    <a:pt x="1206913" y="656177"/>
                    <a:pt x="1211104" y="647129"/>
                  </a:cubicBezTo>
                  <a:cubicBezTo>
                    <a:pt x="1215485" y="637794"/>
                    <a:pt x="1221105" y="629317"/>
                    <a:pt x="1227868" y="621792"/>
                  </a:cubicBezTo>
                  <a:cubicBezTo>
                    <a:pt x="1234345" y="614553"/>
                    <a:pt x="1241489" y="607981"/>
                    <a:pt x="1249299" y="602266"/>
                  </a:cubicBezTo>
                  <a:cubicBezTo>
                    <a:pt x="1257395" y="596265"/>
                    <a:pt x="1265396" y="590931"/>
                    <a:pt x="1273493" y="586264"/>
                  </a:cubicBezTo>
                  <a:close/>
                  <a:moveTo>
                    <a:pt x="1298448" y="728948"/>
                  </a:moveTo>
                  <a:cubicBezTo>
                    <a:pt x="1308640" y="728948"/>
                    <a:pt x="1319022" y="727043"/>
                    <a:pt x="1329690" y="723138"/>
                  </a:cubicBezTo>
                  <a:cubicBezTo>
                    <a:pt x="1340358" y="718947"/>
                    <a:pt x="1349026" y="713518"/>
                    <a:pt x="1355789" y="706755"/>
                  </a:cubicBezTo>
                  <a:cubicBezTo>
                    <a:pt x="1342263" y="691134"/>
                    <a:pt x="1329500" y="675132"/>
                    <a:pt x="1317498" y="658749"/>
                  </a:cubicBezTo>
                  <a:cubicBezTo>
                    <a:pt x="1305782" y="642080"/>
                    <a:pt x="1295495" y="625983"/>
                    <a:pt x="1286637" y="610362"/>
                  </a:cubicBezTo>
                  <a:cubicBezTo>
                    <a:pt x="1277493" y="615315"/>
                    <a:pt x="1270159" y="620554"/>
                    <a:pt x="1264349" y="625983"/>
                  </a:cubicBezTo>
                  <a:cubicBezTo>
                    <a:pt x="1258919" y="631412"/>
                    <a:pt x="1254728" y="637032"/>
                    <a:pt x="1251871" y="642747"/>
                  </a:cubicBezTo>
                  <a:cubicBezTo>
                    <a:pt x="1249013" y="648748"/>
                    <a:pt x="1247013" y="654749"/>
                    <a:pt x="1246061" y="660654"/>
                  </a:cubicBezTo>
                  <a:cubicBezTo>
                    <a:pt x="1245299" y="666655"/>
                    <a:pt x="1244918" y="672465"/>
                    <a:pt x="1244918" y="678180"/>
                  </a:cubicBezTo>
                  <a:cubicBezTo>
                    <a:pt x="1244918" y="691420"/>
                    <a:pt x="1249490" y="703326"/>
                    <a:pt x="1258538" y="713708"/>
                  </a:cubicBezTo>
                  <a:cubicBezTo>
                    <a:pt x="1267873" y="723900"/>
                    <a:pt x="1281208" y="728948"/>
                    <a:pt x="1298353" y="728948"/>
                  </a:cubicBezTo>
                  <a:close/>
                  <a:moveTo>
                    <a:pt x="1307021" y="569786"/>
                  </a:moveTo>
                  <a:cubicBezTo>
                    <a:pt x="1312736" y="567690"/>
                    <a:pt x="1318736" y="565214"/>
                    <a:pt x="1324928" y="562356"/>
                  </a:cubicBezTo>
                  <a:cubicBezTo>
                    <a:pt x="1331405" y="559213"/>
                    <a:pt x="1337310" y="555689"/>
                    <a:pt x="1342453" y="551783"/>
                  </a:cubicBezTo>
                  <a:cubicBezTo>
                    <a:pt x="1347883" y="548164"/>
                    <a:pt x="1352360" y="544068"/>
                    <a:pt x="1355693" y="539687"/>
                  </a:cubicBezTo>
                  <a:cubicBezTo>
                    <a:pt x="1359122" y="535019"/>
                    <a:pt x="1360742" y="529971"/>
                    <a:pt x="1360742" y="524447"/>
                  </a:cubicBezTo>
                  <a:cubicBezTo>
                    <a:pt x="1360742" y="515112"/>
                    <a:pt x="1357979" y="507683"/>
                    <a:pt x="1352550" y="502158"/>
                  </a:cubicBezTo>
                  <a:cubicBezTo>
                    <a:pt x="1347121" y="496443"/>
                    <a:pt x="1338929" y="493586"/>
                    <a:pt x="1327976" y="493586"/>
                  </a:cubicBezTo>
                  <a:cubicBezTo>
                    <a:pt x="1314736" y="493586"/>
                    <a:pt x="1305497" y="497110"/>
                    <a:pt x="1300258" y="504158"/>
                  </a:cubicBezTo>
                  <a:cubicBezTo>
                    <a:pt x="1295019" y="510921"/>
                    <a:pt x="1292447" y="518065"/>
                    <a:pt x="1292447" y="525590"/>
                  </a:cubicBezTo>
                  <a:cubicBezTo>
                    <a:pt x="1292447" y="530257"/>
                    <a:pt x="1292733" y="534543"/>
                    <a:pt x="1293209" y="538448"/>
                  </a:cubicBezTo>
                  <a:cubicBezTo>
                    <a:pt x="1293971" y="542068"/>
                    <a:pt x="1295019" y="545592"/>
                    <a:pt x="1296353" y="549021"/>
                  </a:cubicBezTo>
                  <a:cubicBezTo>
                    <a:pt x="1297686" y="552355"/>
                    <a:pt x="1299115" y="555784"/>
                    <a:pt x="1300639" y="559213"/>
                  </a:cubicBezTo>
                  <a:cubicBezTo>
                    <a:pt x="1302449" y="562356"/>
                    <a:pt x="1304544" y="565880"/>
                    <a:pt x="1306925" y="569786"/>
                  </a:cubicBezTo>
                  <a:close/>
                  <a:moveTo>
                    <a:pt x="979075" y="485489"/>
                  </a:moveTo>
                  <a:lnTo>
                    <a:pt x="979075" y="591598"/>
                  </a:lnTo>
                  <a:cubicBezTo>
                    <a:pt x="980123" y="589026"/>
                    <a:pt x="982313" y="585502"/>
                    <a:pt x="985742" y="581025"/>
                  </a:cubicBezTo>
                  <a:cubicBezTo>
                    <a:pt x="989171" y="576644"/>
                    <a:pt x="993648" y="572357"/>
                    <a:pt x="999363" y="568166"/>
                  </a:cubicBezTo>
                  <a:cubicBezTo>
                    <a:pt x="1004792" y="563785"/>
                    <a:pt x="1011460" y="559975"/>
                    <a:pt x="1019270" y="556832"/>
                  </a:cubicBezTo>
                  <a:cubicBezTo>
                    <a:pt x="1027367" y="553688"/>
                    <a:pt x="1036415" y="552164"/>
                    <a:pt x="1046607" y="552164"/>
                  </a:cubicBezTo>
                  <a:cubicBezTo>
                    <a:pt x="1056799" y="552164"/>
                    <a:pt x="1065943" y="554546"/>
                    <a:pt x="1073563" y="559213"/>
                  </a:cubicBezTo>
                  <a:cubicBezTo>
                    <a:pt x="1081373" y="563594"/>
                    <a:pt x="1087755" y="569500"/>
                    <a:pt x="1092708" y="576739"/>
                  </a:cubicBezTo>
                  <a:cubicBezTo>
                    <a:pt x="1097661" y="583787"/>
                    <a:pt x="1101281" y="591979"/>
                    <a:pt x="1103662" y="601313"/>
                  </a:cubicBezTo>
                  <a:cubicBezTo>
                    <a:pt x="1106234" y="610457"/>
                    <a:pt x="1107567" y="619697"/>
                    <a:pt x="1107567" y="629031"/>
                  </a:cubicBezTo>
                  <a:lnTo>
                    <a:pt x="1107567" y="748094"/>
                  </a:lnTo>
                  <a:lnTo>
                    <a:pt x="1068896" y="748094"/>
                  </a:lnTo>
                  <a:lnTo>
                    <a:pt x="1068896" y="629507"/>
                  </a:lnTo>
                  <a:cubicBezTo>
                    <a:pt x="1068896" y="624554"/>
                    <a:pt x="1068419" y="619506"/>
                    <a:pt x="1067372" y="614267"/>
                  </a:cubicBezTo>
                  <a:cubicBezTo>
                    <a:pt x="1066324" y="608838"/>
                    <a:pt x="1064514" y="603885"/>
                    <a:pt x="1061942" y="599408"/>
                  </a:cubicBezTo>
                  <a:cubicBezTo>
                    <a:pt x="1059561" y="595217"/>
                    <a:pt x="1056227" y="591693"/>
                    <a:pt x="1051751" y="588836"/>
                  </a:cubicBezTo>
                  <a:cubicBezTo>
                    <a:pt x="1047560" y="585978"/>
                    <a:pt x="1042416" y="584549"/>
                    <a:pt x="1036130" y="584549"/>
                  </a:cubicBezTo>
                  <a:cubicBezTo>
                    <a:pt x="1027271" y="584549"/>
                    <a:pt x="1019365" y="587312"/>
                    <a:pt x="1012317" y="592741"/>
                  </a:cubicBezTo>
                  <a:cubicBezTo>
                    <a:pt x="1005269" y="598170"/>
                    <a:pt x="999268" y="604838"/>
                    <a:pt x="994410" y="612648"/>
                  </a:cubicBezTo>
                  <a:cubicBezTo>
                    <a:pt x="989457" y="620744"/>
                    <a:pt x="985742" y="629317"/>
                    <a:pt x="983075" y="638365"/>
                  </a:cubicBezTo>
                  <a:cubicBezTo>
                    <a:pt x="980503" y="647510"/>
                    <a:pt x="979170" y="655796"/>
                    <a:pt x="979170" y="663321"/>
                  </a:cubicBezTo>
                  <a:lnTo>
                    <a:pt x="979170" y="747998"/>
                  </a:lnTo>
                  <a:lnTo>
                    <a:pt x="940498" y="747998"/>
                  </a:lnTo>
                  <a:lnTo>
                    <a:pt x="940498" y="519303"/>
                  </a:lnTo>
                  <a:cubicBezTo>
                    <a:pt x="940498" y="516160"/>
                    <a:pt x="940403" y="513302"/>
                    <a:pt x="940118" y="510731"/>
                  </a:cubicBezTo>
                  <a:cubicBezTo>
                    <a:pt x="940118" y="507873"/>
                    <a:pt x="939832" y="505301"/>
                    <a:pt x="939356" y="502920"/>
                  </a:cubicBezTo>
                  <a:cubicBezTo>
                    <a:pt x="939070" y="500539"/>
                    <a:pt x="938308" y="498634"/>
                    <a:pt x="936974" y="497110"/>
                  </a:cubicBezTo>
                  <a:cubicBezTo>
                    <a:pt x="935927" y="495300"/>
                    <a:pt x="934498" y="493586"/>
                    <a:pt x="932688" y="492062"/>
                  </a:cubicBezTo>
                  <a:cubicBezTo>
                    <a:pt x="930878" y="490728"/>
                    <a:pt x="928688" y="489871"/>
                    <a:pt x="926021" y="489299"/>
                  </a:cubicBezTo>
                  <a:cubicBezTo>
                    <a:pt x="923639" y="488537"/>
                    <a:pt x="921353" y="488156"/>
                    <a:pt x="918972" y="488156"/>
                  </a:cubicBezTo>
                  <a:cubicBezTo>
                    <a:pt x="915067" y="488156"/>
                    <a:pt x="912114" y="487109"/>
                    <a:pt x="910019" y="485013"/>
                  </a:cubicBezTo>
                  <a:cubicBezTo>
                    <a:pt x="908209" y="482632"/>
                    <a:pt x="907256" y="479965"/>
                    <a:pt x="907256" y="476822"/>
                  </a:cubicBezTo>
                  <a:cubicBezTo>
                    <a:pt x="907256" y="474250"/>
                    <a:pt x="908209" y="471869"/>
                    <a:pt x="910019" y="469773"/>
                  </a:cubicBezTo>
                  <a:cubicBezTo>
                    <a:pt x="912114" y="467678"/>
                    <a:pt x="914400" y="466630"/>
                    <a:pt x="917067" y="466630"/>
                  </a:cubicBezTo>
                  <a:lnTo>
                    <a:pt x="958406" y="466630"/>
                  </a:lnTo>
                  <a:cubicBezTo>
                    <a:pt x="964692" y="466630"/>
                    <a:pt x="969550" y="468821"/>
                    <a:pt x="973264" y="473297"/>
                  </a:cubicBezTo>
                  <a:cubicBezTo>
                    <a:pt x="977170" y="477679"/>
                    <a:pt x="979075" y="481775"/>
                    <a:pt x="979075" y="485394"/>
                  </a:cubicBezTo>
                  <a:close/>
                  <a:moveTo>
                    <a:pt x="906209" y="721900"/>
                  </a:moveTo>
                  <a:lnTo>
                    <a:pt x="906209" y="747998"/>
                  </a:lnTo>
                  <a:cubicBezTo>
                    <a:pt x="900494" y="749332"/>
                    <a:pt x="894017" y="750189"/>
                    <a:pt x="886682" y="750761"/>
                  </a:cubicBezTo>
                  <a:cubicBezTo>
                    <a:pt x="879443" y="751523"/>
                    <a:pt x="873823" y="751904"/>
                    <a:pt x="869918" y="751904"/>
                  </a:cubicBezTo>
                  <a:cubicBezTo>
                    <a:pt x="856678" y="751904"/>
                    <a:pt x="846106" y="750570"/>
                    <a:pt x="838295" y="747998"/>
                  </a:cubicBezTo>
                  <a:cubicBezTo>
                    <a:pt x="830485" y="745427"/>
                    <a:pt x="824484" y="741521"/>
                    <a:pt x="820388" y="736283"/>
                  </a:cubicBezTo>
                  <a:cubicBezTo>
                    <a:pt x="816197" y="731330"/>
                    <a:pt x="813530" y="725234"/>
                    <a:pt x="812197" y="717899"/>
                  </a:cubicBezTo>
                  <a:cubicBezTo>
                    <a:pt x="811149" y="710660"/>
                    <a:pt x="810673" y="702278"/>
                    <a:pt x="810673" y="692944"/>
                  </a:cubicBezTo>
                  <a:lnTo>
                    <a:pt x="810673" y="582930"/>
                  </a:lnTo>
                  <a:lnTo>
                    <a:pt x="779431" y="582930"/>
                  </a:lnTo>
                  <a:lnTo>
                    <a:pt x="779431" y="555974"/>
                  </a:lnTo>
                  <a:lnTo>
                    <a:pt x="810673" y="555974"/>
                  </a:lnTo>
                  <a:lnTo>
                    <a:pt x="810673" y="524732"/>
                  </a:lnTo>
                  <a:lnTo>
                    <a:pt x="848487" y="489204"/>
                  </a:lnTo>
                  <a:lnTo>
                    <a:pt x="848487" y="555974"/>
                  </a:lnTo>
                  <a:lnTo>
                    <a:pt x="902303" y="555974"/>
                  </a:lnTo>
                  <a:lnTo>
                    <a:pt x="902303" y="582930"/>
                  </a:lnTo>
                  <a:lnTo>
                    <a:pt x="848868" y="582930"/>
                  </a:lnTo>
                  <a:lnTo>
                    <a:pt x="848868" y="699992"/>
                  </a:lnTo>
                  <a:cubicBezTo>
                    <a:pt x="848868" y="705707"/>
                    <a:pt x="849344" y="710279"/>
                    <a:pt x="850392" y="713613"/>
                  </a:cubicBezTo>
                  <a:cubicBezTo>
                    <a:pt x="851726" y="716756"/>
                    <a:pt x="853631" y="719042"/>
                    <a:pt x="856202" y="720662"/>
                  </a:cubicBezTo>
                  <a:cubicBezTo>
                    <a:pt x="860107" y="723043"/>
                    <a:pt x="866489" y="724472"/>
                    <a:pt x="875348" y="724948"/>
                  </a:cubicBezTo>
                  <a:cubicBezTo>
                    <a:pt x="884206" y="725234"/>
                    <a:pt x="894493" y="724186"/>
                    <a:pt x="906209" y="721805"/>
                  </a:cubicBezTo>
                  <a:close/>
                  <a:moveTo>
                    <a:pt x="746855" y="487013"/>
                  </a:moveTo>
                  <a:lnTo>
                    <a:pt x="746855" y="748094"/>
                  </a:lnTo>
                  <a:lnTo>
                    <a:pt x="708184" y="748094"/>
                  </a:lnTo>
                  <a:lnTo>
                    <a:pt x="708184" y="519398"/>
                  </a:lnTo>
                  <a:cubicBezTo>
                    <a:pt x="708184" y="516255"/>
                    <a:pt x="708089" y="513398"/>
                    <a:pt x="707803" y="510826"/>
                  </a:cubicBezTo>
                  <a:cubicBezTo>
                    <a:pt x="707803" y="507968"/>
                    <a:pt x="707517" y="505397"/>
                    <a:pt x="707041" y="503015"/>
                  </a:cubicBezTo>
                  <a:cubicBezTo>
                    <a:pt x="706755" y="500634"/>
                    <a:pt x="705993" y="498729"/>
                    <a:pt x="704660" y="497205"/>
                  </a:cubicBezTo>
                  <a:cubicBezTo>
                    <a:pt x="703612" y="495395"/>
                    <a:pt x="702183" y="493681"/>
                    <a:pt x="700373" y="492157"/>
                  </a:cubicBezTo>
                  <a:cubicBezTo>
                    <a:pt x="698564" y="490823"/>
                    <a:pt x="696373" y="489775"/>
                    <a:pt x="693706" y="489014"/>
                  </a:cubicBezTo>
                  <a:cubicBezTo>
                    <a:pt x="691325" y="488251"/>
                    <a:pt x="689039" y="487871"/>
                    <a:pt x="686657" y="487871"/>
                  </a:cubicBezTo>
                  <a:cubicBezTo>
                    <a:pt x="682752" y="487871"/>
                    <a:pt x="679799" y="486823"/>
                    <a:pt x="677704" y="484727"/>
                  </a:cubicBezTo>
                  <a:cubicBezTo>
                    <a:pt x="675894" y="482632"/>
                    <a:pt x="674942" y="480060"/>
                    <a:pt x="674942" y="476917"/>
                  </a:cubicBezTo>
                  <a:cubicBezTo>
                    <a:pt x="674942" y="474345"/>
                    <a:pt x="675894" y="471964"/>
                    <a:pt x="677704" y="469868"/>
                  </a:cubicBezTo>
                  <a:cubicBezTo>
                    <a:pt x="679799" y="467773"/>
                    <a:pt x="682085" y="466725"/>
                    <a:pt x="684752" y="466725"/>
                  </a:cubicBezTo>
                  <a:lnTo>
                    <a:pt x="726091" y="466725"/>
                  </a:lnTo>
                  <a:cubicBezTo>
                    <a:pt x="732377" y="466725"/>
                    <a:pt x="737235" y="469106"/>
                    <a:pt x="740950" y="473774"/>
                  </a:cubicBezTo>
                  <a:cubicBezTo>
                    <a:pt x="744855" y="478155"/>
                    <a:pt x="746760" y="482632"/>
                    <a:pt x="746760" y="487013"/>
                  </a:cubicBezTo>
                  <a:close/>
                  <a:moveTo>
                    <a:pt x="620173" y="679418"/>
                  </a:moveTo>
                  <a:lnTo>
                    <a:pt x="620173" y="653701"/>
                  </a:lnTo>
                  <a:cubicBezTo>
                    <a:pt x="614934" y="653701"/>
                    <a:pt x="608552" y="653987"/>
                    <a:pt x="601027" y="654463"/>
                  </a:cubicBezTo>
                  <a:cubicBezTo>
                    <a:pt x="593503" y="654749"/>
                    <a:pt x="586073" y="655606"/>
                    <a:pt x="578739" y="657225"/>
                  </a:cubicBezTo>
                  <a:cubicBezTo>
                    <a:pt x="568071" y="659797"/>
                    <a:pt x="558927" y="663988"/>
                    <a:pt x="551402" y="669703"/>
                  </a:cubicBezTo>
                  <a:cubicBezTo>
                    <a:pt x="543877" y="675418"/>
                    <a:pt x="540068" y="683990"/>
                    <a:pt x="540068" y="695420"/>
                  </a:cubicBezTo>
                  <a:cubicBezTo>
                    <a:pt x="540068" y="697992"/>
                    <a:pt x="540353" y="701040"/>
                    <a:pt x="540829" y="704374"/>
                  </a:cubicBezTo>
                  <a:cubicBezTo>
                    <a:pt x="541592" y="707517"/>
                    <a:pt x="543020" y="710375"/>
                    <a:pt x="545116" y="712946"/>
                  </a:cubicBezTo>
                  <a:cubicBezTo>
                    <a:pt x="547211" y="715804"/>
                    <a:pt x="550069" y="718185"/>
                    <a:pt x="553688" y="719995"/>
                  </a:cubicBezTo>
                  <a:cubicBezTo>
                    <a:pt x="557308" y="721805"/>
                    <a:pt x="562166" y="722757"/>
                    <a:pt x="568166" y="722757"/>
                  </a:cubicBezTo>
                  <a:cubicBezTo>
                    <a:pt x="574643" y="722757"/>
                    <a:pt x="580930" y="721805"/>
                    <a:pt x="586931" y="719995"/>
                  </a:cubicBezTo>
                  <a:cubicBezTo>
                    <a:pt x="593217" y="717899"/>
                    <a:pt x="598742" y="714947"/>
                    <a:pt x="603695" y="711041"/>
                  </a:cubicBezTo>
                  <a:cubicBezTo>
                    <a:pt x="608648" y="707422"/>
                    <a:pt x="612553" y="702945"/>
                    <a:pt x="615410" y="697802"/>
                  </a:cubicBezTo>
                  <a:cubicBezTo>
                    <a:pt x="618554" y="692372"/>
                    <a:pt x="620077" y="686181"/>
                    <a:pt x="620077" y="679418"/>
                  </a:cubicBezTo>
                  <a:close/>
                  <a:moveTo>
                    <a:pt x="620173" y="748094"/>
                  </a:moveTo>
                  <a:lnTo>
                    <a:pt x="620173" y="727043"/>
                  </a:lnTo>
                  <a:cubicBezTo>
                    <a:pt x="613124" y="734854"/>
                    <a:pt x="604266" y="740950"/>
                    <a:pt x="593598" y="745427"/>
                  </a:cubicBezTo>
                  <a:cubicBezTo>
                    <a:pt x="583216" y="750094"/>
                    <a:pt x="569404" y="752475"/>
                    <a:pt x="552260" y="752475"/>
                  </a:cubicBezTo>
                  <a:cubicBezTo>
                    <a:pt x="536353" y="752475"/>
                    <a:pt x="523494" y="747522"/>
                    <a:pt x="513588" y="737616"/>
                  </a:cubicBezTo>
                  <a:cubicBezTo>
                    <a:pt x="503682" y="727710"/>
                    <a:pt x="498729" y="714947"/>
                    <a:pt x="498729" y="699326"/>
                  </a:cubicBezTo>
                  <a:cubicBezTo>
                    <a:pt x="498729" y="686276"/>
                    <a:pt x="501968" y="675418"/>
                    <a:pt x="508445" y="666560"/>
                  </a:cubicBezTo>
                  <a:cubicBezTo>
                    <a:pt x="515207" y="657701"/>
                    <a:pt x="523685" y="650558"/>
                    <a:pt x="533781" y="645128"/>
                  </a:cubicBezTo>
                  <a:cubicBezTo>
                    <a:pt x="543877" y="639699"/>
                    <a:pt x="555022" y="635794"/>
                    <a:pt x="566928" y="633413"/>
                  </a:cubicBezTo>
                  <a:cubicBezTo>
                    <a:pt x="579120" y="631031"/>
                    <a:pt x="590741" y="629888"/>
                    <a:pt x="601694" y="629888"/>
                  </a:cubicBezTo>
                  <a:lnTo>
                    <a:pt x="607124" y="629888"/>
                  </a:lnTo>
                  <a:cubicBezTo>
                    <a:pt x="609219" y="629888"/>
                    <a:pt x="611124" y="629793"/>
                    <a:pt x="612934" y="629507"/>
                  </a:cubicBezTo>
                  <a:lnTo>
                    <a:pt x="617601" y="629507"/>
                  </a:lnTo>
                  <a:cubicBezTo>
                    <a:pt x="618935" y="629222"/>
                    <a:pt x="619697" y="629126"/>
                    <a:pt x="619982" y="629126"/>
                  </a:cubicBezTo>
                  <a:lnTo>
                    <a:pt x="619982" y="618935"/>
                  </a:lnTo>
                  <a:cubicBezTo>
                    <a:pt x="619982" y="614267"/>
                    <a:pt x="619316" y="609410"/>
                    <a:pt x="618077" y="604457"/>
                  </a:cubicBezTo>
                  <a:cubicBezTo>
                    <a:pt x="616744" y="599218"/>
                    <a:pt x="614648" y="594741"/>
                    <a:pt x="611791" y="590836"/>
                  </a:cubicBezTo>
                  <a:cubicBezTo>
                    <a:pt x="608648" y="586645"/>
                    <a:pt x="604552" y="583311"/>
                    <a:pt x="599313" y="580644"/>
                  </a:cubicBezTo>
                  <a:cubicBezTo>
                    <a:pt x="594074" y="578072"/>
                    <a:pt x="587597" y="576739"/>
                    <a:pt x="579787" y="576739"/>
                  </a:cubicBezTo>
                  <a:cubicBezTo>
                    <a:pt x="568071" y="576739"/>
                    <a:pt x="558927" y="579596"/>
                    <a:pt x="552450" y="585311"/>
                  </a:cubicBezTo>
                  <a:cubicBezTo>
                    <a:pt x="545973" y="591026"/>
                    <a:pt x="542735" y="599313"/>
                    <a:pt x="542735" y="610267"/>
                  </a:cubicBezTo>
                  <a:lnTo>
                    <a:pt x="501015" y="610267"/>
                  </a:lnTo>
                  <a:cubicBezTo>
                    <a:pt x="501015" y="603790"/>
                    <a:pt x="502444" y="597122"/>
                    <a:pt x="505301" y="590360"/>
                  </a:cubicBezTo>
                  <a:cubicBezTo>
                    <a:pt x="508445" y="583311"/>
                    <a:pt x="513397" y="576929"/>
                    <a:pt x="520160" y="571214"/>
                  </a:cubicBezTo>
                  <a:cubicBezTo>
                    <a:pt x="526637" y="565785"/>
                    <a:pt x="535019" y="561213"/>
                    <a:pt x="545116" y="557594"/>
                  </a:cubicBezTo>
                  <a:cubicBezTo>
                    <a:pt x="555308" y="553974"/>
                    <a:pt x="567404" y="552164"/>
                    <a:pt x="581406" y="552164"/>
                  </a:cubicBezTo>
                  <a:cubicBezTo>
                    <a:pt x="605600" y="552164"/>
                    <a:pt x="624459" y="558260"/>
                    <a:pt x="637985" y="570548"/>
                  </a:cubicBezTo>
                  <a:cubicBezTo>
                    <a:pt x="651510" y="582549"/>
                    <a:pt x="658273" y="599027"/>
                    <a:pt x="658273" y="620078"/>
                  </a:cubicBezTo>
                  <a:lnTo>
                    <a:pt x="658273" y="748094"/>
                  </a:lnTo>
                  <a:lnTo>
                    <a:pt x="620077" y="748094"/>
                  </a:lnTo>
                  <a:close/>
                  <a:moveTo>
                    <a:pt x="386239" y="575977"/>
                  </a:moveTo>
                  <a:cubicBezTo>
                    <a:pt x="373475" y="575977"/>
                    <a:pt x="361569" y="580263"/>
                    <a:pt x="350329" y="588836"/>
                  </a:cubicBezTo>
                  <a:cubicBezTo>
                    <a:pt x="339376" y="597408"/>
                    <a:pt x="332994" y="611696"/>
                    <a:pt x="331184" y="631793"/>
                  </a:cubicBezTo>
                  <a:lnTo>
                    <a:pt x="433768" y="631793"/>
                  </a:lnTo>
                  <a:cubicBezTo>
                    <a:pt x="433768" y="611505"/>
                    <a:pt x="428816" y="597218"/>
                    <a:pt x="418910" y="588836"/>
                  </a:cubicBezTo>
                  <a:cubicBezTo>
                    <a:pt x="409004" y="580263"/>
                    <a:pt x="398050" y="575977"/>
                    <a:pt x="386143" y="575977"/>
                  </a:cubicBezTo>
                  <a:close/>
                  <a:moveTo>
                    <a:pt x="391382" y="751999"/>
                  </a:moveTo>
                  <a:cubicBezTo>
                    <a:pt x="377381" y="751999"/>
                    <a:pt x="364236" y="749618"/>
                    <a:pt x="351949" y="744950"/>
                  </a:cubicBezTo>
                  <a:cubicBezTo>
                    <a:pt x="339757" y="740283"/>
                    <a:pt x="328898" y="733235"/>
                    <a:pt x="319564" y="723900"/>
                  </a:cubicBezTo>
                  <a:cubicBezTo>
                    <a:pt x="310229" y="714565"/>
                    <a:pt x="303276" y="703612"/>
                    <a:pt x="298133" y="690372"/>
                  </a:cubicBezTo>
                  <a:cubicBezTo>
                    <a:pt x="292989" y="677132"/>
                    <a:pt x="290322" y="661988"/>
                    <a:pt x="290322" y="645128"/>
                  </a:cubicBezTo>
                  <a:cubicBezTo>
                    <a:pt x="290322" y="630269"/>
                    <a:pt x="292703" y="617125"/>
                    <a:pt x="297370" y="605695"/>
                  </a:cubicBezTo>
                  <a:cubicBezTo>
                    <a:pt x="302324" y="593979"/>
                    <a:pt x="309086" y="584264"/>
                    <a:pt x="317659" y="576453"/>
                  </a:cubicBezTo>
                  <a:cubicBezTo>
                    <a:pt x="326517" y="568643"/>
                    <a:pt x="336804" y="562642"/>
                    <a:pt x="348520" y="558546"/>
                  </a:cubicBezTo>
                  <a:cubicBezTo>
                    <a:pt x="360521" y="554355"/>
                    <a:pt x="373475" y="552260"/>
                    <a:pt x="387572" y="552260"/>
                  </a:cubicBezTo>
                  <a:cubicBezTo>
                    <a:pt x="397764" y="552260"/>
                    <a:pt x="407860" y="554165"/>
                    <a:pt x="418052" y="558070"/>
                  </a:cubicBezTo>
                  <a:cubicBezTo>
                    <a:pt x="428435" y="561689"/>
                    <a:pt x="437674" y="567023"/>
                    <a:pt x="445770" y="574072"/>
                  </a:cubicBezTo>
                  <a:cubicBezTo>
                    <a:pt x="454057" y="581311"/>
                    <a:pt x="460820" y="590360"/>
                    <a:pt x="466058" y="601028"/>
                  </a:cubicBezTo>
                  <a:cubicBezTo>
                    <a:pt x="471297" y="611410"/>
                    <a:pt x="473869" y="623411"/>
                    <a:pt x="473869" y="636937"/>
                  </a:cubicBezTo>
                  <a:lnTo>
                    <a:pt x="473869" y="659225"/>
                  </a:lnTo>
                  <a:lnTo>
                    <a:pt x="331470" y="659225"/>
                  </a:lnTo>
                  <a:cubicBezTo>
                    <a:pt x="333280" y="678752"/>
                    <a:pt x="339947" y="694373"/>
                    <a:pt x="351377" y="706088"/>
                  </a:cubicBezTo>
                  <a:cubicBezTo>
                    <a:pt x="363093" y="717518"/>
                    <a:pt x="379762" y="724281"/>
                    <a:pt x="401288" y="726377"/>
                  </a:cubicBezTo>
                  <a:cubicBezTo>
                    <a:pt x="404908" y="726853"/>
                    <a:pt x="411956" y="726662"/>
                    <a:pt x="422339" y="725615"/>
                  </a:cubicBezTo>
                  <a:cubicBezTo>
                    <a:pt x="433006" y="724567"/>
                    <a:pt x="443770" y="721709"/>
                    <a:pt x="454724" y="717042"/>
                  </a:cubicBezTo>
                  <a:cubicBezTo>
                    <a:pt x="457867" y="715709"/>
                    <a:pt x="460534" y="715709"/>
                    <a:pt x="462915" y="717042"/>
                  </a:cubicBezTo>
                  <a:cubicBezTo>
                    <a:pt x="465487" y="718376"/>
                    <a:pt x="467297" y="720185"/>
                    <a:pt x="468344" y="722471"/>
                  </a:cubicBezTo>
                  <a:cubicBezTo>
                    <a:pt x="469392" y="725043"/>
                    <a:pt x="469487" y="727805"/>
                    <a:pt x="468725" y="730663"/>
                  </a:cubicBezTo>
                  <a:cubicBezTo>
                    <a:pt x="467963" y="733520"/>
                    <a:pt x="465868" y="735902"/>
                    <a:pt x="462439" y="737711"/>
                  </a:cubicBezTo>
                  <a:cubicBezTo>
                    <a:pt x="452533" y="743140"/>
                    <a:pt x="442151" y="746951"/>
                    <a:pt x="431197" y="749046"/>
                  </a:cubicBezTo>
                  <a:cubicBezTo>
                    <a:pt x="420243" y="751142"/>
                    <a:pt x="407003" y="752189"/>
                    <a:pt x="391382" y="752189"/>
                  </a:cubicBezTo>
                  <a:close/>
                  <a:moveTo>
                    <a:pt x="99155" y="492443"/>
                  </a:moveTo>
                  <a:lnTo>
                    <a:pt x="99155" y="587312"/>
                  </a:lnTo>
                  <a:lnTo>
                    <a:pt x="215837" y="587312"/>
                  </a:lnTo>
                  <a:lnTo>
                    <a:pt x="215837" y="472154"/>
                  </a:lnTo>
                  <a:lnTo>
                    <a:pt x="256032" y="472154"/>
                  </a:lnTo>
                  <a:lnTo>
                    <a:pt x="256032" y="748094"/>
                  </a:lnTo>
                  <a:lnTo>
                    <a:pt x="215837" y="748094"/>
                  </a:lnTo>
                  <a:lnTo>
                    <a:pt x="215837" y="616172"/>
                  </a:lnTo>
                  <a:lnTo>
                    <a:pt x="99155" y="616172"/>
                  </a:lnTo>
                  <a:lnTo>
                    <a:pt x="99155" y="748094"/>
                  </a:lnTo>
                  <a:lnTo>
                    <a:pt x="58960" y="748094"/>
                  </a:lnTo>
                  <a:lnTo>
                    <a:pt x="58960" y="526066"/>
                  </a:lnTo>
                  <a:cubicBezTo>
                    <a:pt x="58960" y="516160"/>
                    <a:pt x="57055" y="508349"/>
                    <a:pt x="53149" y="502634"/>
                  </a:cubicBezTo>
                  <a:cubicBezTo>
                    <a:pt x="49244" y="496919"/>
                    <a:pt x="42863" y="493776"/>
                    <a:pt x="34004" y="493300"/>
                  </a:cubicBezTo>
                  <a:cubicBezTo>
                    <a:pt x="30099" y="493300"/>
                    <a:pt x="27146" y="492252"/>
                    <a:pt x="25051" y="490157"/>
                  </a:cubicBezTo>
                  <a:cubicBezTo>
                    <a:pt x="23241" y="488061"/>
                    <a:pt x="22289" y="485489"/>
                    <a:pt x="22289" y="482346"/>
                  </a:cubicBezTo>
                  <a:cubicBezTo>
                    <a:pt x="22289" y="479774"/>
                    <a:pt x="23336" y="477393"/>
                    <a:pt x="25432" y="475298"/>
                  </a:cubicBezTo>
                  <a:cubicBezTo>
                    <a:pt x="27813" y="473202"/>
                    <a:pt x="30289" y="472154"/>
                    <a:pt x="32861" y="472154"/>
                  </a:cubicBezTo>
                  <a:lnTo>
                    <a:pt x="78867" y="472154"/>
                  </a:lnTo>
                  <a:cubicBezTo>
                    <a:pt x="85915" y="472154"/>
                    <a:pt x="90964" y="474536"/>
                    <a:pt x="94107" y="479203"/>
                  </a:cubicBezTo>
                  <a:cubicBezTo>
                    <a:pt x="97536" y="483584"/>
                    <a:pt x="99155" y="488061"/>
                    <a:pt x="99155" y="492443"/>
                  </a:cubicBezTo>
                  <a:close/>
                  <a:moveTo>
                    <a:pt x="1734312" y="109252"/>
                  </a:moveTo>
                  <a:cubicBezTo>
                    <a:pt x="1721549" y="109252"/>
                    <a:pt x="1709642" y="113538"/>
                    <a:pt x="1698403" y="122111"/>
                  </a:cubicBezTo>
                  <a:cubicBezTo>
                    <a:pt x="1687449" y="130683"/>
                    <a:pt x="1681067" y="144971"/>
                    <a:pt x="1679257" y="165068"/>
                  </a:cubicBezTo>
                  <a:lnTo>
                    <a:pt x="1781842" y="165068"/>
                  </a:lnTo>
                  <a:cubicBezTo>
                    <a:pt x="1781842" y="144780"/>
                    <a:pt x="1776889" y="130493"/>
                    <a:pt x="1766983" y="122111"/>
                  </a:cubicBezTo>
                  <a:cubicBezTo>
                    <a:pt x="1757077" y="113538"/>
                    <a:pt x="1746123" y="109252"/>
                    <a:pt x="1734217" y="109252"/>
                  </a:cubicBezTo>
                  <a:close/>
                  <a:moveTo>
                    <a:pt x="1739360" y="285274"/>
                  </a:moveTo>
                  <a:cubicBezTo>
                    <a:pt x="1725359" y="285274"/>
                    <a:pt x="1712214" y="282893"/>
                    <a:pt x="1699927" y="278225"/>
                  </a:cubicBezTo>
                  <a:cubicBezTo>
                    <a:pt x="1687735" y="273558"/>
                    <a:pt x="1676876" y="266510"/>
                    <a:pt x="1667542" y="257175"/>
                  </a:cubicBezTo>
                  <a:cubicBezTo>
                    <a:pt x="1658207" y="247841"/>
                    <a:pt x="1651254" y="236887"/>
                    <a:pt x="1646111" y="223647"/>
                  </a:cubicBezTo>
                  <a:cubicBezTo>
                    <a:pt x="1640967" y="210407"/>
                    <a:pt x="1638300" y="195263"/>
                    <a:pt x="1638300" y="178403"/>
                  </a:cubicBezTo>
                  <a:cubicBezTo>
                    <a:pt x="1638300" y="163544"/>
                    <a:pt x="1640681" y="150400"/>
                    <a:pt x="1645349" y="138970"/>
                  </a:cubicBezTo>
                  <a:cubicBezTo>
                    <a:pt x="1650302" y="127254"/>
                    <a:pt x="1657064" y="117539"/>
                    <a:pt x="1665637" y="109728"/>
                  </a:cubicBezTo>
                  <a:cubicBezTo>
                    <a:pt x="1674495" y="101918"/>
                    <a:pt x="1684782" y="95917"/>
                    <a:pt x="1696498" y="91821"/>
                  </a:cubicBezTo>
                  <a:cubicBezTo>
                    <a:pt x="1708499" y="87630"/>
                    <a:pt x="1721453" y="85534"/>
                    <a:pt x="1735550" y="85534"/>
                  </a:cubicBezTo>
                  <a:cubicBezTo>
                    <a:pt x="1745742" y="85534"/>
                    <a:pt x="1755839" y="87440"/>
                    <a:pt x="1766030" y="91345"/>
                  </a:cubicBezTo>
                  <a:cubicBezTo>
                    <a:pt x="1776413" y="94964"/>
                    <a:pt x="1785652" y="100298"/>
                    <a:pt x="1793748" y="107347"/>
                  </a:cubicBezTo>
                  <a:cubicBezTo>
                    <a:pt x="1802035" y="114586"/>
                    <a:pt x="1808798" y="123634"/>
                    <a:pt x="1814036" y="134303"/>
                  </a:cubicBezTo>
                  <a:cubicBezTo>
                    <a:pt x="1819275" y="144685"/>
                    <a:pt x="1821847" y="156686"/>
                    <a:pt x="1821847" y="170212"/>
                  </a:cubicBezTo>
                  <a:lnTo>
                    <a:pt x="1821847" y="192500"/>
                  </a:lnTo>
                  <a:lnTo>
                    <a:pt x="1679448" y="192500"/>
                  </a:lnTo>
                  <a:cubicBezTo>
                    <a:pt x="1681258" y="212027"/>
                    <a:pt x="1687925" y="227648"/>
                    <a:pt x="1699355" y="239363"/>
                  </a:cubicBezTo>
                  <a:cubicBezTo>
                    <a:pt x="1711071" y="250793"/>
                    <a:pt x="1727740" y="257556"/>
                    <a:pt x="1749266" y="259652"/>
                  </a:cubicBezTo>
                  <a:cubicBezTo>
                    <a:pt x="1752886" y="260128"/>
                    <a:pt x="1759934" y="259937"/>
                    <a:pt x="1770317" y="258890"/>
                  </a:cubicBezTo>
                  <a:cubicBezTo>
                    <a:pt x="1780985" y="257842"/>
                    <a:pt x="1791748" y="254984"/>
                    <a:pt x="1802702" y="250317"/>
                  </a:cubicBezTo>
                  <a:cubicBezTo>
                    <a:pt x="1805845" y="248984"/>
                    <a:pt x="1808512" y="248984"/>
                    <a:pt x="1810893" y="250317"/>
                  </a:cubicBezTo>
                  <a:cubicBezTo>
                    <a:pt x="1813465" y="251651"/>
                    <a:pt x="1815275" y="253460"/>
                    <a:pt x="1816322" y="255746"/>
                  </a:cubicBezTo>
                  <a:cubicBezTo>
                    <a:pt x="1817370" y="258318"/>
                    <a:pt x="1817465" y="261080"/>
                    <a:pt x="1816703" y="263938"/>
                  </a:cubicBezTo>
                  <a:cubicBezTo>
                    <a:pt x="1815941" y="266795"/>
                    <a:pt x="1813846" y="269177"/>
                    <a:pt x="1810417" y="270986"/>
                  </a:cubicBezTo>
                  <a:cubicBezTo>
                    <a:pt x="1800511" y="276416"/>
                    <a:pt x="1790128" y="280226"/>
                    <a:pt x="1779175" y="282321"/>
                  </a:cubicBezTo>
                  <a:cubicBezTo>
                    <a:pt x="1768221" y="284417"/>
                    <a:pt x="1754981" y="285464"/>
                    <a:pt x="1739360" y="285464"/>
                  </a:cubicBezTo>
                  <a:close/>
                  <a:moveTo>
                    <a:pt x="1609249" y="271558"/>
                  </a:moveTo>
                  <a:cubicBezTo>
                    <a:pt x="1603534" y="274701"/>
                    <a:pt x="1594199" y="277940"/>
                    <a:pt x="1581150" y="281273"/>
                  </a:cubicBezTo>
                  <a:cubicBezTo>
                    <a:pt x="1568101" y="284702"/>
                    <a:pt x="1553813" y="285941"/>
                    <a:pt x="1538192" y="285179"/>
                  </a:cubicBezTo>
                  <a:cubicBezTo>
                    <a:pt x="1524190" y="284893"/>
                    <a:pt x="1511046" y="282321"/>
                    <a:pt x="1498759" y="277368"/>
                  </a:cubicBezTo>
                  <a:cubicBezTo>
                    <a:pt x="1486567" y="272701"/>
                    <a:pt x="1475708" y="265938"/>
                    <a:pt x="1466374" y="257080"/>
                  </a:cubicBezTo>
                  <a:cubicBezTo>
                    <a:pt x="1457230" y="248222"/>
                    <a:pt x="1450086" y="237458"/>
                    <a:pt x="1444943" y="224695"/>
                  </a:cubicBezTo>
                  <a:cubicBezTo>
                    <a:pt x="1439704" y="211646"/>
                    <a:pt x="1437132" y="196691"/>
                    <a:pt x="1437132" y="179832"/>
                  </a:cubicBezTo>
                  <a:cubicBezTo>
                    <a:pt x="1437132" y="164783"/>
                    <a:pt x="1439704" y="151352"/>
                    <a:pt x="1444943" y="139637"/>
                  </a:cubicBezTo>
                  <a:cubicBezTo>
                    <a:pt x="1450181" y="127635"/>
                    <a:pt x="1457135" y="117824"/>
                    <a:pt x="1465993" y="110014"/>
                  </a:cubicBezTo>
                  <a:cubicBezTo>
                    <a:pt x="1475137" y="101918"/>
                    <a:pt x="1485614" y="95822"/>
                    <a:pt x="1497616" y="91631"/>
                  </a:cubicBezTo>
                  <a:cubicBezTo>
                    <a:pt x="1509808" y="87440"/>
                    <a:pt x="1522952" y="85344"/>
                    <a:pt x="1537049" y="85344"/>
                  </a:cubicBezTo>
                  <a:cubicBezTo>
                    <a:pt x="1547717" y="85344"/>
                    <a:pt x="1557719" y="86868"/>
                    <a:pt x="1567053" y="90011"/>
                  </a:cubicBezTo>
                  <a:cubicBezTo>
                    <a:pt x="1576673" y="92869"/>
                    <a:pt x="1585151" y="96869"/>
                    <a:pt x="1592390" y="102108"/>
                  </a:cubicBezTo>
                  <a:cubicBezTo>
                    <a:pt x="1599438" y="107537"/>
                    <a:pt x="1605153" y="113919"/>
                    <a:pt x="1609535" y="121253"/>
                  </a:cubicBezTo>
                  <a:cubicBezTo>
                    <a:pt x="1614202" y="128302"/>
                    <a:pt x="1616964" y="135922"/>
                    <a:pt x="1617726" y="144304"/>
                  </a:cubicBezTo>
                  <a:lnTo>
                    <a:pt x="1575149" y="144304"/>
                  </a:lnTo>
                  <a:cubicBezTo>
                    <a:pt x="1575149" y="134684"/>
                    <a:pt x="1571911" y="126587"/>
                    <a:pt x="1565434" y="120110"/>
                  </a:cubicBezTo>
                  <a:cubicBezTo>
                    <a:pt x="1559147" y="113633"/>
                    <a:pt x="1548384" y="110395"/>
                    <a:pt x="1533049" y="110395"/>
                  </a:cubicBezTo>
                  <a:cubicBezTo>
                    <a:pt x="1525810" y="110395"/>
                    <a:pt x="1518761" y="111824"/>
                    <a:pt x="1511999" y="114681"/>
                  </a:cubicBezTo>
                  <a:cubicBezTo>
                    <a:pt x="1505522" y="117253"/>
                    <a:pt x="1499616" y="121444"/>
                    <a:pt x="1494473" y="127159"/>
                  </a:cubicBezTo>
                  <a:cubicBezTo>
                    <a:pt x="1489234" y="132588"/>
                    <a:pt x="1485138" y="139732"/>
                    <a:pt x="1481995" y="148590"/>
                  </a:cubicBezTo>
                  <a:cubicBezTo>
                    <a:pt x="1479137" y="157448"/>
                    <a:pt x="1477709" y="167831"/>
                    <a:pt x="1477709" y="179832"/>
                  </a:cubicBezTo>
                  <a:cubicBezTo>
                    <a:pt x="1477709" y="203264"/>
                    <a:pt x="1483519" y="221933"/>
                    <a:pt x="1495235" y="236030"/>
                  </a:cubicBezTo>
                  <a:cubicBezTo>
                    <a:pt x="1506950" y="250031"/>
                    <a:pt x="1524476" y="258032"/>
                    <a:pt x="1547908" y="259842"/>
                  </a:cubicBezTo>
                  <a:cubicBezTo>
                    <a:pt x="1551051" y="260318"/>
                    <a:pt x="1557814" y="260128"/>
                    <a:pt x="1568196" y="259080"/>
                  </a:cubicBezTo>
                  <a:cubicBezTo>
                    <a:pt x="1578864" y="257747"/>
                    <a:pt x="1589913" y="254794"/>
                    <a:pt x="1601343" y="250127"/>
                  </a:cubicBezTo>
                  <a:cubicBezTo>
                    <a:pt x="1604486" y="248793"/>
                    <a:pt x="1607153" y="248984"/>
                    <a:pt x="1609535" y="250508"/>
                  </a:cubicBezTo>
                  <a:cubicBezTo>
                    <a:pt x="1612106" y="251841"/>
                    <a:pt x="1613916" y="253746"/>
                    <a:pt x="1614964" y="256318"/>
                  </a:cubicBezTo>
                  <a:cubicBezTo>
                    <a:pt x="1615726" y="258699"/>
                    <a:pt x="1615726" y="261366"/>
                    <a:pt x="1614964" y="264509"/>
                  </a:cubicBezTo>
                  <a:cubicBezTo>
                    <a:pt x="1614202" y="267367"/>
                    <a:pt x="1612202" y="269748"/>
                    <a:pt x="1609153" y="271558"/>
                  </a:cubicBezTo>
                  <a:close/>
                  <a:moveTo>
                    <a:pt x="1367123" y="212693"/>
                  </a:moveTo>
                  <a:lnTo>
                    <a:pt x="1367123" y="186976"/>
                  </a:lnTo>
                  <a:cubicBezTo>
                    <a:pt x="1361885" y="186976"/>
                    <a:pt x="1355503" y="187262"/>
                    <a:pt x="1347978" y="187738"/>
                  </a:cubicBezTo>
                  <a:cubicBezTo>
                    <a:pt x="1340453" y="188024"/>
                    <a:pt x="1333024" y="188881"/>
                    <a:pt x="1325690" y="190500"/>
                  </a:cubicBezTo>
                  <a:cubicBezTo>
                    <a:pt x="1315022" y="193072"/>
                    <a:pt x="1305878" y="197263"/>
                    <a:pt x="1298353" y="202978"/>
                  </a:cubicBezTo>
                  <a:cubicBezTo>
                    <a:pt x="1290828" y="208693"/>
                    <a:pt x="1287018" y="217265"/>
                    <a:pt x="1287018" y="228695"/>
                  </a:cubicBezTo>
                  <a:cubicBezTo>
                    <a:pt x="1287018" y="231267"/>
                    <a:pt x="1287304" y="234315"/>
                    <a:pt x="1287780" y="237649"/>
                  </a:cubicBezTo>
                  <a:cubicBezTo>
                    <a:pt x="1288542" y="240792"/>
                    <a:pt x="1289971" y="243650"/>
                    <a:pt x="1292066" y="246221"/>
                  </a:cubicBezTo>
                  <a:cubicBezTo>
                    <a:pt x="1294162" y="249079"/>
                    <a:pt x="1297019" y="251460"/>
                    <a:pt x="1300639" y="253270"/>
                  </a:cubicBezTo>
                  <a:cubicBezTo>
                    <a:pt x="1304258" y="255080"/>
                    <a:pt x="1309116" y="256032"/>
                    <a:pt x="1315117" y="256032"/>
                  </a:cubicBezTo>
                  <a:cubicBezTo>
                    <a:pt x="1321594" y="256032"/>
                    <a:pt x="1327880" y="255080"/>
                    <a:pt x="1333881" y="253270"/>
                  </a:cubicBezTo>
                  <a:cubicBezTo>
                    <a:pt x="1340168" y="251174"/>
                    <a:pt x="1345692" y="248222"/>
                    <a:pt x="1350645" y="244316"/>
                  </a:cubicBezTo>
                  <a:cubicBezTo>
                    <a:pt x="1355598" y="240697"/>
                    <a:pt x="1359503" y="236220"/>
                    <a:pt x="1362361" y="231077"/>
                  </a:cubicBezTo>
                  <a:cubicBezTo>
                    <a:pt x="1365504" y="225647"/>
                    <a:pt x="1367028" y="219456"/>
                    <a:pt x="1367028" y="212693"/>
                  </a:cubicBezTo>
                  <a:close/>
                  <a:moveTo>
                    <a:pt x="1367123" y="281369"/>
                  </a:moveTo>
                  <a:lnTo>
                    <a:pt x="1367123" y="260318"/>
                  </a:lnTo>
                  <a:cubicBezTo>
                    <a:pt x="1360075" y="268129"/>
                    <a:pt x="1351217" y="274225"/>
                    <a:pt x="1340549" y="278702"/>
                  </a:cubicBezTo>
                  <a:cubicBezTo>
                    <a:pt x="1330166" y="283369"/>
                    <a:pt x="1316355" y="285750"/>
                    <a:pt x="1299210" y="285750"/>
                  </a:cubicBezTo>
                  <a:cubicBezTo>
                    <a:pt x="1283303" y="285750"/>
                    <a:pt x="1270445" y="280797"/>
                    <a:pt x="1260539" y="270891"/>
                  </a:cubicBezTo>
                  <a:cubicBezTo>
                    <a:pt x="1250632" y="260985"/>
                    <a:pt x="1245680" y="248222"/>
                    <a:pt x="1245680" y="232601"/>
                  </a:cubicBezTo>
                  <a:cubicBezTo>
                    <a:pt x="1245680" y="219551"/>
                    <a:pt x="1248918" y="208693"/>
                    <a:pt x="1255395" y="199835"/>
                  </a:cubicBezTo>
                  <a:cubicBezTo>
                    <a:pt x="1262158" y="190976"/>
                    <a:pt x="1270635" y="183833"/>
                    <a:pt x="1280732" y="178403"/>
                  </a:cubicBezTo>
                  <a:cubicBezTo>
                    <a:pt x="1290828" y="172974"/>
                    <a:pt x="1301972" y="169069"/>
                    <a:pt x="1313878" y="166688"/>
                  </a:cubicBezTo>
                  <a:cubicBezTo>
                    <a:pt x="1326071" y="164306"/>
                    <a:pt x="1337691" y="163163"/>
                    <a:pt x="1348645" y="163163"/>
                  </a:cubicBezTo>
                  <a:lnTo>
                    <a:pt x="1354074" y="163163"/>
                  </a:lnTo>
                  <a:cubicBezTo>
                    <a:pt x="1356170" y="163163"/>
                    <a:pt x="1358075" y="163068"/>
                    <a:pt x="1359884" y="162782"/>
                  </a:cubicBezTo>
                  <a:lnTo>
                    <a:pt x="1364552" y="162782"/>
                  </a:lnTo>
                  <a:cubicBezTo>
                    <a:pt x="1365885" y="162497"/>
                    <a:pt x="1366647" y="162401"/>
                    <a:pt x="1366933" y="162401"/>
                  </a:cubicBezTo>
                  <a:lnTo>
                    <a:pt x="1366933" y="152210"/>
                  </a:lnTo>
                  <a:cubicBezTo>
                    <a:pt x="1366933" y="147542"/>
                    <a:pt x="1366266" y="142685"/>
                    <a:pt x="1365028" y="137732"/>
                  </a:cubicBezTo>
                  <a:cubicBezTo>
                    <a:pt x="1363694" y="132493"/>
                    <a:pt x="1361599" y="128016"/>
                    <a:pt x="1358741" y="124111"/>
                  </a:cubicBezTo>
                  <a:cubicBezTo>
                    <a:pt x="1355598" y="119920"/>
                    <a:pt x="1351502" y="116586"/>
                    <a:pt x="1346264" y="113919"/>
                  </a:cubicBezTo>
                  <a:cubicBezTo>
                    <a:pt x="1341025" y="111347"/>
                    <a:pt x="1334548" y="110014"/>
                    <a:pt x="1326737" y="110014"/>
                  </a:cubicBezTo>
                  <a:cubicBezTo>
                    <a:pt x="1315022" y="110014"/>
                    <a:pt x="1305878" y="112871"/>
                    <a:pt x="1299401" y="118586"/>
                  </a:cubicBezTo>
                  <a:cubicBezTo>
                    <a:pt x="1292924" y="124301"/>
                    <a:pt x="1289685" y="132588"/>
                    <a:pt x="1289685" y="143542"/>
                  </a:cubicBezTo>
                  <a:lnTo>
                    <a:pt x="1247965" y="143542"/>
                  </a:lnTo>
                  <a:cubicBezTo>
                    <a:pt x="1247965" y="137065"/>
                    <a:pt x="1249394" y="130397"/>
                    <a:pt x="1252252" y="123634"/>
                  </a:cubicBezTo>
                  <a:cubicBezTo>
                    <a:pt x="1255395" y="116586"/>
                    <a:pt x="1260348" y="110204"/>
                    <a:pt x="1267111" y="104489"/>
                  </a:cubicBezTo>
                  <a:cubicBezTo>
                    <a:pt x="1273588" y="99060"/>
                    <a:pt x="1281970" y="94488"/>
                    <a:pt x="1292066" y="90869"/>
                  </a:cubicBezTo>
                  <a:cubicBezTo>
                    <a:pt x="1302258" y="87249"/>
                    <a:pt x="1314355" y="85439"/>
                    <a:pt x="1328357" y="85439"/>
                  </a:cubicBezTo>
                  <a:cubicBezTo>
                    <a:pt x="1352550" y="85439"/>
                    <a:pt x="1371410" y="91535"/>
                    <a:pt x="1384935" y="103823"/>
                  </a:cubicBezTo>
                  <a:cubicBezTo>
                    <a:pt x="1398461" y="115824"/>
                    <a:pt x="1405223" y="132302"/>
                    <a:pt x="1405223" y="153353"/>
                  </a:cubicBezTo>
                  <a:lnTo>
                    <a:pt x="1405223" y="281369"/>
                  </a:lnTo>
                  <a:lnTo>
                    <a:pt x="1367028" y="281369"/>
                  </a:lnTo>
                  <a:close/>
                  <a:moveTo>
                    <a:pt x="1197578" y="20288"/>
                  </a:moveTo>
                  <a:lnTo>
                    <a:pt x="1197578" y="281369"/>
                  </a:lnTo>
                  <a:lnTo>
                    <a:pt x="1158907" y="281369"/>
                  </a:lnTo>
                  <a:lnTo>
                    <a:pt x="1158907" y="52673"/>
                  </a:lnTo>
                  <a:cubicBezTo>
                    <a:pt x="1158907" y="49530"/>
                    <a:pt x="1158811" y="46673"/>
                    <a:pt x="1158526" y="44101"/>
                  </a:cubicBezTo>
                  <a:cubicBezTo>
                    <a:pt x="1158526" y="41243"/>
                    <a:pt x="1158240" y="38672"/>
                    <a:pt x="1157764" y="36290"/>
                  </a:cubicBezTo>
                  <a:cubicBezTo>
                    <a:pt x="1157478" y="33909"/>
                    <a:pt x="1156716" y="32004"/>
                    <a:pt x="1155382" y="30480"/>
                  </a:cubicBezTo>
                  <a:cubicBezTo>
                    <a:pt x="1154335" y="28670"/>
                    <a:pt x="1152906" y="26956"/>
                    <a:pt x="1151096" y="25432"/>
                  </a:cubicBezTo>
                  <a:cubicBezTo>
                    <a:pt x="1149286" y="24098"/>
                    <a:pt x="1147096" y="23051"/>
                    <a:pt x="1144429" y="22289"/>
                  </a:cubicBezTo>
                  <a:cubicBezTo>
                    <a:pt x="1142048" y="21527"/>
                    <a:pt x="1139761" y="21146"/>
                    <a:pt x="1137380" y="21146"/>
                  </a:cubicBezTo>
                  <a:cubicBezTo>
                    <a:pt x="1133475" y="21146"/>
                    <a:pt x="1130522" y="20098"/>
                    <a:pt x="1128427" y="18002"/>
                  </a:cubicBezTo>
                  <a:cubicBezTo>
                    <a:pt x="1126617" y="15907"/>
                    <a:pt x="1125665" y="13335"/>
                    <a:pt x="1125665" y="10192"/>
                  </a:cubicBezTo>
                  <a:cubicBezTo>
                    <a:pt x="1125665" y="7620"/>
                    <a:pt x="1126617" y="5239"/>
                    <a:pt x="1128427" y="3143"/>
                  </a:cubicBezTo>
                  <a:cubicBezTo>
                    <a:pt x="1130522" y="1048"/>
                    <a:pt x="1132808" y="0"/>
                    <a:pt x="1135475" y="0"/>
                  </a:cubicBezTo>
                  <a:lnTo>
                    <a:pt x="1176814" y="0"/>
                  </a:lnTo>
                  <a:cubicBezTo>
                    <a:pt x="1183100" y="0"/>
                    <a:pt x="1187958" y="2381"/>
                    <a:pt x="1191673" y="7049"/>
                  </a:cubicBezTo>
                  <a:cubicBezTo>
                    <a:pt x="1195578" y="11430"/>
                    <a:pt x="1197483" y="15907"/>
                    <a:pt x="1197483" y="20288"/>
                  </a:cubicBezTo>
                  <a:close/>
                  <a:moveTo>
                    <a:pt x="981932" y="105728"/>
                  </a:moveTo>
                  <a:lnTo>
                    <a:pt x="981932" y="110014"/>
                  </a:lnTo>
                  <a:cubicBezTo>
                    <a:pt x="982980" y="108204"/>
                    <a:pt x="984885" y="105823"/>
                    <a:pt x="987743" y="102965"/>
                  </a:cubicBezTo>
                  <a:cubicBezTo>
                    <a:pt x="990886" y="100108"/>
                    <a:pt x="994601" y="97346"/>
                    <a:pt x="999077" y="94774"/>
                  </a:cubicBezTo>
                  <a:cubicBezTo>
                    <a:pt x="1003268" y="92393"/>
                    <a:pt x="1008221" y="90392"/>
                    <a:pt x="1013936" y="88487"/>
                  </a:cubicBezTo>
                  <a:cubicBezTo>
                    <a:pt x="1019651" y="86392"/>
                    <a:pt x="1025938" y="85344"/>
                    <a:pt x="1032701" y="85344"/>
                  </a:cubicBezTo>
                  <a:cubicBezTo>
                    <a:pt x="1044702" y="85344"/>
                    <a:pt x="1055846" y="87535"/>
                    <a:pt x="1066228" y="92012"/>
                  </a:cubicBezTo>
                  <a:cubicBezTo>
                    <a:pt x="1076897" y="96393"/>
                    <a:pt x="1086136" y="102775"/>
                    <a:pt x="1093946" y="111157"/>
                  </a:cubicBezTo>
                  <a:cubicBezTo>
                    <a:pt x="1101471" y="119729"/>
                    <a:pt x="1107472" y="130112"/>
                    <a:pt x="1111853" y="142399"/>
                  </a:cubicBezTo>
                  <a:cubicBezTo>
                    <a:pt x="1116521" y="154400"/>
                    <a:pt x="1118902" y="168021"/>
                    <a:pt x="1118902" y="183356"/>
                  </a:cubicBezTo>
                  <a:cubicBezTo>
                    <a:pt x="1118902" y="196596"/>
                    <a:pt x="1117187" y="209455"/>
                    <a:pt x="1113853" y="222028"/>
                  </a:cubicBezTo>
                  <a:cubicBezTo>
                    <a:pt x="1110710" y="234220"/>
                    <a:pt x="1105757" y="245078"/>
                    <a:pt x="1098995" y="254413"/>
                  </a:cubicBezTo>
                  <a:cubicBezTo>
                    <a:pt x="1092232" y="263747"/>
                    <a:pt x="1083374" y="271177"/>
                    <a:pt x="1072420" y="276701"/>
                  </a:cubicBezTo>
                  <a:cubicBezTo>
                    <a:pt x="1061466" y="282416"/>
                    <a:pt x="1048512" y="285274"/>
                    <a:pt x="1033367" y="285274"/>
                  </a:cubicBezTo>
                  <a:cubicBezTo>
                    <a:pt x="1020127" y="285274"/>
                    <a:pt x="1008888" y="282131"/>
                    <a:pt x="999839" y="275939"/>
                  </a:cubicBezTo>
                  <a:cubicBezTo>
                    <a:pt x="990695" y="269939"/>
                    <a:pt x="984885" y="264319"/>
                    <a:pt x="982313" y="259175"/>
                  </a:cubicBezTo>
                  <a:lnTo>
                    <a:pt x="982313" y="352425"/>
                  </a:lnTo>
                  <a:lnTo>
                    <a:pt x="943642" y="352425"/>
                  </a:lnTo>
                  <a:lnTo>
                    <a:pt x="943642" y="142399"/>
                  </a:lnTo>
                  <a:cubicBezTo>
                    <a:pt x="943642" y="138970"/>
                    <a:pt x="943547" y="136017"/>
                    <a:pt x="943261" y="133445"/>
                  </a:cubicBezTo>
                  <a:cubicBezTo>
                    <a:pt x="943261" y="130588"/>
                    <a:pt x="942975" y="128016"/>
                    <a:pt x="942499" y="125635"/>
                  </a:cubicBezTo>
                  <a:cubicBezTo>
                    <a:pt x="942213" y="123253"/>
                    <a:pt x="941451" y="121349"/>
                    <a:pt x="940118" y="119825"/>
                  </a:cubicBezTo>
                  <a:cubicBezTo>
                    <a:pt x="939070" y="118015"/>
                    <a:pt x="937641" y="116300"/>
                    <a:pt x="935831" y="114776"/>
                  </a:cubicBezTo>
                  <a:cubicBezTo>
                    <a:pt x="934022" y="113728"/>
                    <a:pt x="931831" y="112967"/>
                    <a:pt x="929164" y="112395"/>
                  </a:cubicBezTo>
                  <a:cubicBezTo>
                    <a:pt x="926782" y="111633"/>
                    <a:pt x="924497" y="111252"/>
                    <a:pt x="922115" y="111252"/>
                  </a:cubicBezTo>
                  <a:cubicBezTo>
                    <a:pt x="918210" y="111252"/>
                    <a:pt x="915257" y="110109"/>
                    <a:pt x="913162" y="107728"/>
                  </a:cubicBezTo>
                  <a:cubicBezTo>
                    <a:pt x="911352" y="105347"/>
                    <a:pt x="910400" y="102680"/>
                    <a:pt x="910400" y="99536"/>
                  </a:cubicBezTo>
                  <a:cubicBezTo>
                    <a:pt x="910400" y="96965"/>
                    <a:pt x="911352" y="94583"/>
                    <a:pt x="913162" y="92488"/>
                  </a:cubicBezTo>
                  <a:cubicBezTo>
                    <a:pt x="915257" y="90392"/>
                    <a:pt x="917543" y="89345"/>
                    <a:pt x="920210" y="89345"/>
                  </a:cubicBezTo>
                  <a:lnTo>
                    <a:pt x="961168" y="89345"/>
                  </a:lnTo>
                  <a:cubicBezTo>
                    <a:pt x="967454" y="89345"/>
                    <a:pt x="972312" y="90869"/>
                    <a:pt x="976027" y="94012"/>
                  </a:cubicBezTo>
                  <a:cubicBezTo>
                    <a:pt x="979932" y="97155"/>
                    <a:pt x="981837" y="101060"/>
                    <a:pt x="981837" y="105728"/>
                  </a:cubicBezTo>
                  <a:close/>
                  <a:moveTo>
                    <a:pt x="982313" y="165068"/>
                  </a:moveTo>
                  <a:lnTo>
                    <a:pt x="982313" y="194310"/>
                  </a:lnTo>
                  <a:cubicBezTo>
                    <a:pt x="982313" y="200025"/>
                    <a:pt x="983075" y="206502"/>
                    <a:pt x="984694" y="213836"/>
                  </a:cubicBezTo>
                  <a:cubicBezTo>
                    <a:pt x="986504" y="221075"/>
                    <a:pt x="989362" y="228124"/>
                    <a:pt x="993267" y="234887"/>
                  </a:cubicBezTo>
                  <a:cubicBezTo>
                    <a:pt x="997172" y="241364"/>
                    <a:pt x="1001935" y="246983"/>
                    <a:pt x="1007745" y="251651"/>
                  </a:cubicBezTo>
                  <a:cubicBezTo>
                    <a:pt x="1013746" y="256032"/>
                    <a:pt x="1020889" y="258318"/>
                    <a:pt x="1029176" y="258318"/>
                  </a:cubicBezTo>
                  <a:cubicBezTo>
                    <a:pt x="1038320" y="258318"/>
                    <a:pt x="1045940" y="256127"/>
                    <a:pt x="1052227" y="251651"/>
                  </a:cubicBezTo>
                  <a:cubicBezTo>
                    <a:pt x="1058704" y="247269"/>
                    <a:pt x="1063943" y="241364"/>
                    <a:pt x="1067848" y="234125"/>
                  </a:cubicBezTo>
                  <a:cubicBezTo>
                    <a:pt x="1071753" y="227076"/>
                    <a:pt x="1074611" y="219170"/>
                    <a:pt x="1076420" y="210312"/>
                  </a:cubicBezTo>
                  <a:cubicBezTo>
                    <a:pt x="1078230" y="201454"/>
                    <a:pt x="1079182" y="192786"/>
                    <a:pt x="1079182" y="184118"/>
                  </a:cubicBezTo>
                  <a:cubicBezTo>
                    <a:pt x="1079182" y="176594"/>
                    <a:pt x="1078230" y="168497"/>
                    <a:pt x="1076420" y="159925"/>
                  </a:cubicBezTo>
                  <a:cubicBezTo>
                    <a:pt x="1074611" y="151352"/>
                    <a:pt x="1071753" y="143447"/>
                    <a:pt x="1067848" y="136112"/>
                  </a:cubicBezTo>
                  <a:cubicBezTo>
                    <a:pt x="1063943" y="129064"/>
                    <a:pt x="1058704" y="123253"/>
                    <a:pt x="1052227" y="118586"/>
                  </a:cubicBezTo>
                  <a:cubicBezTo>
                    <a:pt x="1045750" y="113633"/>
                    <a:pt x="1037749" y="111157"/>
                    <a:pt x="1028414" y="111157"/>
                  </a:cubicBezTo>
                  <a:cubicBezTo>
                    <a:pt x="1017746" y="111157"/>
                    <a:pt x="1007555" y="115824"/>
                    <a:pt x="997934" y="125159"/>
                  </a:cubicBezTo>
                  <a:cubicBezTo>
                    <a:pt x="988314" y="134493"/>
                    <a:pt x="983075" y="147828"/>
                    <a:pt x="982313" y="164973"/>
                  </a:cubicBezTo>
                  <a:close/>
                  <a:moveTo>
                    <a:pt x="772001" y="19526"/>
                  </a:moveTo>
                  <a:lnTo>
                    <a:pt x="772001" y="157258"/>
                  </a:lnTo>
                  <a:lnTo>
                    <a:pt x="850392" y="89726"/>
                  </a:lnTo>
                  <a:lnTo>
                    <a:pt x="894874" y="89726"/>
                  </a:lnTo>
                  <a:lnTo>
                    <a:pt x="802767" y="170117"/>
                  </a:lnTo>
                  <a:lnTo>
                    <a:pt x="906971" y="281369"/>
                  </a:lnTo>
                  <a:lnTo>
                    <a:pt x="857822" y="281369"/>
                  </a:lnTo>
                  <a:lnTo>
                    <a:pt x="772001" y="188881"/>
                  </a:lnTo>
                  <a:lnTo>
                    <a:pt x="772001" y="281369"/>
                  </a:lnTo>
                  <a:lnTo>
                    <a:pt x="733330" y="281369"/>
                  </a:lnTo>
                  <a:lnTo>
                    <a:pt x="733330" y="52673"/>
                  </a:lnTo>
                  <a:cubicBezTo>
                    <a:pt x="733330" y="49530"/>
                    <a:pt x="733235" y="46673"/>
                    <a:pt x="732949" y="44101"/>
                  </a:cubicBezTo>
                  <a:cubicBezTo>
                    <a:pt x="732949" y="41243"/>
                    <a:pt x="732663" y="38672"/>
                    <a:pt x="732187" y="36290"/>
                  </a:cubicBezTo>
                  <a:cubicBezTo>
                    <a:pt x="731901" y="33909"/>
                    <a:pt x="731139" y="32004"/>
                    <a:pt x="729806" y="30480"/>
                  </a:cubicBezTo>
                  <a:cubicBezTo>
                    <a:pt x="728758" y="28670"/>
                    <a:pt x="727329" y="26956"/>
                    <a:pt x="725519" y="25432"/>
                  </a:cubicBezTo>
                  <a:cubicBezTo>
                    <a:pt x="723710" y="24098"/>
                    <a:pt x="721519" y="23051"/>
                    <a:pt x="718852" y="22289"/>
                  </a:cubicBezTo>
                  <a:cubicBezTo>
                    <a:pt x="716471" y="21527"/>
                    <a:pt x="714185" y="21146"/>
                    <a:pt x="711803" y="21146"/>
                  </a:cubicBezTo>
                  <a:cubicBezTo>
                    <a:pt x="707898" y="21146"/>
                    <a:pt x="704945" y="20098"/>
                    <a:pt x="702850" y="18002"/>
                  </a:cubicBezTo>
                  <a:cubicBezTo>
                    <a:pt x="701040" y="15907"/>
                    <a:pt x="700087" y="13335"/>
                    <a:pt x="700087" y="10192"/>
                  </a:cubicBezTo>
                  <a:cubicBezTo>
                    <a:pt x="700087" y="7620"/>
                    <a:pt x="701040" y="5239"/>
                    <a:pt x="702850" y="3143"/>
                  </a:cubicBezTo>
                  <a:cubicBezTo>
                    <a:pt x="704945" y="1048"/>
                    <a:pt x="707231" y="0"/>
                    <a:pt x="709898" y="0"/>
                  </a:cubicBezTo>
                  <a:lnTo>
                    <a:pt x="751237" y="0"/>
                  </a:lnTo>
                  <a:cubicBezTo>
                    <a:pt x="757523" y="0"/>
                    <a:pt x="762381" y="2381"/>
                    <a:pt x="766096" y="7049"/>
                  </a:cubicBezTo>
                  <a:cubicBezTo>
                    <a:pt x="770001" y="11430"/>
                    <a:pt x="771906" y="15621"/>
                    <a:pt x="771906" y="19526"/>
                  </a:cubicBezTo>
                  <a:close/>
                  <a:moveTo>
                    <a:pt x="585978" y="281369"/>
                  </a:moveTo>
                  <a:lnTo>
                    <a:pt x="585978" y="142399"/>
                  </a:lnTo>
                  <a:cubicBezTo>
                    <a:pt x="585978" y="138970"/>
                    <a:pt x="585883" y="136017"/>
                    <a:pt x="585597" y="133445"/>
                  </a:cubicBezTo>
                  <a:cubicBezTo>
                    <a:pt x="585597" y="130588"/>
                    <a:pt x="585311" y="128016"/>
                    <a:pt x="584835" y="125635"/>
                  </a:cubicBezTo>
                  <a:cubicBezTo>
                    <a:pt x="584549" y="123253"/>
                    <a:pt x="583787" y="121349"/>
                    <a:pt x="582454" y="119825"/>
                  </a:cubicBezTo>
                  <a:cubicBezTo>
                    <a:pt x="581406" y="118015"/>
                    <a:pt x="579977" y="116300"/>
                    <a:pt x="578168" y="114776"/>
                  </a:cubicBezTo>
                  <a:cubicBezTo>
                    <a:pt x="576358" y="113728"/>
                    <a:pt x="574167" y="112967"/>
                    <a:pt x="571500" y="112395"/>
                  </a:cubicBezTo>
                  <a:cubicBezTo>
                    <a:pt x="569119" y="111633"/>
                    <a:pt x="566833" y="111252"/>
                    <a:pt x="564452" y="111252"/>
                  </a:cubicBezTo>
                  <a:cubicBezTo>
                    <a:pt x="560546" y="111252"/>
                    <a:pt x="557594" y="110109"/>
                    <a:pt x="555498" y="107728"/>
                  </a:cubicBezTo>
                  <a:cubicBezTo>
                    <a:pt x="553688" y="105347"/>
                    <a:pt x="552736" y="102680"/>
                    <a:pt x="552736" y="99536"/>
                  </a:cubicBezTo>
                  <a:cubicBezTo>
                    <a:pt x="552736" y="96965"/>
                    <a:pt x="553688" y="94583"/>
                    <a:pt x="555498" y="92488"/>
                  </a:cubicBezTo>
                  <a:cubicBezTo>
                    <a:pt x="557594" y="90392"/>
                    <a:pt x="559879" y="89345"/>
                    <a:pt x="562547" y="89345"/>
                  </a:cubicBezTo>
                  <a:lnTo>
                    <a:pt x="603885" y="89345"/>
                  </a:lnTo>
                  <a:cubicBezTo>
                    <a:pt x="610172" y="89345"/>
                    <a:pt x="615029" y="91440"/>
                    <a:pt x="618744" y="95631"/>
                  </a:cubicBezTo>
                  <a:cubicBezTo>
                    <a:pt x="622649" y="99822"/>
                    <a:pt x="624554" y="102870"/>
                    <a:pt x="624554" y="104966"/>
                  </a:cubicBezTo>
                  <a:lnTo>
                    <a:pt x="624554" y="118967"/>
                  </a:lnTo>
                  <a:cubicBezTo>
                    <a:pt x="624840" y="117443"/>
                    <a:pt x="626269" y="114776"/>
                    <a:pt x="628841" y="111157"/>
                  </a:cubicBezTo>
                  <a:cubicBezTo>
                    <a:pt x="631698" y="107537"/>
                    <a:pt x="635603" y="103918"/>
                    <a:pt x="640556" y="100203"/>
                  </a:cubicBezTo>
                  <a:cubicBezTo>
                    <a:pt x="645509" y="96488"/>
                    <a:pt x="651320" y="93440"/>
                    <a:pt x="658082" y="90869"/>
                  </a:cubicBezTo>
                  <a:cubicBezTo>
                    <a:pt x="665131" y="88011"/>
                    <a:pt x="673132" y="86582"/>
                    <a:pt x="682276" y="86582"/>
                  </a:cubicBezTo>
                  <a:lnTo>
                    <a:pt x="703707" y="86582"/>
                  </a:lnTo>
                  <a:lnTo>
                    <a:pt x="703707" y="125635"/>
                  </a:lnTo>
                  <a:cubicBezTo>
                    <a:pt x="677418" y="121730"/>
                    <a:pt x="657701" y="124587"/>
                    <a:pt x="644366" y="134207"/>
                  </a:cubicBezTo>
                  <a:cubicBezTo>
                    <a:pt x="631127" y="143828"/>
                    <a:pt x="624459" y="161163"/>
                    <a:pt x="624459" y="186119"/>
                  </a:cubicBezTo>
                  <a:lnTo>
                    <a:pt x="624459" y="281369"/>
                  </a:lnTo>
                  <a:lnTo>
                    <a:pt x="585787" y="281369"/>
                  </a:lnTo>
                  <a:close/>
                  <a:moveTo>
                    <a:pt x="388334" y="186500"/>
                  </a:moveTo>
                  <a:cubicBezTo>
                    <a:pt x="388334" y="196406"/>
                    <a:pt x="389382" y="205740"/>
                    <a:pt x="391477" y="214598"/>
                  </a:cubicBezTo>
                  <a:cubicBezTo>
                    <a:pt x="393859" y="223456"/>
                    <a:pt x="397288" y="231267"/>
                    <a:pt x="402050" y="238030"/>
                  </a:cubicBezTo>
                  <a:cubicBezTo>
                    <a:pt x="406718" y="244793"/>
                    <a:pt x="412623" y="250127"/>
                    <a:pt x="419576" y="254032"/>
                  </a:cubicBezTo>
                  <a:cubicBezTo>
                    <a:pt x="426815" y="257937"/>
                    <a:pt x="435483" y="259842"/>
                    <a:pt x="445294" y="259842"/>
                  </a:cubicBezTo>
                  <a:cubicBezTo>
                    <a:pt x="454438" y="259842"/>
                    <a:pt x="462343" y="257937"/>
                    <a:pt x="469106" y="254032"/>
                  </a:cubicBezTo>
                  <a:cubicBezTo>
                    <a:pt x="476155" y="249841"/>
                    <a:pt x="481965" y="244412"/>
                    <a:pt x="486632" y="237649"/>
                  </a:cubicBezTo>
                  <a:cubicBezTo>
                    <a:pt x="491299" y="230886"/>
                    <a:pt x="494824" y="223076"/>
                    <a:pt x="497205" y="214217"/>
                  </a:cubicBezTo>
                  <a:cubicBezTo>
                    <a:pt x="499586" y="205359"/>
                    <a:pt x="500729" y="196025"/>
                    <a:pt x="500729" y="186119"/>
                  </a:cubicBezTo>
                  <a:cubicBezTo>
                    <a:pt x="500729" y="176213"/>
                    <a:pt x="499586" y="167259"/>
                    <a:pt x="497205" y="158401"/>
                  </a:cubicBezTo>
                  <a:cubicBezTo>
                    <a:pt x="494824" y="149257"/>
                    <a:pt x="491395" y="141256"/>
                    <a:pt x="486632" y="134207"/>
                  </a:cubicBezTo>
                  <a:cubicBezTo>
                    <a:pt x="481870" y="127159"/>
                    <a:pt x="475964" y="121634"/>
                    <a:pt x="468725" y="117443"/>
                  </a:cubicBezTo>
                  <a:cubicBezTo>
                    <a:pt x="461677" y="113062"/>
                    <a:pt x="453390" y="110776"/>
                    <a:pt x="443770" y="110776"/>
                  </a:cubicBezTo>
                  <a:cubicBezTo>
                    <a:pt x="434149" y="110776"/>
                    <a:pt x="425863" y="112871"/>
                    <a:pt x="418814" y="117062"/>
                  </a:cubicBezTo>
                  <a:cubicBezTo>
                    <a:pt x="412051" y="121253"/>
                    <a:pt x="406337" y="126683"/>
                    <a:pt x="401669" y="133445"/>
                  </a:cubicBezTo>
                  <a:cubicBezTo>
                    <a:pt x="397288" y="140494"/>
                    <a:pt x="393859" y="148495"/>
                    <a:pt x="391477" y="157639"/>
                  </a:cubicBezTo>
                  <a:cubicBezTo>
                    <a:pt x="389382" y="166783"/>
                    <a:pt x="388334" y="176403"/>
                    <a:pt x="388334" y="186500"/>
                  </a:cubicBezTo>
                  <a:close/>
                  <a:moveTo>
                    <a:pt x="445008" y="285274"/>
                  </a:moveTo>
                  <a:cubicBezTo>
                    <a:pt x="431959" y="285274"/>
                    <a:pt x="419481" y="283178"/>
                    <a:pt x="407575" y="278987"/>
                  </a:cubicBezTo>
                  <a:cubicBezTo>
                    <a:pt x="395859" y="274796"/>
                    <a:pt x="385572" y="268605"/>
                    <a:pt x="376714" y="260223"/>
                  </a:cubicBezTo>
                  <a:cubicBezTo>
                    <a:pt x="367570" y="251936"/>
                    <a:pt x="360331" y="241649"/>
                    <a:pt x="354901" y="229362"/>
                  </a:cubicBezTo>
                  <a:cubicBezTo>
                    <a:pt x="349663" y="216884"/>
                    <a:pt x="347091" y="202597"/>
                    <a:pt x="347091" y="186404"/>
                  </a:cubicBezTo>
                  <a:cubicBezTo>
                    <a:pt x="347091" y="172879"/>
                    <a:pt x="349282" y="160020"/>
                    <a:pt x="353758" y="147733"/>
                  </a:cubicBezTo>
                  <a:cubicBezTo>
                    <a:pt x="358140" y="135255"/>
                    <a:pt x="364522" y="124492"/>
                    <a:pt x="372904" y="115348"/>
                  </a:cubicBezTo>
                  <a:cubicBezTo>
                    <a:pt x="381286" y="106204"/>
                    <a:pt x="391382" y="98965"/>
                    <a:pt x="403384" y="93536"/>
                  </a:cubicBezTo>
                  <a:cubicBezTo>
                    <a:pt x="415385" y="88106"/>
                    <a:pt x="429006" y="85344"/>
                    <a:pt x="444341" y="85344"/>
                  </a:cubicBezTo>
                  <a:cubicBezTo>
                    <a:pt x="458343" y="85344"/>
                    <a:pt x="471392" y="87821"/>
                    <a:pt x="483394" y="92774"/>
                  </a:cubicBezTo>
                  <a:cubicBezTo>
                    <a:pt x="495395" y="97441"/>
                    <a:pt x="505777" y="104108"/>
                    <a:pt x="514636" y="112681"/>
                  </a:cubicBezTo>
                  <a:cubicBezTo>
                    <a:pt x="523494" y="121539"/>
                    <a:pt x="530352" y="132207"/>
                    <a:pt x="535305" y="144685"/>
                  </a:cubicBezTo>
                  <a:cubicBezTo>
                    <a:pt x="540544" y="156877"/>
                    <a:pt x="543116" y="170688"/>
                    <a:pt x="543116" y="186023"/>
                  </a:cubicBezTo>
                  <a:cubicBezTo>
                    <a:pt x="543116" y="201359"/>
                    <a:pt x="540544" y="215170"/>
                    <a:pt x="535305" y="227362"/>
                  </a:cubicBezTo>
                  <a:cubicBezTo>
                    <a:pt x="530352" y="239554"/>
                    <a:pt x="523494" y="250031"/>
                    <a:pt x="514636" y="258604"/>
                  </a:cubicBezTo>
                  <a:cubicBezTo>
                    <a:pt x="506063" y="267176"/>
                    <a:pt x="495776" y="273653"/>
                    <a:pt x="483775" y="278130"/>
                  </a:cubicBezTo>
                  <a:cubicBezTo>
                    <a:pt x="471773" y="282797"/>
                    <a:pt x="458914" y="285179"/>
                    <a:pt x="445103" y="285179"/>
                  </a:cubicBezTo>
                  <a:close/>
                  <a:moveTo>
                    <a:pt x="13335" y="27337"/>
                  </a:moveTo>
                  <a:cubicBezTo>
                    <a:pt x="8382" y="27337"/>
                    <a:pt x="5048" y="26194"/>
                    <a:pt x="3143" y="23813"/>
                  </a:cubicBezTo>
                  <a:cubicBezTo>
                    <a:pt x="1333" y="21431"/>
                    <a:pt x="286" y="18860"/>
                    <a:pt x="0" y="16002"/>
                  </a:cubicBezTo>
                  <a:cubicBezTo>
                    <a:pt x="0" y="13430"/>
                    <a:pt x="1333" y="11049"/>
                    <a:pt x="3905" y="8954"/>
                  </a:cubicBezTo>
                  <a:cubicBezTo>
                    <a:pt x="6286" y="6572"/>
                    <a:pt x="8572" y="5429"/>
                    <a:pt x="10954" y="5429"/>
                  </a:cubicBezTo>
                  <a:lnTo>
                    <a:pt x="66770" y="5429"/>
                  </a:lnTo>
                  <a:lnTo>
                    <a:pt x="108871" y="214217"/>
                  </a:lnTo>
                  <a:lnTo>
                    <a:pt x="169069" y="5429"/>
                  </a:lnTo>
                  <a:lnTo>
                    <a:pt x="211169" y="5429"/>
                  </a:lnTo>
                  <a:lnTo>
                    <a:pt x="270510" y="206407"/>
                  </a:lnTo>
                  <a:lnTo>
                    <a:pt x="310706" y="5429"/>
                  </a:lnTo>
                  <a:lnTo>
                    <a:pt x="325183" y="5429"/>
                  </a:lnTo>
                  <a:cubicBezTo>
                    <a:pt x="330899" y="5429"/>
                    <a:pt x="334899" y="6382"/>
                    <a:pt x="337280" y="8192"/>
                  </a:cubicBezTo>
                  <a:cubicBezTo>
                    <a:pt x="339852" y="9716"/>
                    <a:pt x="341471" y="11525"/>
                    <a:pt x="341947" y="13621"/>
                  </a:cubicBezTo>
                  <a:cubicBezTo>
                    <a:pt x="342710" y="15716"/>
                    <a:pt x="342900" y="17526"/>
                    <a:pt x="342329" y="19050"/>
                  </a:cubicBezTo>
                  <a:cubicBezTo>
                    <a:pt x="342043" y="20574"/>
                    <a:pt x="341947" y="21431"/>
                    <a:pt x="341947" y="21431"/>
                  </a:cubicBezTo>
                  <a:lnTo>
                    <a:pt x="288131" y="281369"/>
                  </a:lnTo>
                  <a:lnTo>
                    <a:pt x="255746" y="281369"/>
                  </a:lnTo>
                  <a:lnTo>
                    <a:pt x="188595" y="60484"/>
                  </a:lnTo>
                  <a:lnTo>
                    <a:pt x="123063" y="281369"/>
                  </a:lnTo>
                  <a:lnTo>
                    <a:pt x="84011" y="281369"/>
                  </a:lnTo>
                  <a:lnTo>
                    <a:pt x="38005" y="60865"/>
                  </a:lnTo>
                  <a:cubicBezTo>
                    <a:pt x="36195" y="52292"/>
                    <a:pt x="33623" y="44768"/>
                    <a:pt x="30194" y="38195"/>
                  </a:cubicBezTo>
                  <a:cubicBezTo>
                    <a:pt x="26765" y="31718"/>
                    <a:pt x="21241" y="28004"/>
                    <a:pt x="13430" y="27241"/>
                  </a:cubicBez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sp>
          <p:nvSpPr>
            <p:cNvPr id="637" name="Google Shape;637;p19"/>
            <p:cNvSpPr/>
            <p:nvPr/>
          </p:nvSpPr>
          <p:spPr>
            <a:xfrm>
              <a:off x="8653830" y="4117225"/>
              <a:ext cx="13574" cy="366498"/>
            </a:xfrm>
            <a:custGeom>
              <a:avLst/>
              <a:gdLst/>
              <a:ahLst/>
              <a:cxnLst/>
              <a:rect l="l" t="t" r="r" b="b"/>
              <a:pathLst>
                <a:path w="13574" h="366498" extrusionOk="0">
                  <a:moveTo>
                    <a:pt x="0" y="6787"/>
                  </a:moveTo>
                  <a:lnTo>
                    <a:pt x="0" y="359711"/>
                  </a:lnTo>
                  <a:lnTo>
                    <a:pt x="13574" y="359711"/>
                  </a:lnTo>
                  <a:lnTo>
                    <a:pt x="13574" y="6787"/>
                  </a:lnTo>
                  <a:lnTo>
                    <a:pt x="0" y="6787"/>
                  </a:lnTo>
                  <a:close/>
                  <a:moveTo>
                    <a:pt x="0" y="359711"/>
                  </a:moveTo>
                  <a:cubicBezTo>
                    <a:pt x="0" y="363466"/>
                    <a:pt x="3032" y="366498"/>
                    <a:pt x="6787" y="366498"/>
                  </a:cubicBezTo>
                  <a:cubicBezTo>
                    <a:pt x="10543" y="366498"/>
                    <a:pt x="13574" y="363466"/>
                    <a:pt x="13574" y="359711"/>
                  </a:cubicBezTo>
                  <a:lnTo>
                    <a:pt x="0" y="359711"/>
                  </a:lnTo>
                  <a:close/>
                  <a:moveTo>
                    <a:pt x="13574" y="6787"/>
                  </a:moveTo>
                  <a:cubicBezTo>
                    <a:pt x="13574" y="3032"/>
                    <a:pt x="10543" y="0"/>
                    <a:pt x="6787" y="0"/>
                  </a:cubicBezTo>
                  <a:cubicBezTo>
                    <a:pt x="3032" y="0"/>
                    <a:pt x="0" y="3032"/>
                    <a:pt x="0" y="6787"/>
                  </a:cubicBezTo>
                  <a:lnTo>
                    <a:pt x="13574" y="6787"/>
                  </a:lnTo>
                  <a:close/>
                </a:path>
              </a:pathLst>
            </a:custGeom>
            <a:grpFill/>
            <a:ln>
              <a:noFill/>
            </a:ln>
          </p:spPr>
          <p:txBody>
            <a:bodyPr spcFirstLastPara="1" wrap="square" lIns="91425" tIns="45700" rIns="91425" bIns="45700" anchor="ctr" anchorCtr="0">
              <a:noAutofit/>
            </a:bodyPr>
            <a:lstStyle/>
            <a:p>
              <a:endParaRPr sz="1800">
                <a:solidFill>
                  <a:schemeClr val="dk1"/>
                </a:solidFill>
                <a:latin typeface="Hedvig Letters Serif 24pt" pitchFamily="2"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25" name="Text Placeholder 24">
            <a:extLst>
              <a:ext uri="{FF2B5EF4-FFF2-40B4-BE49-F238E27FC236}">
                <a16:creationId xmlns:a16="http://schemas.microsoft.com/office/drawing/2014/main" id="{D687AF2C-CBB8-4369-35E8-465BA205D5FA}"/>
              </a:ext>
            </a:extLst>
          </p:cNvPr>
          <p:cNvSpPr>
            <a:spLocks noGrp="1"/>
          </p:cNvSpPr>
          <p:nvPr>
            <p:ph type="body" sz="quarter" idx="14"/>
          </p:nvPr>
        </p:nvSpPr>
        <p:spPr>
          <a:xfrm>
            <a:off x="539997" y="539997"/>
            <a:ext cx="5860801" cy="215444"/>
          </a:xfrm>
        </p:spPr>
        <p:txBody>
          <a:bodyPr/>
          <a:lstStyle/>
          <a:p>
            <a:r>
              <a:rPr lang="en-US"/>
              <a:t>Partner with Altius</a:t>
            </a:r>
          </a:p>
        </p:txBody>
      </p:sp>
      <p:sp>
        <p:nvSpPr>
          <p:cNvPr id="26" name="Text Placeholder 25">
            <a:extLst>
              <a:ext uri="{FF2B5EF4-FFF2-40B4-BE49-F238E27FC236}">
                <a16:creationId xmlns:a16="http://schemas.microsoft.com/office/drawing/2014/main" id="{356F469E-6996-D16E-E468-6A54B4D8E069}"/>
              </a:ext>
            </a:extLst>
          </p:cNvPr>
          <p:cNvSpPr>
            <a:spLocks noGrp="1"/>
          </p:cNvSpPr>
          <p:nvPr>
            <p:ph type="body" sz="quarter" idx="15"/>
          </p:nvPr>
        </p:nvSpPr>
        <p:spPr>
          <a:xfrm>
            <a:off x="539997" y="791000"/>
            <a:ext cx="6529387" cy="954107"/>
          </a:xfrm>
        </p:spPr>
        <p:txBody>
          <a:bodyPr/>
          <a:lstStyle/>
          <a:p>
            <a:r>
              <a:rPr lang="en-US"/>
              <a:t>Together we set the standards for corporate health &amp; wellbeing services</a:t>
            </a:r>
          </a:p>
        </p:txBody>
      </p:sp>
      <p:sp>
        <p:nvSpPr>
          <p:cNvPr id="27" name="Text Placeholder 26">
            <a:extLst>
              <a:ext uri="{FF2B5EF4-FFF2-40B4-BE49-F238E27FC236}">
                <a16:creationId xmlns:a16="http://schemas.microsoft.com/office/drawing/2014/main" id="{D5679154-E790-C635-1DE0-0474D60E5344}"/>
              </a:ext>
            </a:extLst>
          </p:cNvPr>
          <p:cNvSpPr>
            <a:spLocks noGrp="1"/>
          </p:cNvSpPr>
          <p:nvPr>
            <p:ph type="body" sz="quarter" idx="16"/>
          </p:nvPr>
        </p:nvSpPr>
        <p:spPr>
          <a:xfrm>
            <a:off x="539997" y="2196681"/>
            <a:ext cx="2150600" cy="215444"/>
          </a:xfrm>
        </p:spPr>
        <p:txBody>
          <a:bodyPr/>
          <a:lstStyle/>
          <a:p>
            <a:r>
              <a:rPr lang="en-US"/>
              <a:t>One dedicated partner</a:t>
            </a:r>
          </a:p>
        </p:txBody>
      </p:sp>
      <p:sp>
        <p:nvSpPr>
          <p:cNvPr id="28" name="Text Placeholder 27">
            <a:extLst>
              <a:ext uri="{FF2B5EF4-FFF2-40B4-BE49-F238E27FC236}">
                <a16:creationId xmlns:a16="http://schemas.microsoft.com/office/drawing/2014/main" id="{037A5E32-0036-E913-A380-B9A5E4B9E09D}"/>
              </a:ext>
            </a:extLst>
          </p:cNvPr>
          <p:cNvSpPr>
            <a:spLocks noGrp="1"/>
          </p:cNvSpPr>
          <p:nvPr>
            <p:ph type="body" sz="quarter" idx="17"/>
          </p:nvPr>
        </p:nvSpPr>
        <p:spPr>
          <a:xfrm>
            <a:off x="539997" y="2865927"/>
            <a:ext cx="3456001" cy="824265"/>
          </a:xfrm>
        </p:spPr>
        <p:txBody>
          <a:bodyPr/>
          <a:lstStyle/>
          <a:p>
            <a:r>
              <a:rPr lang="en-US" sz="1200">
                <a:solidFill>
                  <a:schemeClr val="accent3"/>
                </a:solidFill>
              </a:rPr>
              <a:t>Altius and our Altius Wellbeing Spectrum unifies health, safety and performance under a single brand, mapping every physical and psychological need for any role, seniority or industry.</a:t>
            </a:r>
          </a:p>
        </p:txBody>
      </p:sp>
      <p:sp>
        <p:nvSpPr>
          <p:cNvPr id="29" name="Text Placeholder 28">
            <a:extLst>
              <a:ext uri="{FF2B5EF4-FFF2-40B4-BE49-F238E27FC236}">
                <a16:creationId xmlns:a16="http://schemas.microsoft.com/office/drawing/2014/main" id="{F0B6790B-6E41-0FB2-68CE-D1C43237F851}"/>
              </a:ext>
            </a:extLst>
          </p:cNvPr>
          <p:cNvSpPr>
            <a:spLocks noGrp="1"/>
          </p:cNvSpPr>
          <p:nvPr>
            <p:ph type="body" sz="quarter" idx="18"/>
          </p:nvPr>
        </p:nvSpPr>
        <p:spPr>
          <a:xfrm>
            <a:off x="4367996" y="2196681"/>
            <a:ext cx="2977683" cy="215444"/>
          </a:xfrm>
        </p:spPr>
        <p:txBody>
          <a:bodyPr/>
          <a:lstStyle/>
          <a:p>
            <a:r>
              <a:rPr lang="en-US"/>
              <a:t>Technology enhanced insight</a:t>
            </a:r>
          </a:p>
        </p:txBody>
      </p:sp>
      <p:sp>
        <p:nvSpPr>
          <p:cNvPr id="30" name="Text Placeholder 29">
            <a:extLst>
              <a:ext uri="{FF2B5EF4-FFF2-40B4-BE49-F238E27FC236}">
                <a16:creationId xmlns:a16="http://schemas.microsoft.com/office/drawing/2014/main" id="{45F4E8FF-026C-21EB-0775-D5DD4252A4A3}"/>
              </a:ext>
            </a:extLst>
          </p:cNvPr>
          <p:cNvSpPr>
            <a:spLocks noGrp="1"/>
          </p:cNvSpPr>
          <p:nvPr>
            <p:ph type="body" sz="quarter" idx="19"/>
          </p:nvPr>
        </p:nvSpPr>
        <p:spPr>
          <a:xfrm>
            <a:off x="4367997" y="2865927"/>
            <a:ext cx="3456001" cy="613758"/>
          </a:xfrm>
        </p:spPr>
        <p:txBody>
          <a:bodyPr/>
          <a:lstStyle/>
          <a:p>
            <a:r>
              <a:rPr lang="en-US" sz="1200">
                <a:solidFill>
                  <a:schemeClr val="accent3"/>
                </a:solidFill>
              </a:rPr>
              <a:t>Market leading digital innovation and proprietary IP free our clinicians to focus on care while giving you real time, actionable ROI.</a:t>
            </a:r>
          </a:p>
        </p:txBody>
      </p:sp>
      <p:sp>
        <p:nvSpPr>
          <p:cNvPr id="31" name="Text Placeholder 30">
            <a:extLst>
              <a:ext uri="{FF2B5EF4-FFF2-40B4-BE49-F238E27FC236}">
                <a16:creationId xmlns:a16="http://schemas.microsoft.com/office/drawing/2014/main" id="{CB9961B2-299E-F59E-9345-95F200853B65}"/>
              </a:ext>
            </a:extLst>
          </p:cNvPr>
          <p:cNvSpPr>
            <a:spLocks noGrp="1"/>
          </p:cNvSpPr>
          <p:nvPr>
            <p:ph type="body" sz="quarter" idx="20"/>
          </p:nvPr>
        </p:nvSpPr>
        <p:spPr>
          <a:xfrm>
            <a:off x="539996" y="4334298"/>
            <a:ext cx="3186183" cy="215444"/>
          </a:xfrm>
        </p:spPr>
        <p:txBody>
          <a:bodyPr/>
          <a:lstStyle/>
          <a:p>
            <a:r>
              <a:rPr lang="en-US"/>
              <a:t>900+ multidisciplinary experts</a:t>
            </a:r>
          </a:p>
        </p:txBody>
      </p:sp>
      <p:sp>
        <p:nvSpPr>
          <p:cNvPr id="32" name="Text Placeholder 31">
            <a:extLst>
              <a:ext uri="{FF2B5EF4-FFF2-40B4-BE49-F238E27FC236}">
                <a16:creationId xmlns:a16="http://schemas.microsoft.com/office/drawing/2014/main" id="{3F1E0E02-0EEF-52B9-72F4-2C229B8DD625}"/>
              </a:ext>
            </a:extLst>
          </p:cNvPr>
          <p:cNvSpPr>
            <a:spLocks noGrp="1"/>
          </p:cNvSpPr>
          <p:nvPr>
            <p:ph type="body" sz="quarter" idx="21"/>
          </p:nvPr>
        </p:nvSpPr>
        <p:spPr>
          <a:xfrm>
            <a:off x="539998" y="5003544"/>
            <a:ext cx="3186182" cy="613758"/>
          </a:xfrm>
        </p:spPr>
        <p:txBody>
          <a:bodyPr/>
          <a:lstStyle/>
          <a:p>
            <a:r>
              <a:rPr lang="en-US" sz="1200">
                <a:solidFill>
                  <a:schemeClr val="accent3"/>
                </a:solidFill>
              </a:rPr>
              <a:t>Psychologists, physicians, rehabilitation and WHS specialists collaborating to deliver integrated support.</a:t>
            </a:r>
          </a:p>
        </p:txBody>
      </p:sp>
      <p:sp>
        <p:nvSpPr>
          <p:cNvPr id="33" name="Text Placeholder 32">
            <a:extLst>
              <a:ext uri="{FF2B5EF4-FFF2-40B4-BE49-F238E27FC236}">
                <a16:creationId xmlns:a16="http://schemas.microsoft.com/office/drawing/2014/main" id="{7B9F2D4A-F4B9-2795-A9A8-A6FE54076BF7}"/>
              </a:ext>
            </a:extLst>
          </p:cNvPr>
          <p:cNvSpPr>
            <a:spLocks noGrp="1"/>
          </p:cNvSpPr>
          <p:nvPr>
            <p:ph type="body" sz="quarter" idx="22"/>
          </p:nvPr>
        </p:nvSpPr>
        <p:spPr>
          <a:xfrm>
            <a:off x="4367994" y="4334298"/>
            <a:ext cx="2150600" cy="215444"/>
          </a:xfrm>
        </p:spPr>
        <p:txBody>
          <a:bodyPr/>
          <a:lstStyle/>
          <a:p>
            <a:r>
              <a:rPr lang="en-US"/>
              <a:t>Nationwide reach</a:t>
            </a:r>
          </a:p>
        </p:txBody>
      </p:sp>
      <p:sp>
        <p:nvSpPr>
          <p:cNvPr id="34" name="Text Placeholder 33">
            <a:extLst>
              <a:ext uri="{FF2B5EF4-FFF2-40B4-BE49-F238E27FC236}">
                <a16:creationId xmlns:a16="http://schemas.microsoft.com/office/drawing/2014/main" id="{53128899-9689-54DA-4AAB-3FC3DA76CACF}"/>
              </a:ext>
            </a:extLst>
          </p:cNvPr>
          <p:cNvSpPr>
            <a:spLocks noGrp="1"/>
          </p:cNvSpPr>
          <p:nvPr>
            <p:ph type="body" sz="quarter" idx="23"/>
          </p:nvPr>
        </p:nvSpPr>
        <p:spPr>
          <a:xfrm>
            <a:off x="4367994" y="5003544"/>
            <a:ext cx="3456001" cy="403252"/>
          </a:xfrm>
        </p:spPr>
        <p:txBody>
          <a:bodyPr/>
          <a:lstStyle/>
          <a:p>
            <a:r>
              <a:rPr lang="en-US" sz="1200">
                <a:solidFill>
                  <a:schemeClr val="accent3"/>
                </a:solidFill>
              </a:rPr>
              <a:t>90 locations and telehealth support ensure consistent assistance wherever your people work.</a:t>
            </a:r>
          </a:p>
        </p:txBody>
      </p:sp>
      <p:sp>
        <p:nvSpPr>
          <p:cNvPr id="35" name="Text Placeholder 34">
            <a:extLst>
              <a:ext uri="{FF2B5EF4-FFF2-40B4-BE49-F238E27FC236}">
                <a16:creationId xmlns:a16="http://schemas.microsoft.com/office/drawing/2014/main" id="{81492334-635D-62C2-0FF7-31C7E2AE6666}"/>
              </a:ext>
            </a:extLst>
          </p:cNvPr>
          <p:cNvSpPr>
            <a:spLocks noGrp="1"/>
          </p:cNvSpPr>
          <p:nvPr>
            <p:ph type="body" sz="quarter" idx="24"/>
          </p:nvPr>
        </p:nvSpPr>
        <p:spPr>
          <a:xfrm>
            <a:off x="8720209" y="2483487"/>
            <a:ext cx="2931794" cy="923330"/>
          </a:xfrm>
        </p:spPr>
        <p:txBody>
          <a:bodyPr/>
          <a:lstStyle/>
          <a:p>
            <a:r>
              <a:rPr lang="en-US" sz="2000"/>
              <a:t>Trusted by Australia's leading companies, across multiple industries</a:t>
            </a:r>
          </a:p>
        </p:txBody>
      </p:sp>
      <p:sp>
        <p:nvSpPr>
          <p:cNvPr id="36" name="Slide Number Placeholder 35">
            <a:extLst>
              <a:ext uri="{FF2B5EF4-FFF2-40B4-BE49-F238E27FC236}">
                <a16:creationId xmlns:a16="http://schemas.microsoft.com/office/drawing/2014/main" id="{1E4ED41B-1CA9-F274-5E75-62E62C71A277}"/>
              </a:ext>
            </a:extLst>
          </p:cNvPr>
          <p:cNvSpPr>
            <a:spLocks noGrp="1"/>
          </p:cNvSpPr>
          <p:nvPr>
            <p:ph type="sldNum" idx="12"/>
          </p:nvPr>
        </p:nvSpPr>
        <p:spPr/>
        <p:txBody>
          <a:bodyPr/>
          <a:lstStyle/>
          <a:p>
            <a:fld id="{00000000-1234-1234-1234-123412341234}" type="slidenum">
              <a:rPr lang="en-GB" smtClean="0"/>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FB9163-6A27-CAC5-6893-C65658AA09DF}"/>
              </a:ext>
            </a:extLst>
          </p:cNvPr>
          <p:cNvSpPr>
            <a:spLocks noGrp="1"/>
          </p:cNvSpPr>
          <p:nvPr>
            <p:ph type="body" sz="quarter" idx="15"/>
          </p:nvPr>
        </p:nvSpPr>
        <p:spPr>
          <a:xfrm>
            <a:off x="539997" y="539999"/>
            <a:ext cx="6529387" cy="477054"/>
          </a:xfrm>
        </p:spPr>
        <p:txBody>
          <a:bodyPr/>
          <a:lstStyle/>
          <a:p>
            <a:r>
              <a:rPr lang="en-AU">
                <a:ea typeface="Hedvig Letters Serif"/>
                <a:cs typeface="Hedvig Letters Serif"/>
                <a:sym typeface="Hedvig Letters Serif"/>
              </a:rPr>
              <a:t>Acknowledgement of Country</a:t>
            </a:r>
          </a:p>
        </p:txBody>
      </p:sp>
      <p:sp>
        <p:nvSpPr>
          <p:cNvPr id="5" name="Slide Number Placeholder 4">
            <a:extLst>
              <a:ext uri="{FF2B5EF4-FFF2-40B4-BE49-F238E27FC236}">
                <a16:creationId xmlns:a16="http://schemas.microsoft.com/office/drawing/2014/main" id="{0E44C606-CDF7-7EB9-3BC6-84093C04B06A}"/>
              </a:ext>
            </a:extLst>
          </p:cNvPr>
          <p:cNvSpPr>
            <a:spLocks noGrp="1"/>
          </p:cNvSpPr>
          <p:nvPr>
            <p:ph type="sldNum" idx="12"/>
          </p:nvPr>
        </p:nvSpPr>
        <p:spPr/>
        <p:txBody>
          <a:bodyPr/>
          <a:lstStyle/>
          <a:p>
            <a:fld id="{00000000-1234-1234-1234-123412341234}" type="slidenum">
              <a:rPr lang="en-GB" smtClean="0"/>
              <a:pPr/>
              <a:t>2</a:t>
            </a:fld>
            <a:endParaRPr lang="en-GB"/>
          </a:p>
        </p:txBody>
      </p:sp>
      <p:sp>
        <p:nvSpPr>
          <p:cNvPr id="9" name="Text Placeholder 2">
            <a:extLst>
              <a:ext uri="{FF2B5EF4-FFF2-40B4-BE49-F238E27FC236}">
                <a16:creationId xmlns:a16="http://schemas.microsoft.com/office/drawing/2014/main" id="{B501EE7A-D1C5-C058-41DD-8534A4ED73EB}"/>
              </a:ext>
            </a:extLst>
          </p:cNvPr>
          <p:cNvSpPr>
            <a:spLocks noGrp="1"/>
          </p:cNvSpPr>
          <p:nvPr>
            <p:ph type="body" sz="quarter" idx="16"/>
          </p:nvPr>
        </p:nvSpPr>
        <p:spPr>
          <a:xfrm>
            <a:off x="539997" y="5032749"/>
            <a:ext cx="11112001" cy="920701"/>
          </a:xfrm>
        </p:spPr>
        <p:txBody>
          <a:bodyPr/>
          <a:lstStyle/>
          <a:p>
            <a:r>
              <a:rPr lang="en-AU" noProof="0"/>
              <a:t>Altius acknowledge the traditional custodians of country throughout Australia and recognise their continuing connection to land, waters and community. ​We pay our respects to their cultures; and to Elders, both past and present.</a:t>
            </a:r>
          </a:p>
        </p:txBody>
      </p:sp>
    </p:spTree>
    <p:extLst>
      <p:ext uri="{BB962C8B-B14F-4D97-AF65-F5344CB8AC3E}">
        <p14:creationId xmlns:p14="http://schemas.microsoft.com/office/powerpoint/2010/main" val="850865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AB65F446-6D70-62AD-0457-7C5FE15EE693}"/>
            </a:ext>
          </a:extLst>
        </p:cNvPr>
        <p:cNvGrpSpPr/>
        <p:nvPr/>
      </p:nvGrpSpPr>
      <p:grpSpPr>
        <a:xfrm>
          <a:off x="0" y="0"/>
          <a:ext cx="0" cy="0"/>
          <a:chOff x="0" y="0"/>
          <a:chExt cx="0" cy="0"/>
        </a:xfrm>
      </p:grpSpPr>
      <p:pic>
        <p:nvPicPr>
          <p:cNvPr id="969" name="Picture 968" descr="A video game with a person holding an umbrella&#10;&#10;AI-generated content may be incorrect.">
            <a:extLst>
              <a:ext uri="{FF2B5EF4-FFF2-40B4-BE49-F238E27FC236}">
                <a16:creationId xmlns:a16="http://schemas.microsoft.com/office/drawing/2014/main" id="{E9C5D247-3633-0FCA-5802-B4F54AB182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8053" y="-69850"/>
            <a:ext cx="9421067" cy="5299350"/>
          </a:xfrm>
          <a:prstGeom prst="rect">
            <a:avLst/>
          </a:prstGeom>
        </p:spPr>
      </p:pic>
      <p:sp>
        <p:nvSpPr>
          <p:cNvPr id="16" name="Text Placeholder 15">
            <a:extLst>
              <a:ext uri="{FF2B5EF4-FFF2-40B4-BE49-F238E27FC236}">
                <a16:creationId xmlns:a16="http://schemas.microsoft.com/office/drawing/2014/main" id="{4AAF5E23-790C-F95E-B792-7A1B92887C05}"/>
              </a:ext>
            </a:extLst>
          </p:cNvPr>
          <p:cNvSpPr>
            <a:spLocks noGrp="1"/>
          </p:cNvSpPr>
          <p:nvPr>
            <p:ph type="body" sz="quarter" idx="12"/>
          </p:nvPr>
        </p:nvSpPr>
        <p:spPr>
          <a:xfrm>
            <a:off x="541923" y="1790916"/>
            <a:ext cx="9568853" cy="1231106"/>
          </a:xfrm>
        </p:spPr>
        <p:txBody>
          <a:bodyPr lIns="0" tIns="0" rIns="0" bIns="0" anchor="t">
            <a:spAutoFit/>
          </a:bodyPr>
          <a:lstStyle/>
          <a:p>
            <a:r>
              <a:rPr lang="en-AU" sz="8000"/>
              <a:t>Thank You!</a:t>
            </a:r>
          </a:p>
        </p:txBody>
      </p:sp>
      <p:sp>
        <p:nvSpPr>
          <p:cNvPr id="25" name="Google Shape;898;p27">
            <a:extLst>
              <a:ext uri="{FF2B5EF4-FFF2-40B4-BE49-F238E27FC236}">
                <a16:creationId xmlns:a16="http://schemas.microsoft.com/office/drawing/2014/main" id="{C16CF2E6-3C81-6541-AE96-47BEC25A5856}"/>
              </a:ext>
            </a:extLst>
          </p:cNvPr>
          <p:cNvSpPr txBox="1">
            <a:spLocks/>
          </p:cNvSpPr>
          <p:nvPr/>
        </p:nvSpPr>
        <p:spPr>
          <a:xfrm>
            <a:off x="6226048" y="5299350"/>
            <a:ext cx="1115700" cy="1380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accent2"/>
              </a:buClr>
              <a:buSzPts val="1200"/>
            </a:pPr>
            <a:endParaRPr lang="en-AU" sz="1000">
              <a:solidFill>
                <a:schemeClr val="accent3"/>
              </a:solidFill>
              <a:latin typeface="Segoe UI Semilight" panose="020B0402040204020203" pitchFamily="34" charset="0"/>
              <a:ea typeface="Inter Light"/>
              <a:cs typeface="Segoe UI Semilight" panose="020B0402040204020203" pitchFamily="34" charset="0"/>
              <a:sym typeface="Inter Light"/>
            </a:endParaRPr>
          </a:p>
        </p:txBody>
      </p:sp>
      <p:grpSp>
        <p:nvGrpSpPr>
          <p:cNvPr id="1025" name="Group 1024">
            <a:extLst>
              <a:ext uri="{FF2B5EF4-FFF2-40B4-BE49-F238E27FC236}">
                <a16:creationId xmlns:a16="http://schemas.microsoft.com/office/drawing/2014/main" id="{43A56D01-F4CE-7692-C4E3-4B69F4E880C9}"/>
              </a:ext>
            </a:extLst>
          </p:cNvPr>
          <p:cNvGrpSpPr/>
          <p:nvPr/>
        </p:nvGrpSpPr>
        <p:grpSpPr>
          <a:xfrm>
            <a:off x="512893" y="427081"/>
            <a:ext cx="4102932" cy="533160"/>
            <a:chOff x="512893" y="427081"/>
            <a:chExt cx="4102932" cy="533160"/>
          </a:xfrm>
        </p:grpSpPr>
        <p:grpSp>
          <p:nvGrpSpPr>
            <p:cNvPr id="3" name="Group 2">
              <a:extLst>
                <a:ext uri="{FF2B5EF4-FFF2-40B4-BE49-F238E27FC236}">
                  <a16:creationId xmlns:a16="http://schemas.microsoft.com/office/drawing/2014/main" id="{A94C474D-9CA1-2488-8BB6-833971273F67}"/>
                </a:ext>
              </a:extLst>
            </p:cNvPr>
            <p:cNvGrpSpPr/>
            <p:nvPr/>
          </p:nvGrpSpPr>
          <p:grpSpPr>
            <a:xfrm>
              <a:off x="512893" y="427081"/>
              <a:ext cx="1742920" cy="533160"/>
              <a:chOff x="2443203" y="2309789"/>
              <a:chExt cx="7303061" cy="2234016"/>
            </a:xfrm>
          </p:grpSpPr>
          <p:sp>
            <p:nvSpPr>
              <p:cNvPr id="20" name="Freeform: Shape 19">
                <a:extLst>
                  <a:ext uri="{FF2B5EF4-FFF2-40B4-BE49-F238E27FC236}">
                    <a16:creationId xmlns:a16="http://schemas.microsoft.com/office/drawing/2014/main" id="{460C6D81-810E-BEAE-609A-09B39CBEC7A7}"/>
                  </a:ext>
                </a:extLst>
              </p:cNvPr>
              <p:cNvSpPr/>
              <p:nvPr/>
            </p:nvSpPr>
            <p:spPr>
              <a:xfrm>
                <a:off x="3558134" y="2966816"/>
                <a:ext cx="788503" cy="1007394"/>
              </a:xfrm>
              <a:custGeom>
                <a:avLst/>
                <a:gdLst>
                  <a:gd name="connsiteX0" fmla="*/ 788408 w 788503"/>
                  <a:gd name="connsiteY0" fmla="*/ 628109 h 1007394"/>
                  <a:gd name="connsiteX1" fmla="*/ 8215 w 788503"/>
                  <a:gd name="connsiteY1" fmla="*/ 56513 h 1007394"/>
                  <a:gd name="connsiteX2" fmla="*/ 17550 w 788503"/>
                  <a:gd name="connsiteY2" fmla="*/ 96042 h 1007394"/>
                  <a:gd name="connsiteX3" fmla="*/ 264057 w 788503"/>
                  <a:gd name="connsiteY3" fmla="*/ 195197 h 1007394"/>
                  <a:gd name="connsiteX4" fmla="*/ 421791 w 788503"/>
                  <a:gd name="connsiteY4" fmla="*/ 324356 h 1007394"/>
                  <a:gd name="connsiteX5" fmla="*/ 707636 w 788503"/>
                  <a:gd name="connsiteY5" fmla="*/ 1007394 h 1007394"/>
                  <a:gd name="connsiteX6" fmla="*/ 783074 w 788503"/>
                  <a:gd name="connsiteY6" fmla="*/ 728597 h 1007394"/>
                  <a:gd name="connsiteX7" fmla="*/ 788503 w 788503"/>
                  <a:gd name="connsiteY7" fmla="*/ 628109 h 1007394"/>
                  <a:gd name="connsiteX8" fmla="*/ 788503 w 788503"/>
                  <a:gd name="connsiteY8" fmla="*/ 628109 h 100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503" h="1007394">
                    <a:moveTo>
                      <a:pt x="788408" y="628109"/>
                    </a:moveTo>
                    <a:cubicBezTo>
                      <a:pt x="788408" y="73944"/>
                      <a:pt x="205097" y="-103792"/>
                      <a:pt x="8215" y="56513"/>
                    </a:cubicBezTo>
                    <a:cubicBezTo>
                      <a:pt x="-6263" y="68324"/>
                      <a:pt x="-643" y="91660"/>
                      <a:pt x="17550" y="96042"/>
                    </a:cubicBezTo>
                    <a:cubicBezTo>
                      <a:pt x="108990" y="118140"/>
                      <a:pt x="149661" y="149763"/>
                      <a:pt x="264057" y="195197"/>
                    </a:cubicBezTo>
                    <a:cubicBezTo>
                      <a:pt x="323493" y="218819"/>
                      <a:pt x="374070" y="276731"/>
                      <a:pt x="421791" y="324356"/>
                    </a:cubicBezTo>
                    <a:cubicBezTo>
                      <a:pt x="622101" y="524191"/>
                      <a:pt x="756594" y="766030"/>
                      <a:pt x="707636" y="1007394"/>
                    </a:cubicBezTo>
                    <a:cubicBezTo>
                      <a:pt x="746212" y="920526"/>
                      <a:pt x="772215" y="826800"/>
                      <a:pt x="783074" y="728597"/>
                    </a:cubicBezTo>
                    <a:cubicBezTo>
                      <a:pt x="786598" y="695546"/>
                      <a:pt x="788503" y="662017"/>
                      <a:pt x="788503" y="628109"/>
                    </a:cubicBezTo>
                    <a:lnTo>
                      <a:pt x="788503" y="628109"/>
                    </a:lnTo>
                    <a:close/>
                  </a:path>
                </a:pathLst>
              </a:custGeom>
              <a:solidFill>
                <a:srgbClr val="D35A72"/>
              </a:solidFill>
              <a:ln w="9525" cap="flat">
                <a:noFill/>
                <a:prstDash val="solid"/>
                <a:miter/>
              </a:ln>
            </p:spPr>
            <p:txBody>
              <a:bodyPr rtlCol="0" anchor="ctr"/>
              <a:lstStyle/>
              <a:p>
                <a:endParaRPr lang="en-AU">
                  <a:latin typeface="Hedvig Letters Serif 24pt" pitchFamily="2" charset="0"/>
                </a:endParaRPr>
              </a:p>
            </p:txBody>
          </p:sp>
          <p:sp>
            <p:nvSpPr>
              <p:cNvPr id="21" name="Freeform: Shape 20">
                <a:extLst>
                  <a:ext uri="{FF2B5EF4-FFF2-40B4-BE49-F238E27FC236}">
                    <a16:creationId xmlns:a16="http://schemas.microsoft.com/office/drawing/2014/main" id="{490AD80B-5295-CAD2-6E8B-F2F4C06AFAF3}"/>
                  </a:ext>
                </a:extLst>
              </p:cNvPr>
              <p:cNvSpPr/>
              <p:nvPr/>
            </p:nvSpPr>
            <p:spPr>
              <a:xfrm>
                <a:off x="3574065" y="3062477"/>
                <a:ext cx="704805" cy="1449038"/>
              </a:xfrm>
              <a:custGeom>
                <a:avLst/>
                <a:gdLst>
                  <a:gd name="connsiteX0" fmla="*/ 690562 w 704805"/>
                  <a:gd name="connsiteY0" fmla="*/ 913638 h 1449038"/>
                  <a:gd name="connsiteX1" fmla="*/ 462439 w 704805"/>
                  <a:gd name="connsiteY1" fmla="*/ 199168 h 1449038"/>
                  <a:gd name="connsiteX2" fmla="*/ 461772 w 704805"/>
                  <a:gd name="connsiteY2" fmla="*/ 198501 h 1449038"/>
                  <a:gd name="connsiteX3" fmla="*/ 277273 w 704805"/>
                  <a:gd name="connsiteY3" fmla="*/ 77438 h 1449038"/>
                  <a:gd name="connsiteX4" fmla="*/ 2000 w 704805"/>
                  <a:gd name="connsiteY4" fmla="*/ 572 h 1449038"/>
                  <a:gd name="connsiteX5" fmla="*/ 0 w 704805"/>
                  <a:gd name="connsiteY5" fmla="*/ 0 h 1449038"/>
                  <a:gd name="connsiteX6" fmla="*/ 335470 w 704805"/>
                  <a:gd name="connsiteY6" fmla="*/ 317373 h 1449038"/>
                  <a:gd name="connsiteX7" fmla="*/ 419100 w 704805"/>
                  <a:gd name="connsiteY7" fmla="*/ 785336 h 1449038"/>
                  <a:gd name="connsiteX8" fmla="*/ 423767 w 704805"/>
                  <a:gd name="connsiteY8" fmla="*/ 879634 h 1449038"/>
                  <a:gd name="connsiteX9" fmla="*/ 378238 w 704805"/>
                  <a:gd name="connsiteY9" fmla="*/ 1010888 h 1449038"/>
                  <a:gd name="connsiteX10" fmla="*/ 219456 w 704805"/>
                  <a:gd name="connsiteY10" fmla="*/ 1240536 h 1449038"/>
                  <a:gd name="connsiteX11" fmla="*/ 61913 w 704805"/>
                  <a:gd name="connsiteY11" fmla="*/ 1449038 h 1449038"/>
                  <a:gd name="connsiteX12" fmla="*/ 585692 w 704805"/>
                  <a:gd name="connsiteY12" fmla="*/ 1093851 h 1449038"/>
                  <a:gd name="connsiteX13" fmla="*/ 600265 w 704805"/>
                  <a:gd name="connsiteY13" fmla="*/ 1073753 h 1449038"/>
                  <a:gd name="connsiteX14" fmla="*/ 600742 w 704805"/>
                  <a:gd name="connsiteY14" fmla="*/ 1073182 h 1449038"/>
                  <a:gd name="connsiteX15" fmla="*/ 616363 w 704805"/>
                  <a:gd name="connsiteY15" fmla="*/ 1050131 h 1449038"/>
                  <a:gd name="connsiteX16" fmla="*/ 619220 w 704805"/>
                  <a:gd name="connsiteY16" fmla="*/ 1045655 h 1449038"/>
                  <a:gd name="connsiteX17" fmla="*/ 631127 w 704805"/>
                  <a:gd name="connsiteY17" fmla="*/ 1026890 h 1449038"/>
                  <a:gd name="connsiteX18" fmla="*/ 636079 w 704805"/>
                  <a:gd name="connsiteY18" fmla="*/ 1018604 h 1449038"/>
                  <a:gd name="connsiteX19" fmla="*/ 645319 w 704805"/>
                  <a:gd name="connsiteY19" fmla="*/ 1002983 h 1449038"/>
                  <a:gd name="connsiteX20" fmla="*/ 650653 w 704805"/>
                  <a:gd name="connsiteY20" fmla="*/ 993553 h 1449038"/>
                  <a:gd name="connsiteX21" fmla="*/ 658844 w 704805"/>
                  <a:gd name="connsiteY21" fmla="*/ 978599 h 1449038"/>
                  <a:gd name="connsiteX22" fmla="*/ 664083 w 704805"/>
                  <a:gd name="connsiteY22" fmla="*/ 968693 h 1449038"/>
                  <a:gd name="connsiteX23" fmla="*/ 671703 w 704805"/>
                  <a:gd name="connsiteY23" fmla="*/ 953738 h 1449038"/>
                  <a:gd name="connsiteX24" fmla="*/ 676656 w 704805"/>
                  <a:gd name="connsiteY24" fmla="*/ 943642 h 1449038"/>
                  <a:gd name="connsiteX25" fmla="*/ 683990 w 704805"/>
                  <a:gd name="connsiteY25" fmla="*/ 928116 h 1449038"/>
                  <a:gd name="connsiteX26" fmla="*/ 688467 w 704805"/>
                  <a:gd name="connsiteY26" fmla="*/ 918305 h 1449038"/>
                  <a:gd name="connsiteX27" fmla="*/ 690372 w 704805"/>
                  <a:gd name="connsiteY27" fmla="*/ 914114 h 1449038"/>
                  <a:gd name="connsiteX28" fmla="*/ 690372 w 704805"/>
                  <a:gd name="connsiteY28" fmla="*/ 913733 h 144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4805" h="1449038">
                    <a:moveTo>
                      <a:pt x="690562" y="913638"/>
                    </a:moveTo>
                    <a:cubicBezTo>
                      <a:pt x="739426" y="671703"/>
                      <a:pt x="662369" y="399383"/>
                      <a:pt x="462439" y="199168"/>
                    </a:cubicBezTo>
                    <a:cubicBezTo>
                      <a:pt x="462248" y="198977"/>
                      <a:pt x="461962" y="198692"/>
                      <a:pt x="461772" y="198501"/>
                    </a:cubicBezTo>
                    <a:cubicBezTo>
                      <a:pt x="414147" y="151067"/>
                      <a:pt x="336328" y="100965"/>
                      <a:pt x="277273" y="77438"/>
                    </a:cubicBezTo>
                    <a:cubicBezTo>
                      <a:pt x="163068" y="31909"/>
                      <a:pt x="93250" y="22670"/>
                      <a:pt x="2000" y="572"/>
                    </a:cubicBezTo>
                    <a:cubicBezTo>
                      <a:pt x="1333" y="381"/>
                      <a:pt x="762" y="191"/>
                      <a:pt x="0" y="0"/>
                    </a:cubicBezTo>
                    <a:cubicBezTo>
                      <a:pt x="146209" y="53912"/>
                      <a:pt x="277654" y="162973"/>
                      <a:pt x="335470" y="317373"/>
                    </a:cubicBezTo>
                    <a:cubicBezTo>
                      <a:pt x="411004" y="440150"/>
                      <a:pt x="419100" y="626459"/>
                      <a:pt x="419100" y="785336"/>
                    </a:cubicBezTo>
                    <a:cubicBezTo>
                      <a:pt x="419100" y="822198"/>
                      <a:pt x="425672" y="842867"/>
                      <a:pt x="423767" y="879634"/>
                    </a:cubicBezTo>
                    <a:cubicBezTo>
                      <a:pt x="421291" y="927068"/>
                      <a:pt x="393382" y="966121"/>
                      <a:pt x="378238" y="1010888"/>
                    </a:cubicBezTo>
                    <a:cubicBezTo>
                      <a:pt x="346329" y="1105281"/>
                      <a:pt x="283845" y="1164431"/>
                      <a:pt x="219456" y="1240536"/>
                    </a:cubicBezTo>
                    <a:cubicBezTo>
                      <a:pt x="161449" y="1309211"/>
                      <a:pt x="146494" y="1414653"/>
                      <a:pt x="61913" y="1449038"/>
                    </a:cubicBezTo>
                    <a:cubicBezTo>
                      <a:pt x="265271" y="1394746"/>
                      <a:pt x="459962" y="1262348"/>
                      <a:pt x="585692" y="1093851"/>
                    </a:cubicBezTo>
                    <a:cubicBezTo>
                      <a:pt x="590645" y="1087184"/>
                      <a:pt x="595503" y="1080516"/>
                      <a:pt x="600265" y="1073753"/>
                    </a:cubicBezTo>
                    <a:lnTo>
                      <a:pt x="600742" y="1073182"/>
                    </a:lnTo>
                    <a:cubicBezTo>
                      <a:pt x="606076" y="1065562"/>
                      <a:pt x="611315" y="1057847"/>
                      <a:pt x="616363" y="1050131"/>
                    </a:cubicBezTo>
                    <a:cubicBezTo>
                      <a:pt x="617315" y="1048607"/>
                      <a:pt x="618268" y="1047083"/>
                      <a:pt x="619220" y="1045655"/>
                    </a:cubicBezTo>
                    <a:cubicBezTo>
                      <a:pt x="623221" y="1039463"/>
                      <a:pt x="627221" y="1033177"/>
                      <a:pt x="631127" y="1026890"/>
                    </a:cubicBezTo>
                    <a:cubicBezTo>
                      <a:pt x="632841" y="1024128"/>
                      <a:pt x="634460" y="1021366"/>
                      <a:pt x="636079" y="1018604"/>
                    </a:cubicBezTo>
                    <a:cubicBezTo>
                      <a:pt x="639223" y="1013460"/>
                      <a:pt x="642271" y="1008221"/>
                      <a:pt x="645319" y="1002983"/>
                    </a:cubicBezTo>
                    <a:cubicBezTo>
                      <a:pt x="647128" y="999839"/>
                      <a:pt x="648843" y="996696"/>
                      <a:pt x="650653" y="993553"/>
                    </a:cubicBezTo>
                    <a:cubicBezTo>
                      <a:pt x="653415" y="988600"/>
                      <a:pt x="656177" y="983647"/>
                      <a:pt x="658844" y="978599"/>
                    </a:cubicBezTo>
                    <a:cubicBezTo>
                      <a:pt x="660654" y="975265"/>
                      <a:pt x="662369" y="972026"/>
                      <a:pt x="664083" y="968693"/>
                    </a:cubicBezTo>
                    <a:cubicBezTo>
                      <a:pt x="666655" y="963740"/>
                      <a:pt x="669227" y="958691"/>
                      <a:pt x="671703" y="953738"/>
                    </a:cubicBezTo>
                    <a:cubicBezTo>
                      <a:pt x="673417" y="950405"/>
                      <a:pt x="675037" y="947071"/>
                      <a:pt x="676656" y="943642"/>
                    </a:cubicBezTo>
                    <a:cubicBezTo>
                      <a:pt x="679132" y="938498"/>
                      <a:pt x="681609" y="933355"/>
                      <a:pt x="683990" y="928116"/>
                    </a:cubicBezTo>
                    <a:cubicBezTo>
                      <a:pt x="685514" y="924878"/>
                      <a:pt x="687038" y="921639"/>
                      <a:pt x="688467" y="918305"/>
                    </a:cubicBezTo>
                    <a:cubicBezTo>
                      <a:pt x="689134" y="916877"/>
                      <a:pt x="689800" y="915543"/>
                      <a:pt x="690372" y="914114"/>
                    </a:cubicBezTo>
                    <a:cubicBezTo>
                      <a:pt x="690372" y="914114"/>
                      <a:pt x="690372" y="913733"/>
                      <a:pt x="690372" y="913733"/>
                    </a:cubicBezTo>
                    <a:close/>
                  </a:path>
                </a:pathLst>
              </a:custGeom>
              <a:solidFill>
                <a:srgbClr val="BE4B82"/>
              </a:solidFill>
              <a:ln w="9525" cap="flat">
                <a:noFill/>
                <a:prstDash val="solid"/>
                <a:miter/>
              </a:ln>
            </p:spPr>
            <p:txBody>
              <a:bodyPr rtlCol="0" anchor="ctr"/>
              <a:lstStyle/>
              <a:p>
                <a:endParaRPr lang="en-AU">
                  <a:latin typeface="Hedvig Letters Serif 24pt" pitchFamily="2" charset="0"/>
                </a:endParaRPr>
              </a:p>
            </p:txBody>
          </p:sp>
          <p:sp>
            <p:nvSpPr>
              <p:cNvPr id="22" name="Freeform: Shape 21">
                <a:extLst>
                  <a:ext uri="{FF2B5EF4-FFF2-40B4-BE49-F238E27FC236}">
                    <a16:creationId xmlns:a16="http://schemas.microsoft.com/office/drawing/2014/main" id="{41D46A2A-2229-5FFC-F4FD-C52CD41C41CD}"/>
                  </a:ext>
                </a:extLst>
              </p:cNvPr>
              <p:cNvSpPr/>
              <p:nvPr/>
            </p:nvSpPr>
            <p:spPr>
              <a:xfrm>
                <a:off x="3012566" y="3361086"/>
                <a:ext cx="1031081" cy="1182719"/>
              </a:xfrm>
              <a:custGeom>
                <a:avLst/>
                <a:gdLst>
                  <a:gd name="connsiteX0" fmla="*/ 889540 w 1031081"/>
                  <a:gd name="connsiteY0" fmla="*/ 0 h 1182719"/>
                  <a:gd name="connsiteX1" fmla="*/ 934498 w 1031081"/>
                  <a:gd name="connsiteY1" fmla="*/ 225457 h 1182719"/>
                  <a:gd name="connsiteX2" fmla="*/ 865632 w 1031081"/>
                  <a:gd name="connsiteY2" fmla="*/ 494062 h 1182719"/>
                  <a:gd name="connsiteX3" fmla="*/ 563023 w 1031081"/>
                  <a:gd name="connsiteY3" fmla="*/ 851440 h 1182719"/>
                  <a:gd name="connsiteX4" fmla="*/ 0 w 1031081"/>
                  <a:gd name="connsiteY4" fmla="*/ 1103281 h 1182719"/>
                  <a:gd name="connsiteX5" fmla="*/ 379952 w 1031081"/>
                  <a:gd name="connsiteY5" fmla="*/ 1182719 h 1182719"/>
                  <a:gd name="connsiteX6" fmla="*/ 619125 w 1031081"/>
                  <a:gd name="connsiteY6" fmla="*/ 1152239 h 1182719"/>
                  <a:gd name="connsiteX7" fmla="*/ 633032 w 1031081"/>
                  <a:gd name="connsiteY7" fmla="*/ 1144810 h 1182719"/>
                  <a:gd name="connsiteX8" fmla="*/ 640271 w 1031081"/>
                  <a:gd name="connsiteY8" fmla="*/ 1140904 h 1182719"/>
                  <a:gd name="connsiteX9" fmla="*/ 644557 w 1031081"/>
                  <a:gd name="connsiteY9" fmla="*/ 1138523 h 1182719"/>
                  <a:gd name="connsiteX10" fmla="*/ 651224 w 1031081"/>
                  <a:gd name="connsiteY10" fmla="*/ 1134713 h 1182719"/>
                  <a:gd name="connsiteX11" fmla="*/ 655511 w 1031081"/>
                  <a:gd name="connsiteY11" fmla="*/ 1132237 h 1182719"/>
                  <a:gd name="connsiteX12" fmla="*/ 662083 w 1031081"/>
                  <a:gd name="connsiteY12" fmla="*/ 1128332 h 1182719"/>
                  <a:gd name="connsiteX13" fmla="*/ 666369 w 1031081"/>
                  <a:gd name="connsiteY13" fmla="*/ 1125665 h 1182719"/>
                  <a:gd name="connsiteX14" fmla="*/ 672751 w 1031081"/>
                  <a:gd name="connsiteY14" fmla="*/ 1121759 h 1182719"/>
                  <a:gd name="connsiteX15" fmla="*/ 677037 w 1031081"/>
                  <a:gd name="connsiteY15" fmla="*/ 1118997 h 1182719"/>
                  <a:gd name="connsiteX16" fmla="*/ 683324 w 1031081"/>
                  <a:gd name="connsiteY16" fmla="*/ 1114996 h 1182719"/>
                  <a:gd name="connsiteX17" fmla="*/ 687610 w 1031081"/>
                  <a:gd name="connsiteY17" fmla="*/ 1112139 h 1182719"/>
                  <a:gd name="connsiteX18" fmla="*/ 693801 w 1031081"/>
                  <a:gd name="connsiteY18" fmla="*/ 1108043 h 1182719"/>
                  <a:gd name="connsiteX19" fmla="*/ 698087 w 1031081"/>
                  <a:gd name="connsiteY19" fmla="*/ 1105091 h 1182719"/>
                  <a:gd name="connsiteX20" fmla="*/ 704183 w 1031081"/>
                  <a:gd name="connsiteY20" fmla="*/ 1100900 h 1182719"/>
                  <a:gd name="connsiteX21" fmla="*/ 708470 w 1031081"/>
                  <a:gd name="connsiteY21" fmla="*/ 1097852 h 1182719"/>
                  <a:gd name="connsiteX22" fmla="*/ 714470 w 1031081"/>
                  <a:gd name="connsiteY22" fmla="*/ 1093565 h 1182719"/>
                  <a:gd name="connsiteX23" fmla="*/ 718661 w 1031081"/>
                  <a:gd name="connsiteY23" fmla="*/ 1090422 h 1182719"/>
                  <a:gd name="connsiteX24" fmla="*/ 724567 w 1031081"/>
                  <a:gd name="connsiteY24" fmla="*/ 1086041 h 1182719"/>
                  <a:gd name="connsiteX25" fmla="*/ 728758 w 1031081"/>
                  <a:gd name="connsiteY25" fmla="*/ 1082802 h 1182719"/>
                  <a:gd name="connsiteX26" fmla="*/ 734568 w 1031081"/>
                  <a:gd name="connsiteY26" fmla="*/ 1078325 h 1182719"/>
                  <a:gd name="connsiteX27" fmla="*/ 738664 w 1031081"/>
                  <a:gd name="connsiteY27" fmla="*/ 1074991 h 1182719"/>
                  <a:gd name="connsiteX28" fmla="*/ 744379 w 1031081"/>
                  <a:gd name="connsiteY28" fmla="*/ 1070420 h 1182719"/>
                  <a:gd name="connsiteX29" fmla="*/ 748475 w 1031081"/>
                  <a:gd name="connsiteY29" fmla="*/ 1066991 h 1182719"/>
                  <a:gd name="connsiteX30" fmla="*/ 754094 w 1031081"/>
                  <a:gd name="connsiteY30" fmla="*/ 1062323 h 1182719"/>
                  <a:gd name="connsiteX31" fmla="*/ 758190 w 1031081"/>
                  <a:gd name="connsiteY31" fmla="*/ 1058894 h 1182719"/>
                  <a:gd name="connsiteX32" fmla="*/ 763715 w 1031081"/>
                  <a:gd name="connsiteY32" fmla="*/ 1054132 h 1182719"/>
                  <a:gd name="connsiteX33" fmla="*/ 767715 w 1031081"/>
                  <a:gd name="connsiteY33" fmla="*/ 1050608 h 1182719"/>
                  <a:gd name="connsiteX34" fmla="*/ 773144 w 1031081"/>
                  <a:gd name="connsiteY34" fmla="*/ 1045750 h 1182719"/>
                  <a:gd name="connsiteX35" fmla="*/ 777145 w 1031081"/>
                  <a:gd name="connsiteY35" fmla="*/ 1042130 h 1182719"/>
                  <a:gd name="connsiteX36" fmla="*/ 782479 w 1031081"/>
                  <a:gd name="connsiteY36" fmla="*/ 1037177 h 1182719"/>
                  <a:gd name="connsiteX37" fmla="*/ 786384 w 1031081"/>
                  <a:gd name="connsiteY37" fmla="*/ 1033462 h 1182719"/>
                  <a:gd name="connsiteX38" fmla="*/ 791718 w 1031081"/>
                  <a:gd name="connsiteY38" fmla="*/ 1028414 h 1182719"/>
                  <a:gd name="connsiteX39" fmla="*/ 795528 w 1031081"/>
                  <a:gd name="connsiteY39" fmla="*/ 1024699 h 1182719"/>
                  <a:gd name="connsiteX40" fmla="*/ 800767 w 1031081"/>
                  <a:gd name="connsiteY40" fmla="*/ 1019556 h 1182719"/>
                  <a:gd name="connsiteX41" fmla="*/ 804577 w 1031081"/>
                  <a:gd name="connsiteY41" fmla="*/ 1015746 h 1182719"/>
                  <a:gd name="connsiteX42" fmla="*/ 809720 w 1031081"/>
                  <a:gd name="connsiteY42" fmla="*/ 1010507 h 1182719"/>
                  <a:gd name="connsiteX43" fmla="*/ 813435 w 1031081"/>
                  <a:gd name="connsiteY43" fmla="*/ 1006602 h 1182719"/>
                  <a:gd name="connsiteX44" fmla="*/ 818483 w 1031081"/>
                  <a:gd name="connsiteY44" fmla="*/ 1001268 h 1182719"/>
                  <a:gd name="connsiteX45" fmla="*/ 822103 w 1031081"/>
                  <a:gd name="connsiteY45" fmla="*/ 997363 h 1182719"/>
                  <a:gd name="connsiteX46" fmla="*/ 827056 w 1031081"/>
                  <a:gd name="connsiteY46" fmla="*/ 991838 h 1182719"/>
                  <a:gd name="connsiteX47" fmla="*/ 830580 w 1031081"/>
                  <a:gd name="connsiteY47" fmla="*/ 987838 h 1182719"/>
                  <a:gd name="connsiteX48" fmla="*/ 835533 w 1031081"/>
                  <a:gd name="connsiteY48" fmla="*/ 982218 h 1182719"/>
                  <a:gd name="connsiteX49" fmla="*/ 838962 w 1031081"/>
                  <a:gd name="connsiteY49" fmla="*/ 978218 h 1182719"/>
                  <a:gd name="connsiteX50" fmla="*/ 843820 w 1031081"/>
                  <a:gd name="connsiteY50" fmla="*/ 972503 h 1182719"/>
                  <a:gd name="connsiteX51" fmla="*/ 847249 w 1031081"/>
                  <a:gd name="connsiteY51" fmla="*/ 968407 h 1182719"/>
                  <a:gd name="connsiteX52" fmla="*/ 852011 w 1031081"/>
                  <a:gd name="connsiteY52" fmla="*/ 962596 h 1182719"/>
                  <a:gd name="connsiteX53" fmla="*/ 855345 w 1031081"/>
                  <a:gd name="connsiteY53" fmla="*/ 958501 h 1182719"/>
                  <a:gd name="connsiteX54" fmla="*/ 860012 w 1031081"/>
                  <a:gd name="connsiteY54" fmla="*/ 952595 h 1182719"/>
                  <a:gd name="connsiteX55" fmla="*/ 863251 w 1031081"/>
                  <a:gd name="connsiteY55" fmla="*/ 948404 h 1182719"/>
                  <a:gd name="connsiteX56" fmla="*/ 867823 w 1031081"/>
                  <a:gd name="connsiteY56" fmla="*/ 942308 h 1182719"/>
                  <a:gd name="connsiteX57" fmla="*/ 870966 w 1031081"/>
                  <a:gd name="connsiteY57" fmla="*/ 938117 h 1182719"/>
                  <a:gd name="connsiteX58" fmla="*/ 875538 w 1031081"/>
                  <a:gd name="connsiteY58" fmla="*/ 931926 h 1182719"/>
                  <a:gd name="connsiteX59" fmla="*/ 878586 w 1031081"/>
                  <a:gd name="connsiteY59" fmla="*/ 927735 h 1182719"/>
                  <a:gd name="connsiteX60" fmla="*/ 883063 w 1031081"/>
                  <a:gd name="connsiteY60" fmla="*/ 921449 h 1182719"/>
                  <a:gd name="connsiteX61" fmla="*/ 886016 w 1031081"/>
                  <a:gd name="connsiteY61" fmla="*/ 917162 h 1182719"/>
                  <a:gd name="connsiteX62" fmla="*/ 890397 w 1031081"/>
                  <a:gd name="connsiteY62" fmla="*/ 910781 h 1182719"/>
                  <a:gd name="connsiteX63" fmla="*/ 893350 w 1031081"/>
                  <a:gd name="connsiteY63" fmla="*/ 906494 h 1182719"/>
                  <a:gd name="connsiteX64" fmla="*/ 897636 w 1031081"/>
                  <a:gd name="connsiteY64" fmla="*/ 900017 h 1182719"/>
                  <a:gd name="connsiteX65" fmla="*/ 900494 w 1031081"/>
                  <a:gd name="connsiteY65" fmla="*/ 895731 h 1182719"/>
                  <a:gd name="connsiteX66" fmla="*/ 904780 w 1031081"/>
                  <a:gd name="connsiteY66" fmla="*/ 889064 h 1182719"/>
                  <a:gd name="connsiteX67" fmla="*/ 907542 w 1031081"/>
                  <a:gd name="connsiteY67" fmla="*/ 884777 h 1182719"/>
                  <a:gd name="connsiteX68" fmla="*/ 911733 w 1031081"/>
                  <a:gd name="connsiteY68" fmla="*/ 877919 h 1182719"/>
                  <a:gd name="connsiteX69" fmla="*/ 914305 w 1031081"/>
                  <a:gd name="connsiteY69" fmla="*/ 873633 h 1182719"/>
                  <a:gd name="connsiteX70" fmla="*/ 918401 w 1031081"/>
                  <a:gd name="connsiteY70" fmla="*/ 866680 h 1182719"/>
                  <a:gd name="connsiteX71" fmla="*/ 920877 w 1031081"/>
                  <a:gd name="connsiteY71" fmla="*/ 862394 h 1182719"/>
                  <a:gd name="connsiteX72" fmla="*/ 924878 w 1031081"/>
                  <a:gd name="connsiteY72" fmla="*/ 855345 h 1182719"/>
                  <a:gd name="connsiteX73" fmla="*/ 927259 w 1031081"/>
                  <a:gd name="connsiteY73" fmla="*/ 851059 h 1182719"/>
                  <a:gd name="connsiteX74" fmla="*/ 931259 w 1031081"/>
                  <a:gd name="connsiteY74" fmla="*/ 843820 h 1182719"/>
                  <a:gd name="connsiteX75" fmla="*/ 933545 w 1031081"/>
                  <a:gd name="connsiteY75" fmla="*/ 839533 h 1182719"/>
                  <a:gd name="connsiteX76" fmla="*/ 937451 w 1031081"/>
                  <a:gd name="connsiteY76" fmla="*/ 832199 h 1182719"/>
                  <a:gd name="connsiteX77" fmla="*/ 939641 w 1031081"/>
                  <a:gd name="connsiteY77" fmla="*/ 827913 h 1182719"/>
                  <a:gd name="connsiteX78" fmla="*/ 943451 w 1031081"/>
                  <a:gd name="connsiteY78" fmla="*/ 820388 h 1182719"/>
                  <a:gd name="connsiteX79" fmla="*/ 945547 w 1031081"/>
                  <a:gd name="connsiteY79" fmla="*/ 816102 h 1182719"/>
                  <a:gd name="connsiteX80" fmla="*/ 949262 w 1031081"/>
                  <a:gd name="connsiteY80" fmla="*/ 808387 h 1182719"/>
                  <a:gd name="connsiteX81" fmla="*/ 951262 w 1031081"/>
                  <a:gd name="connsiteY81" fmla="*/ 804196 h 1182719"/>
                  <a:gd name="connsiteX82" fmla="*/ 954881 w 1031081"/>
                  <a:gd name="connsiteY82" fmla="*/ 796385 h 1182719"/>
                  <a:gd name="connsiteX83" fmla="*/ 956786 w 1031081"/>
                  <a:gd name="connsiteY83" fmla="*/ 792194 h 1182719"/>
                  <a:gd name="connsiteX84" fmla="*/ 960406 w 1031081"/>
                  <a:gd name="connsiteY84" fmla="*/ 784193 h 1182719"/>
                  <a:gd name="connsiteX85" fmla="*/ 962216 w 1031081"/>
                  <a:gd name="connsiteY85" fmla="*/ 780098 h 1182719"/>
                  <a:gd name="connsiteX86" fmla="*/ 965740 w 1031081"/>
                  <a:gd name="connsiteY86" fmla="*/ 771906 h 1182719"/>
                  <a:gd name="connsiteX87" fmla="*/ 967454 w 1031081"/>
                  <a:gd name="connsiteY87" fmla="*/ 767906 h 1182719"/>
                  <a:gd name="connsiteX88" fmla="*/ 970883 w 1031081"/>
                  <a:gd name="connsiteY88" fmla="*/ 759524 h 1182719"/>
                  <a:gd name="connsiteX89" fmla="*/ 972503 w 1031081"/>
                  <a:gd name="connsiteY89" fmla="*/ 755523 h 1182719"/>
                  <a:gd name="connsiteX90" fmla="*/ 975836 w 1031081"/>
                  <a:gd name="connsiteY90" fmla="*/ 746950 h 1182719"/>
                  <a:gd name="connsiteX91" fmla="*/ 977360 w 1031081"/>
                  <a:gd name="connsiteY91" fmla="*/ 743045 h 1182719"/>
                  <a:gd name="connsiteX92" fmla="*/ 980599 w 1031081"/>
                  <a:gd name="connsiteY92" fmla="*/ 734187 h 1182719"/>
                  <a:gd name="connsiteX93" fmla="*/ 981932 w 1031081"/>
                  <a:gd name="connsiteY93" fmla="*/ 730472 h 1182719"/>
                  <a:gd name="connsiteX94" fmla="*/ 985076 w 1031081"/>
                  <a:gd name="connsiteY94" fmla="*/ 721424 h 1182719"/>
                  <a:gd name="connsiteX95" fmla="*/ 986314 w 1031081"/>
                  <a:gd name="connsiteY95" fmla="*/ 717804 h 1182719"/>
                  <a:gd name="connsiteX96" fmla="*/ 989362 w 1031081"/>
                  <a:gd name="connsiteY96" fmla="*/ 708470 h 1182719"/>
                  <a:gd name="connsiteX97" fmla="*/ 990505 w 1031081"/>
                  <a:gd name="connsiteY97" fmla="*/ 704945 h 1182719"/>
                  <a:gd name="connsiteX98" fmla="*/ 993458 w 1031081"/>
                  <a:gd name="connsiteY98" fmla="*/ 695420 h 1182719"/>
                  <a:gd name="connsiteX99" fmla="*/ 994505 w 1031081"/>
                  <a:gd name="connsiteY99" fmla="*/ 691991 h 1182719"/>
                  <a:gd name="connsiteX100" fmla="*/ 997363 w 1031081"/>
                  <a:gd name="connsiteY100" fmla="*/ 682181 h 1182719"/>
                  <a:gd name="connsiteX101" fmla="*/ 998315 w 1031081"/>
                  <a:gd name="connsiteY101" fmla="*/ 678942 h 1182719"/>
                  <a:gd name="connsiteX102" fmla="*/ 1001173 w 1031081"/>
                  <a:gd name="connsiteY102" fmla="*/ 668845 h 1182719"/>
                  <a:gd name="connsiteX103" fmla="*/ 1002030 w 1031081"/>
                  <a:gd name="connsiteY103" fmla="*/ 665798 h 1182719"/>
                  <a:gd name="connsiteX104" fmla="*/ 1004792 w 1031081"/>
                  <a:gd name="connsiteY104" fmla="*/ 655415 h 1182719"/>
                  <a:gd name="connsiteX105" fmla="*/ 1005554 w 1031081"/>
                  <a:gd name="connsiteY105" fmla="*/ 652653 h 1182719"/>
                  <a:gd name="connsiteX106" fmla="*/ 1008126 w 1031081"/>
                  <a:gd name="connsiteY106" fmla="*/ 641890 h 1182719"/>
                  <a:gd name="connsiteX107" fmla="*/ 1008697 w 1031081"/>
                  <a:gd name="connsiteY107" fmla="*/ 639318 h 1182719"/>
                  <a:gd name="connsiteX108" fmla="*/ 1011269 w 1031081"/>
                  <a:gd name="connsiteY108" fmla="*/ 628174 h 1182719"/>
                  <a:gd name="connsiteX109" fmla="*/ 1011746 w 1031081"/>
                  <a:gd name="connsiteY109" fmla="*/ 625888 h 1182719"/>
                  <a:gd name="connsiteX110" fmla="*/ 1014127 w 1031081"/>
                  <a:gd name="connsiteY110" fmla="*/ 614362 h 1182719"/>
                  <a:gd name="connsiteX111" fmla="*/ 1014508 w 1031081"/>
                  <a:gd name="connsiteY111" fmla="*/ 612457 h 1182719"/>
                  <a:gd name="connsiteX112" fmla="*/ 1016794 w 1031081"/>
                  <a:gd name="connsiteY112" fmla="*/ 600361 h 1182719"/>
                  <a:gd name="connsiteX113" fmla="*/ 1017080 w 1031081"/>
                  <a:gd name="connsiteY113" fmla="*/ 598837 h 1182719"/>
                  <a:gd name="connsiteX114" fmla="*/ 1019270 w 1031081"/>
                  <a:gd name="connsiteY114" fmla="*/ 586264 h 1182719"/>
                  <a:gd name="connsiteX115" fmla="*/ 1019461 w 1031081"/>
                  <a:gd name="connsiteY115" fmla="*/ 585121 h 1182719"/>
                  <a:gd name="connsiteX116" fmla="*/ 1021556 w 1031081"/>
                  <a:gd name="connsiteY116" fmla="*/ 571786 h 1182719"/>
                  <a:gd name="connsiteX117" fmla="*/ 1021556 w 1031081"/>
                  <a:gd name="connsiteY117" fmla="*/ 571310 h 1182719"/>
                  <a:gd name="connsiteX118" fmla="*/ 1031081 w 1031081"/>
                  <a:gd name="connsiteY118" fmla="*/ 443389 h 1182719"/>
                  <a:gd name="connsiteX119" fmla="*/ 889254 w 1031081"/>
                  <a:gd name="connsiteY119" fmla="*/ 952 h 1182719"/>
                  <a:gd name="connsiteX120" fmla="*/ 889254 w 1031081"/>
                  <a:gd name="connsiteY120" fmla="*/ 952 h 11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31081" h="1182719">
                    <a:moveTo>
                      <a:pt x="889540" y="0"/>
                    </a:moveTo>
                    <a:cubicBezTo>
                      <a:pt x="920020" y="68866"/>
                      <a:pt x="934498" y="145161"/>
                      <a:pt x="934498" y="225457"/>
                    </a:cubicBezTo>
                    <a:cubicBezTo>
                      <a:pt x="934498" y="322898"/>
                      <a:pt x="909542" y="414433"/>
                      <a:pt x="865632" y="494062"/>
                    </a:cubicBezTo>
                    <a:cubicBezTo>
                      <a:pt x="829532" y="627507"/>
                      <a:pt x="692277" y="771144"/>
                      <a:pt x="563023" y="851440"/>
                    </a:cubicBezTo>
                    <a:cubicBezTo>
                      <a:pt x="314325" y="1005935"/>
                      <a:pt x="224885" y="1127760"/>
                      <a:pt x="0" y="1103281"/>
                    </a:cubicBezTo>
                    <a:cubicBezTo>
                      <a:pt x="116396" y="1154240"/>
                      <a:pt x="244888" y="1182719"/>
                      <a:pt x="379952" y="1182719"/>
                    </a:cubicBezTo>
                    <a:cubicBezTo>
                      <a:pt x="462534" y="1182719"/>
                      <a:pt x="542735" y="1172146"/>
                      <a:pt x="619125" y="1152239"/>
                    </a:cubicBezTo>
                    <a:cubicBezTo>
                      <a:pt x="619125" y="1152239"/>
                      <a:pt x="627126" y="1147953"/>
                      <a:pt x="633032" y="1144810"/>
                    </a:cubicBezTo>
                    <a:cubicBezTo>
                      <a:pt x="635413" y="1143476"/>
                      <a:pt x="637889" y="1142238"/>
                      <a:pt x="640271" y="1140904"/>
                    </a:cubicBezTo>
                    <a:cubicBezTo>
                      <a:pt x="641699" y="1140143"/>
                      <a:pt x="643128" y="1139285"/>
                      <a:pt x="644557" y="1138523"/>
                    </a:cubicBezTo>
                    <a:cubicBezTo>
                      <a:pt x="646748" y="1137285"/>
                      <a:pt x="649034" y="1136047"/>
                      <a:pt x="651224" y="1134713"/>
                    </a:cubicBezTo>
                    <a:cubicBezTo>
                      <a:pt x="652653" y="1133856"/>
                      <a:pt x="654082" y="1133094"/>
                      <a:pt x="655511" y="1132237"/>
                    </a:cubicBezTo>
                    <a:cubicBezTo>
                      <a:pt x="657701" y="1130999"/>
                      <a:pt x="659892" y="1129665"/>
                      <a:pt x="662083" y="1128332"/>
                    </a:cubicBezTo>
                    <a:cubicBezTo>
                      <a:pt x="663512" y="1127474"/>
                      <a:pt x="664940" y="1126617"/>
                      <a:pt x="666369" y="1125665"/>
                    </a:cubicBezTo>
                    <a:cubicBezTo>
                      <a:pt x="668465" y="1124331"/>
                      <a:pt x="670655" y="1123093"/>
                      <a:pt x="672751" y="1121759"/>
                    </a:cubicBezTo>
                    <a:cubicBezTo>
                      <a:pt x="674180" y="1120807"/>
                      <a:pt x="675608" y="1119950"/>
                      <a:pt x="677037" y="1118997"/>
                    </a:cubicBezTo>
                    <a:cubicBezTo>
                      <a:pt x="679133" y="1117664"/>
                      <a:pt x="681228" y="1116330"/>
                      <a:pt x="683324" y="1114996"/>
                    </a:cubicBezTo>
                    <a:cubicBezTo>
                      <a:pt x="684752" y="1114044"/>
                      <a:pt x="686181" y="1113091"/>
                      <a:pt x="687610" y="1112139"/>
                    </a:cubicBezTo>
                    <a:cubicBezTo>
                      <a:pt x="689705" y="1110806"/>
                      <a:pt x="691705" y="1109377"/>
                      <a:pt x="693801" y="1108043"/>
                    </a:cubicBezTo>
                    <a:cubicBezTo>
                      <a:pt x="695230" y="1107091"/>
                      <a:pt x="696659" y="1106138"/>
                      <a:pt x="698087" y="1105091"/>
                    </a:cubicBezTo>
                    <a:cubicBezTo>
                      <a:pt x="700088" y="1103662"/>
                      <a:pt x="702183" y="1102328"/>
                      <a:pt x="704183" y="1100900"/>
                    </a:cubicBezTo>
                    <a:cubicBezTo>
                      <a:pt x="705612" y="1099852"/>
                      <a:pt x="707041" y="1098899"/>
                      <a:pt x="708470" y="1097852"/>
                    </a:cubicBezTo>
                    <a:cubicBezTo>
                      <a:pt x="710470" y="1096423"/>
                      <a:pt x="712470" y="1094994"/>
                      <a:pt x="714470" y="1093565"/>
                    </a:cubicBezTo>
                    <a:cubicBezTo>
                      <a:pt x="715899" y="1092518"/>
                      <a:pt x="717328" y="1091470"/>
                      <a:pt x="718661" y="1090422"/>
                    </a:cubicBezTo>
                    <a:cubicBezTo>
                      <a:pt x="720662" y="1088993"/>
                      <a:pt x="722567" y="1087565"/>
                      <a:pt x="724567" y="1086041"/>
                    </a:cubicBezTo>
                    <a:cubicBezTo>
                      <a:pt x="725996" y="1084993"/>
                      <a:pt x="727329" y="1083945"/>
                      <a:pt x="728758" y="1082802"/>
                    </a:cubicBezTo>
                    <a:cubicBezTo>
                      <a:pt x="730663" y="1081278"/>
                      <a:pt x="732663" y="1079849"/>
                      <a:pt x="734568" y="1078325"/>
                    </a:cubicBezTo>
                    <a:cubicBezTo>
                      <a:pt x="735997" y="1077278"/>
                      <a:pt x="737330" y="1076135"/>
                      <a:pt x="738664" y="1074991"/>
                    </a:cubicBezTo>
                    <a:cubicBezTo>
                      <a:pt x="740569" y="1073468"/>
                      <a:pt x="742474" y="1071944"/>
                      <a:pt x="744379" y="1070420"/>
                    </a:cubicBezTo>
                    <a:cubicBezTo>
                      <a:pt x="745712" y="1069277"/>
                      <a:pt x="747141" y="1068133"/>
                      <a:pt x="748475" y="1066991"/>
                    </a:cubicBezTo>
                    <a:cubicBezTo>
                      <a:pt x="750380" y="1065466"/>
                      <a:pt x="752189" y="1063847"/>
                      <a:pt x="754094" y="1062323"/>
                    </a:cubicBezTo>
                    <a:cubicBezTo>
                      <a:pt x="755428" y="1061180"/>
                      <a:pt x="756857" y="1060037"/>
                      <a:pt x="758190" y="1058894"/>
                    </a:cubicBezTo>
                    <a:cubicBezTo>
                      <a:pt x="760000" y="1057275"/>
                      <a:pt x="761905" y="1055751"/>
                      <a:pt x="763715" y="1054132"/>
                    </a:cubicBezTo>
                    <a:cubicBezTo>
                      <a:pt x="765048" y="1052989"/>
                      <a:pt x="766382" y="1051750"/>
                      <a:pt x="767715" y="1050608"/>
                    </a:cubicBezTo>
                    <a:cubicBezTo>
                      <a:pt x="769525" y="1048988"/>
                      <a:pt x="771334" y="1047369"/>
                      <a:pt x="773144" y="1045750"/>
                    </a:cubicBezTo>
                    <a:cubicBezTo>
                      <a:pt x="774478" y="1044511"/>
                      <a:pt x="775811" y="1043369"/>
                      <a:pt x="777145" y="1042130"/>
                    </a:cubicBezTo>
                    <a:cubicBezTo>
                      <a:pt x="778955" y="1040511"/>
                      <a:pt x="780764" y="1038796"/>
                      <a:pt x="782479" y="1037177"/>
                    </a:cubicBezTo>
                    <a:cubicBezTo>
                      <a:pt x="783812" y="1035939"/>
                      <a:pt x="785051" y="1034701"/>
                      <a:pt x="786384" y="1033462"/>
                    </a:cubicBezTo>
                    <a:cubicBezTo>
                      <a:pt x="788194" y="1031748"/>
                      <a:pt x="789908" y="1030033"/>
                      <a:pt x="791718" y="1028414"/>
                    </a:cubicBezTo>
                    <a:cubicBezTo>
                      <a:pt x="792956" y="1027176"/>
                      <a:pt x="794290" y="1025938"/>
                      <a:pt x="795528" y="1024699"/>
                    </a:cubicBezTo>
                    <a:cubicBezTo>
                      <a:pt x="797243" y="1022985"/>
                      <a:pt x="799052" y="1021270"/>
                      <a:pt x="800767" y="1019556"/>
                    </a:cubicBezTo>
                    <a:cubicBezTo>
                      <a:pt x="802005" y="1018318"/>
                      <a:pt x="803243" y="1016984"/>
                      <a:pt x="804577" y="1015746"/>
                    </a:cubicBezTo>
                    <a:cubicBezTo>
                      <a:pt x="806291" y="1014032"/>
                      <a:pt x="808006" y="1012222"/>
                      <a:pt x="809720" y="1010507"/>
                    </a:cubicBezTo>
                    <a:cubicBezTo>
                      <a:pt x="810959" y="1009174"/>
                      <a:pt x="812197" y="1007936"/>
                      <a:pt x="813435" y="1006602"/>
                    </a:cubicBezTo>
                    <a:cubicBezTo>
                      <a:pt x="815150" y="1004792"/>
                      <a:pt x="816769" y="1003078"/>
                      <a:pt x="818483" y="1001268"/>
                    </a:cubicBezTo>
                    <a:cubicBezTo>
                      <a:pt x="819722" y="999935"/>
                      <a:pt x="820960" y="998601"/>
                      <a:pt x="822103" y="997363"/>
                    </a:cubicBezTo>
                    <a:cubicBezTo>
                      <a:pt x="823722" y="995553"/>
                      <a:pt x="825437" y="993743"/>
                      <a:pt x="827056" y="991838"/>
                    </a:cubicBezTo>
                    <a:cubicBezTo>
                      <a:pt x="828294" y="990505"/>
                      <a:pt x="829437" y="989171"/>
                      <a:pt x="830580" y="987838"/>
                    </a:cubicBezTo>
                    <a:cubicBezTo>
                      <a:pt x="832199" y="985933"/>
                      <a:pt x="833914" y="984123"/>
                      <a:pt x="835533" y="982218"/>
                    </a:cubicBezTo>
                    <a:cubicBezTo>
                      <a:pt x="836676" y="980885"/>
                      <a:pt x="837819" y="979551"/>
                      <a:pt x="838962" y="978218"/>
                    </a:cubicBezTo>
                    <a:cubicBezTo>
                      <a:pt x="840581" y="976312"/>
                      <a:pt x="842201" y="974407"/>
                      <a:pt x="843820" y="972503"/>
                    </a:cubicBezTo>
                    <a:cubicBezTo>
                      <a:pt x="844963" y="971169"/>
                      <a:pt x="846106" y="969740"/>
                      <a:pt x="847249" y="968407"/>
                    </a:cubicBezTo>
                    <a:cubicBezTo>
                      <a:pt x="848868" y="966502"/>
                      <a:pt x="850392" y="964597"/>
                      <a:pt x="852011" y="962596"/>
                    </a:cubicBezTo>
                    <a:cubicBezTo>
                      <a:pt x="853154" y="961263"/>
                      <a:pt x="854202" y="959834"/>
                      <a:pt x="855345" y="958501"/>
                    </a:cubicBezTo>
                    <a:cubicBezTo>
                      <a:pt x="856964" y="956500"/>
                      <a:pt x="858488" y="954500"/>
                      <a:pt x="860012" y="952595"/>
                    </a:cubicBezTo>
                    <a:cubicBezTo>
                      <a:pt x="861060" y="951166"/>
                      <a:pt x="862203" y="949833"/>
                      <a:pt x="863251" y="948404"/>
                    </a:cubicBezTo>
                    <a:cubicBezTo>
                      <a:pt x="864775" y="946404"/>
                      <a:pt x="866299" y="944404"/>
                      <a:pt x="867823" y="942308"/>
                    </a:cubicBezTo>
                    <a:cubicBezTo>
                      <a:pt x="868871" y="940879"/>
                      <a:pt x="869918" y="939546"/>
                      <a:pt x="870966" y="938117"/>
                    </a:cubicBezTo>
                    <a:cubicBezTo>
                      <a:pt x="872490" y="936022"/>
                      <a:pt x="874014" y="934021"/>
                      <a:pt x="875538" y="931926"/>
                    </a:cubicBezTo>
                    <a:cubicBezTo>
                      <a:pt x="876586" y="930497"/>
                      <a:pt x="877634" y="929164"/>
                      <a:pt x="878586" y="927735"/>
                    </a:cubicBezTo>
                    <a:cubicBezTo>
                      <a:pt x="880110" y="925640"/>
                      <a:pt x="881539" y="923544"/>
                      <a:pt x="883063" y="921449"/>
                    </a:cubicBezTo>
                    <a:cubicBezTo>
                      <a:pt x="884111" y="920020"/>
                      <a:pt x="885063" y="918591"/>
                      <a:pt x="886016" y="917162"/>
                    </a:cubicBezTo>
                    <a:cubicBezTo>
                      <a:pt x="887444" y="915067"/>
                      <a:pt x="888968" y="912876"/>
                      <a:pt x="890397" y="910781"/>
                    </a:cubicBezTo>
                    <a:cubicBezTo>
                      <a:pt x="891350" y="909352"/>
                      <a:pt x="892302" y="907923"/>
                      <a:pt x="893350" y="906494"/>
                    </a:cubicBezTo>
                    <a:cubicBezTo>
                      <a:pt x="894779" y="904303"/>
                      <a:pt x="896207" y="902208"/>
                      <a:pt x="897636" y="900017"/>
                    </a:cubicBezTo>
                    <a:cubicBezTo>
                      <a:pt x="898588" y="898589"/>
                      <a:pt x="899541" y="897160"/>
                      <a:pt x="900494" y="895731"/>
                    </a:cubicBezTo>
                    <a:cubicBezTo>
                      <a:pt x="901922" y="893540"/>
                      <a:pt x="903351" y="891349"/>
                      <a:pt x="904780" y="889064"/>
                    </a:cubicBezTo>
                    <a:cubicBezTo>
                      <a:pt x="905732" y="887635"/>
                      <a:pt x="906590" y="886206"/>
                      <a:pt x="907542" y="884777"/>
                    </a:cubicBezTo>
                    <a:cubicBezTo>
                      <a:pt x="908971" y="882491"/>
                      <a:pt x="910304" y="880205"/>
                      <a:pt x="911733" y="877919"/>
                    </a:cubicBezTo>
                    <a:cubicBezTo>
                      <a:pt x="912590" y="876490"/>
                      <a:pt x="913447" y="875062"/>
                      <a:pt x="914305" y="873633"/>
                    </a:cubicBezTo>
                    <a:cubicBezTo>
                      <a:pt x="915734" y="871347"/>
                      <a:pt x="917067" y="869061"/>
                      <a:pt x="918401" y="866680"/>
                    </a:cubicBezTo>
                    <a:cubicBezTo>
                      <a:pt x="919258" y="865251"/>
                      <a:pt x="920115" y="863822"/>
                      <a:pt x="920877" y="862394"/>
                    </a:cubicBezTo>
                    <a:cubicBezTo>
                      <a:pt x="922211" y="860012"/>
                      <a:pt x="923544" y="857726"/>
                      <a:pt x="924878" y="855345"/>
                    </a:cubicBezTo>
                    <a:cubicBezTo>
                      <a:pt x="925735" y="853916"/>
                      <a:pt x="926497" y="852487"/>
                      <a:pt x="927259" y="851059"/>
                    </a:cubicBezTo>
                    <a:cubicBezTo>
                      <a:pt x="928592" y="848678"/>
                      <a:pt x="929926" y="846201"/>
                      <a:pt x="931259" y="843820"/>
                    </a:cubicBezTo>
                    <a:cubicBezTo>
                      <a:pt x="932021" y="842391"/>
                      <a:pt x="932783" y="840962"/>
                      <a:pt x="933545" y="839533"/>
                    </a:cubicBezTo>
                    <a:cubicBezTo>
                      <a:pt x="934879" y="837057"/>
                      <a:pt x="936117" y="834676"/>
                      <a:pt x="937451" y="832199"/>
                    </a:cubicBezTo>
                    <a:cubicBezTo>
                      <a:pt x="938213" y="830770"/>
                      <a:pt x="938975" y="829342"/>
                      <a:pt x="939641" y="827913"/>
                    </a:cubicBezTo>
                    <a:cubicBezTo>
                      <a:pt x="940880" y="825436"/>
                      <a:pt x="942213" y="822865"/>
                      <a:pt x="943451" y="820388"/>
                    </a:cubicBezTo>
                    <a:cubicBezTo>
                      <a:pt x="944118" y="818960"/>
                      <a:pt x="944880" y="817531"/>
                      <a:pt x="945547" y="816102"/>
                    </a:cubicBezTo>
                    <a:cubicBezTo>
                      <a:pt x="946785" y="813530"/>
                      <a:pt x="948023" y="810958"/>
                      <a:pt x="949262" y="808387"/>
                    </a:cubicBezTo>
                    <a:cubicBezTo>
                      <a:pt x="949928" y="806958"/>
                      <a:pt x="950595" y="805624"/>
                      <a:pt x="951262" y="804196"/>
                    </a:cubicBezTo>
                    <a:cubicBezTo>
                      <a:pt x="952500" y="801624"/>
                      <a:pt x="953738" y="798957"/>
                      <a:pt x="954881" y="796385"/>
                    </a:cubicBezTo>
                    <a:cubicBezTo>
                      <a:pt x="955548" y="794957"/>
                      <a:pt x="956120" y="793623"/>
                      <a:pt x="956786" y="792194"/>
                    </a:cubicBezTo>
                    <a:cubicBezTo>
                      <a:pt x="958025" y="789527"/>
                      <a:pt x="959168" y="786860"/>
                      <a:pt x="960406" y="784193"/>
                    </a:cubicBezTo>
                    <a:cubicBezTo>
                      <a:pt x="960977" y="782860"/>
                      <a:pt x="961644" y="781431"/>
                      <a:pt x="962216" y="780098"/>
                    </a:cubicBezTo>
                    <a:cubicBezTo>
                      <a:pt x="963359" y="777335"/>
                      <a:pt x="964597" y="774573"/>
                      <a:pt x="965740" y="771906"/>
                    </a:cubicBezTo>
                    <a:cubicBezTo>
                      <a:pt x="966311" y="770573"/>
                      <a:pt x="966883" y="769239"/>
                      <a:pt x="967454" y="767906"/>
                    </a:cubicBezTo>
                    <a:cubicBezTo>
                      <a:pt x="968597" y="765143"/>
                      <a:pt x="969740" y="762286"/>
                      <a:pt x="970883" y="759524"/>
                    </a:cubicBezTo>
                    <a:cubicBezTo>
                      <a:pt x="971455" y="758190"/>
                      <a:pt x="971931" y="756857"/>
                      <a:pt x="972503" y="755523"/>
                    </a:cubicBezTo>
                    <a:cubicBezTo>
                      <a:pt x="973646" y="752665"/>
                      <a:pt x="974788" y="749808"/>
                      <a:pt x="975836" y="746950"/>
                    </a:cubicBezTo>
                    <a:cubicBezTo>
                      <a:pt x="976313" y="745617"/>
                      <a:pt x="976789" y="744379"/>
                      <a:pt x="977360" y="743045"/>
                    </a:cubicBezTo>
                    <a:cubicBezTo>
                      <a:pt x="978503" y="740093"/>
                      <a:pt x="979551" y="737140"/>
                      <a:pt x="980599" y="734187"/>
                    </a:cubicBezTo>
                    <a:cubicBezTo>
                      <a:pt x="981075" y="732949"/>
                      <a:pt x="981551" y="731711"/>
                      <a:pt x="981932" y="730472"/>
                    </a:cubicBezTo>
                    <a:cubicBezTo>
                      <a:pt x="982980" y="727424"/>
                      <a:pt x="984028" y="724471"/>
                      <a:pt x="985076" y="721424"/>
                    </a:cubicBezTo>
                    <a:cubicBezTo>
                      <a:pt x="985457" y="720185"/>
                      <a:pt x="985933" y="719042"/>
                      <a:pt x="986314" y="717804"/>
                    </a:cubicBezTo>
                    <a:cubicBezTo>
                      <a:pt x="987362" y="714756"/>
                      <a:pt x="988409" y="711613"/>
                      <a:pt x="989362" y="708470"/>
                    </a:cubicBezTo>
                    <a:cubicBezTo>
                      <a:pt x="989743" y="707327"/>
                      <a:pt x="990124" y="706088"/>
                      <a:pt x="990505" y="704945"/>
                    </a:cubicBezTo>
                    <a:cubicBezTo>
                      <a:pt x="991553" y="701802"/>
                      <a:pt x="992505" y="698564"/>
                      <a:pt x="993458" y="695420"/>
                    </a:cubicBezTo>
                    <a:cubicBezTo>
                      <a:pt x="993838" y="694277"/>
                      <a:pt x="994124" y="693134"/>
                      <a:pt x="994505" y="691991"/>
                    </a:cubicBezTo>
                    <a:cubicBezTo>
                      <a:pt x="995458" y="688753"/>
                      <a:pt x="996410" y="685514"/>
                      <a:pt x="997363" y="682181"/>
                    </a:cubicBezTo>
                    <a:cubicBezTo>
                      <a:pt x="997649" y="681133"/>
                      <a:pt x="998030" y="679990"/>
                      <a:pt x="998315" y="678942"/>
                    </a:cubicBezTo>
                    <a:cubicBezTo>
                      <a:pt x="999268" y="675608"/>
                      <a:pt x="1000220" y="672179"/>
                      <a:pt x="1001173" y="668845"/>
                    </a:cubicBezTo>
                    <a:cubicBezTo>
                      <a:pt x="1001459" y="667798"/>
                      <a:pt x="1001744" y="666845"/>
                      <a:pt x="1002030" y="665798"/>
                    </a:cubicBezTo>
                    <a:cubicBezTo>
                      <a:pt x="1002983" y="662369"/>
                      <a:pt x="1003840" y="658844"/>
                      <a:pt x="1004792" y="655415"/>
                    </a:cubicBezTo>
                    <a:cubicBezTo>
                      <a:pt x="1005078" y="654463"/>
                      <a:pt x="1005269" y="653510"/>
                      <a:pt x="1005554" y="652653"/>
                    </a:cubicBezTo>
                    <a:cubicBezTo>
                      <a:pt x="1006412" y="649033"/>
                      <a:pt x="1007364" y="645509"/>
                      <a:pt x="1008126" y="641890"/>
                    </a:cubicBezTo>
                    <a:cubicBezTo>
                      <a:pt x="1008317" y="641032"/>
                      <a:pt x="1008507" y="640175"/>
                      <a:pt x="1008697" y="639318"/>
                    </a:cubicBezTo>
                    <a:cubicBezTo>
                      <a:pt x="1009555" y="635603"/>
                      <a:pt x="1010412" y="631889"/>
                      <a:pt x="1011269" y="628174"/>
                    </a:cubicBezTo>
                    <a:cubicBezTo>
                      <a:pt x="1011460" y="627412"/>
                      <a:pt x="1011555" y="626650"/>
                      <a:pt x="1011746" y="625888"/>
                    </a:cubicBezTo>
                    <a:cubicBezTo>
                      <a:pt x="1012603" y="622078"/>
                      <a:pt x="1013365" y="618173"/>
                      <a:pt x="1014127" y="614362"/>
                    </a:cubicBezTo>
                    <a:lnTo>
                      <a:pt x="1014508" y="612457"/>
                    </a:lnTo>
                    <a:cubicBezTo>
                      <a:pt x="1015270" y="608457"/>
                      <a:pt x="1016127" y="604457"/>
                      <a:pt x="1016794" y="600361"/>
                    </a:cubicBezTo>
                    <a:cubicBezTo>
                      <a:pt x="1016889" y="599885"/>
                      <a:pt x="1016984" y="599313"/>
                      <a:pt x="1017080" y="598837"/>
                    </a:cubicBezTo>
                    <a:cubicBezTo>
                      <a:pt x="1017842" y="594646"/>
                      <a:pt x="1018604" y="590455"/>
                      <a:pt x="1019270" y="586264"/>
                    </a:cubicBezTo>
                    <a:lnTo>
                      <a:pt x="1019461" y="585121"/>
                    </a:lnTo>
                    <a:cubicBezTo>
                      <a:pt x="1020223" y="580739"/>
                      <a:pt x="1020890" y="576262"/>
                      <a:pt x="1021556" y="571786"/>
                    </a:cubicBezTo>
                    <a:lnTo>
                      <a:pt x="1021556" y="571310"/>
                    </a:lnTo>
                    <a:cubicBezTo>
                      <a:pt x="1027843" y="529685"/>
                      <a:pt x="1031081" y="486918"/>
                      <a:pt x="1031081" y="443389"/>
                    </a:cubicBezTo>
                    <a:cubicBezTo>
                      <a:pt x="1031081" y="280321"/>
                      <a:pt x="967264" y="126206"/>
                      <a:pt x="889254" y="952"/>
                    </a:cubicBezTo>
                    <a:lnTo>
                      <a:pt x="889254" y="952"/>
                    </a:lnTo>
                    <a:close/>
                  </a:path>
                </a:pathLst>
              </a:custGeom>
              <a:solidFill>
                <a:srgbClr val="B04486"/>
              </a:solidFill>
              <a:ln w="9525" cap="flat">
                <a:noFill/>
                <a:prstDash val="solid"/>
                <a:miter/>
              </a:ln>
            </p:spPr>
            <p:txBody>
              <a:bodyPr rtlCol="0" anchor="ctr"/>
              <a:lstStyle/>
              <a:p>
                <a:endParaRPr lang="en-AU">
                  <a:latin typeface="Hedvig Letters Serif 24pt" pitchFamily="2" charset="0"/>
                </a:endParaRPr>
              </a:p>
            </p:txBody>
          </p:sp>
          <p:sp>
            <p:nvSpPr>
              <p:cNvPr id="23" name="Freeform: Shape 22">
                <a:extLst>
                  <a:ext uri="{FF2B5EF4-FFF2-40B4-BE49-F238E27FC236}">
                    <a16:creationId xmlns:a16="http://schemas.microsoft.com/office/drawing/2014/main" id="{9E0CDE31-39F1-1C25-92B1-73382B2EB9DA}"/>
                  </a:ext>
                </a:extLst>
              </p:cNvPr>
              <p:cNvSpPr/>
              <p:nvPr/>
            </p:nvSpPr>
            <p:spPr>
              <a:xfrm>
                <a:off x="2534697" y="3854957"/>
                <a:ext cx="1345977" cy="613214"/>
              </a:xfrm>
              <a:custGeom>
                <a:avLst/>
                <a:gdLst>
                  <a:gd name="connsiteX0" fmla="*/ 986123 w 1345977"/>
                  <a:gd name="connsiteY0" fmla="*/ 272891 h 613214"/>
                  <a:gd name="connsiteX1" fmla="*/ 485870 w 1345977"/>
                  <a:gd name="connsiteY1" fmla="*/ 284512 h 613214"/>
                  <a:gd name="connsiteX2" fmla="*/ 15812 w 1345977"/>
                  <a:gd name="connsiteY2" fmla="*/ 157543 h 613214"/>
                  <a:gd name="connsiteX3" fmla="*/ 0 w 1345977"/>
                  <a:gd name="connsiteY3" fmla="*/ 142208 h 613214"/>
                  <a:gd name="connsiteX4" fmla="*/ 317468 w 1345977"/>
                  <a:gd name="connsiteY4" fmla="*/ 517779 h 613214"/>
                  <a:gd name="connsiteX5" fmla="*/ 320993 w 1345977"/>
                  <a:gd name="connsiteY5" fmla="*/ 520255 h 613214"/>
                  <a:gd name="connsiteX6" fmla="*/ 345472 w 1345977"/>
                  <a:gd name="connsiteY6" fmla="*/ 536638 h 613214"/>
                  <a:gd name="connsiteX7" fmla="*/ 347377 w 1345977"/>
                  <a:gd name="connsiteY7" fmla="*/ 537877 h 613214"/>
                  <a:gd name="connsiteX8" fmla="*/ 373475 w 1345977"/>
                  <a:gd name="connsiteY8" fmla="*/ 554069 h 613214"/>
                  <a:gd name="connsiteX9" fmla="*/ 379571 w 1345977"/>
                  <a:gd name="connsiteY9" fmla="*/ 557689 h 613214"/>
                  <a:gd name="connsiteX10" fmla="*/ 405479 w 1345977"/>
                  <a:gd name="connsiteY10" fmla="*/ 572453 h 613214"/>
                  <a:gd name="connsiteX11" fmla="*/ 411480 w 1345977"/>
                  <a:gd name="connsiteY11" fmla="*/ 575691 h 613214"/>
                  <a:gd name="connsiteX12" fmla="*/ 435769 w 1345977"/>
                  <a:gd name="connsiteY12" fmla="*/ 588359 h 613214"/>
                  <a:gd name="connsiteX13" fmla="*/ 440055 w 1345977"/>
                  <a:gd name="connsiteY13" fmla="*/ 590550 h 613214"/>
                  <a:gd name="connsiteX14" fmla="*/ 466820 w 1345977"/>
                  <a:gd name="connsiteY14" fmla="*/ 603218 h 613214"/>
                  <a:gd name="connsiteX15" fmla="*/ 474726 w 1345977"/>
                  <a:gd name="connsiteY15" fmla="*/ 606743 h 613214"/>
                  <a:gd name="connsiteX16" fmla="*/ 479679 w 1345977"/>
                  <a:gd name="connsiteY16" fmla="*/ 608933 h 613214"/>
                  <a:gd name="connsiteX17" fmla="*/ 480060 w 1345977"/>
                  <a:gd name="connsiteY17" fmla="*/ 608933 h 613214"/>
                  <a:gd name="connsiteX18" fmla="*/ 1130808 w 1345977"/>
                  <a:gd name="connsiteY18" fmla="*/ 369570 h 613214"/>
                  <a:gd name="connsiteX19" fmla="*/ 1345978 w 1345977"/>
                  <a:gd name="connsiteY19" fmla="*/ 0 h 613214"/>
                  <a:gd name="connsiteX20" fmla="*/ 986123 w 1345977"/>
                  <a:gd name="connsiteY20" fmla="*/ 272987 h 613214"/>
                  <a:gd name="connsiteX21" fmla="*/ 986123 w 1345977"/>
                  <a:gd name="connsiteY21" fmla="*/ 272987 h 61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977" h="613214">
                    <a:moveTo>
                      <a:pt x="986123" y="272891"/>
                    </a:moveTo>
                    <a:cubicBezTo>
                      <a:pt x="867728" y="338709"/>
                      <a:pt x="627317" y="330803"/>
                      <a:pt x="485870" y="284512"/>
                    </a:cubicBezTo>
                    <a:cubicBezTo>
                      <a:pt x="110585" y="161734"/>
                      <a:pt x="158401" y="292608"/>
                      <a:pt x="15812" y="157543"/>
                    </a:cubicBezTo>
                    <a:cubicBezTo>
                      <a:pt x="10478" y="152495"/>
                      <a:pt x="5239" y="147352"/>
                      <a:pt x="0" y="142208"/>
                    </a:cubicBezTo>
                    <a:cubicBezTo>
                      <a:pt x="71438" y="293560"/>
                      <a:pt x="181547" y="423005"/>
                      <a:pt x="317468" y="517779"/>
                    </a:cubicBezTo>
                    <a:lnTo>
                      <a:pt x="320993" y="520255"/>
                    </a:lnTo>
                    <a:cubicBezTo>
                      <a:pt x="329089" y="525780"/>
                      <a:pt x="337185" y="531305"/>
                      <a:pt x="345472" y="536638"/>
                    </a:cubicBezTo>
                    <a:lnTo>
                      <a:pt x="347377" y="537877"/>
                    </a:lnTo>
                    <a:cubicBezTo>
                      <a:pt x="355949" y="543401"/>
                      <a:pt x="364712" y="548735"/>
                      <a:pt x="373475" y="554069"/>
                    </a:cubicBezTo>
                    <a:cubicBezTo>
                      <a:pt x="375476" y="555308"/>
                      <a:pt x="377571" y="556546"/>
                      <a:pt x="379571" y="557689"/>
                    </a:cubicBezTo>
                    <a:cubicBezTo>
                      <a:pt x="388144" y="562737"/>
                      <a:pt x="396812" y="567690"/>
                      <a:pt x="405479" y="572453"/>
                    </a:cubicBezTo>
                    <a:cubicBezTo>
                      <a:pt x="407480" y="573500"/>
                      <a:pt x="409480" y="574643"/>
                      <a:pt x="411480" y="575691"/>
                    </a:cubicBezTo>
                    <a:cubicBezTo>
                      <a:pt x="419481" y="579977"/>
                      <a:pt x="427577" y="584168"/>
                      <a:pt x="435769" y="588359"/>
                    </a:cubicBezTo>
                    <a:cubicBezTo>
                      <a:pt x="437198" y="589121"/>
                      <a:pt x="438626" y="589788"/>
                      <a:pt x="440055" y="590550"/>
                    </a:cubicBezTo>
                    <a:cubicBezTo>
                      <a:pt x="448913" y="594931"/>
                      <a:pt x="457867" y="599122"/>
                      <a:pt x="466820" y="603218"/>
                    </a:cubicBezTo>
                    <a:cubicBezTo>
                      <a:pt x="469487" y="604456"/>
                      <a:pt x="472059" y="605600"/>
                      <a:pt x="474726" y="606743"/>
                    </a:cubicBezTo>
                    <a:cubicBezTo>
                      <a:pt x="476345" y="607505"/>
                      <a:pt x="477965" y="608267"/>
                      <a:pt x="479679" y="608933"/>
                    </a:cubicBezTo>
                    <a:lnTo>
                      <a:pt x="480060" y="608933"/>
                    </a:lnTo>
                    <a:cubicBezTo>
                      <a:pt x="705041" y="633413"/>
                      <a:pt x="947928" y="552831"/>
                      <a:pt x="1130808" y="369570"/>
                    </a:cubicBezTo>
                    <a:cubicBezTo>
                      <a:pt x="1238250" y="261842"/>
                      <a:pt x="1309783" y="133350"/>
                      <a:pt x="1345978" y="0"/>
                    </a:cubicBezTo>
                    <a:cubicBezTo>
                      <a:pt x="1271016" y="135922"/>
                      <a:pt x="1141000" y="236982"/>
                      <a:pt x="986123" y="272987"/>
                    </a:cubicBezTo>
                    <a:lnTo>
                      <a:pt x="986123" y="272987"/>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sp>
            <p:nvSpPr>
              <p:cNvPr id="24" name="Freeform: Shape 23">
                <a:extLst>
                  <a:ext uri="{FF2B5EF4-FFF2-40B4-BE49-F238E27FC236}">
                    <a16:creationId xmlns:a16="http://schemas.microsoft.com/office/drawing/2014/main" id="{660D2ACB-3107-8F54-6740-DC7EF372D47A}"/>
                  </a:ext>
                </a:extLst>
              </p:cNvPr>
              <p:cNvSpPr/>
              <p:nvPr/>
            </p:nvSpPr>
            <p:spPr>
              <a:xfrm>
                <a:off x="2654150" y="2309789"/>
                <a:ext cx="732780" cy="1417637"/>
              </a:xfrm>
              <a:custGeom>
                <a:avLst/>
                <a:gdLst>
                  <a:gd name="connsiteX0" fmla="*/ 545201 w 732780"/>
                  <a:gd name="connsiteY0" fmla="*/ 496942 h 1417637"/>
                  <a:gd name="connsiteX1" fmla="*/ 731605 w 732780"/>
                  <a:gd name="connsiteY1" fmla="*/ 165282 h 1417637"/>
                  <a:gd name="connsiteX2" fmla="*/ 732653 w 732780"/>
                  <a:gd name="connsiteY2" fmla="*/ 28312 h 1417637"/>
                  <a:gd name="connsiteX3" fmla="*/ 681885 w 732780"/>
                  <a:gd name="connsiteY3" fmla="*/ 8214 h 1417637"/>
                  <a:gd name="connsiteX4" fmla="*/ 428615 w 732780"/>
                  <a:gd name="connsiteY4" fmla="*/ 206144 h 1417637"/>
                  <a:gd name="connsiteX5" fmla="*/ 43900 w 732780"/>
                  <a:gd name="connsiteY5" fmla="*/ 604194 h 1417637"/>
                  <a:gd name="connsiteX6" fmla="*/ 185442 w 732780"/>
                  <a:gd name="connsiteY6" fmla="*/ 1412390 h 1417637"/>
                  <a:gd name="connsiteX7" fmla="*/ 209635 w 732780"/>
                  <a:gd name="connsiteY7" fmla="*/ 1395816 h 1417637"/>
                  <a:gd name="connsiteX8" fmla="*/ 159343 w 732780"/>
                  <a:gd name="connsiteY8" fmla="*/ 1159120 h 1417637"/>
                  <a:gd name="connsiteX9" fmla="*/ 545106 w 732780"/>
                  <a:gd name="connsiteY9" fmla="*/ 496942 h 1417637"/>
                  <a:gd name="connsiteX10" fmla="*/ 545106 w 732780"/>
                  <a:gd name="connsiteY10" fmla="*/ 496942 h 141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780" h="1417637">
                    <a:moveTo>
                      <a:pt x="545201" y="496942"/>
                    </a:moveTo>
                    <a:cubicBezTo>
                      <a:pt x="636450" y="433029"/>
                      <a:pt x="731605" y="333588"/>
                      <a:pt x="731605" y="165282"/>
                    </a:cubicBezTo>
                    <a:cubicBezTo>
                      <a:pt x="733320" y="118419"/>
                      <a:pt x="732653" y="73937"/>
                      <a:pt x="732653" y="28312"/>
                    </a:cubicBezTo>
                    <a:cubicBezTo>
                      <a:pt x="732653" y="309"/>
                      <a:pt x="704173" y="-7978"/>
                      <a:pt x="681885" y="8214"/>
                    </a:cubicBezTo>
                    <a:cubicBezTo>
                      <a:pt x="675122" y="13167"/>
                      <a:pt x="555297" y="124419"/>
                      <a:pt x="428615" y="206144"/>
                    </a:cubicBezTo>
                    <a:cubicBezTo>
                      <a:pt x="301932" y="287868"/>
                      <a:pt x="102098" y="419885"/>
                      <a:pt x="43900" y="604194"/>
                    </a:cubicBezTo>
                    <a:cubicBezTo>
                      <a:pt x="-47826" y="894706"/>
                      <a:pt x="6467" y="1200459"/>
                      <a:pt x="185442" y="1412390"/>
                    </a:cubicBezTo>
                    <a:cubicBezTo>
                      <a:pt x="196586" y="1425535"/>
                      <a:pt x="216779" y="1411723"/>
                      <a:pt x="209635" y="1395816"/>
                    </a:cubicBezTo>
                    <a:cubicBezTo>
                      <a:pt x="177345" y="1323903"/>
                      <a:pt x="159343" y="1243702"/>
                      <a:pt x="159343" y="1159120"/>
                    </a:cubicBezTo>
                    <a:cubicBezTo>
                      <a:pt x="159343" y="998338"/>
                      <a:pt x="210588" y="731067"/>
                      <a:pt x="545106" y="496942"/>
                    </a:cubicBezTo>
                    <a:lnTo>
                      <a:pt x="545106" y="496942"/>
                    </a:lnTo>
                    <a:close/>
                  </a:path>
                </a:pathLst>
              </a:custGeom>
              <a:solidFill>
                <a:srgbClr val="FF6F31"/>
              </a:solidFill>
              <a:ln w="9525" cap="flat">
                <a:noFill/>
                <a:prstDash val="solid"/>
                <a:miter/>
              </a:ln>
            </p:spPr>
            <p:txBody>
              <a:bodyPr rtlCol="0" anchor="ctr"/>
              <a:lstStyle/>
              <a:p>
                <a:endParaRPr lang="en-AU">
                  <a:latin typeface="Hedvig Letters Serif 24pt" pitchFamily="2" charset="0"/>
                </a:endParaRPr>
              </a:p>
            </p:txBody>
          </p:sp>
          <p:sp>
            <p:nvSpPr>
              <p:cNvPr id="960" name="Freeform: Shape 959">
                <a:extLst>
                  <a:ext uri="{FF2B5EF4-FFF2-40B4-BE49-F238E27FC236}">
                    <a16:creationId xmlns:a16="http://schemas.microsoft.com/office/drawing/2014/main" id="{1DD433C7-D948-4A9B-9C97-3BB697BE6CD2}"/>
                  </a:ext>
                </a:extLst>
              </p:cNvPr>
              <p:cNvSpPr/>
              <p:nvPr/>
            </p:nvSpPr>
            <p:spPr>
              <a:xfrm>
                <a:off x="2443203" y="3197846"/>
                <a:ext cx="1075045" cy="1035253"/>
              </a:xfrm>
              <a:custGeom>
                <a:avLst/>
                <a:gdLst>
                  <a:gd name="connsiteX0" fmla="*/ 949696 w 1075045"/>
                  <a:gd name="connsiteY0" fmla="*/ 945624 h 1035253"/>
                  <a:gd name="connsiteX1" fmla="*/ 128641 w 1075045"/>
                  <a:gd name="connsiteY1" fmla="*/ 112662 h 1035253"/>
                  <a:gd name="connsiteX2" fmla="*/ 132547 w 1075045"/>
                  <a:gd name="connsiteY2" fmla="*/ 33414 h 1035253"/>
                  <a:gd name="connsiteX3" fmla="*/ 74254 w 1075045"/>
                  <a:gd name="connsiteY3" fmla="*/ 18936 h 1035253"/>
                  <a:gd name="connsiteX4" fmla="*/ 91494 w 1075045"/>
                  <a:gd name="connsiteY4" fmla="*/ 800653 h 1035253"/>
                  <a:gd name="connsiteX5" fmla="*/ 91494 w 1075045"/>
                  <a:gd name="connsiteY5" fmla="*/ 800653 h 1035253"/>
                  <a:gd name="connsiteX6" fmla="*/ 107210 w 1075045"/>
                  <a:gd name="connsiteY6" fmla="*/ 815988 h 1035253"/>
                  <a:gd name="connsiteX7" fmla="*/ 670138 w 1075045"/>
                  <a:gd name="connsiteY7" fmla="*/ 1035254 h 1035253"/>
                  <a:gd name="connsiteX8" fmla="*/ 1075045 w 1075045"/>
                  <a:gd name="connsiteY8" fmla="*/ 931241 h 1035253"/>
                  <a:gd name="connsiteX9" fmla="*/ 949601 w 1075045"/>
                  <a:gd name="connsiteY9" fmla="*/ 945624 h 1035253"/>
                  <a:gd name="connsiteX10" fmla="*/ 949601 w 1075045"/>
                  <a:gd name="connsiteY10" fmla="*/ 945624 h 10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045" h="1035253">
                    <a:moveTo>
                      <a:pt x="949696" y="945624"/>
                    </a:moveTo>
                    <a:cubicBezTo>
                      <a:pt x="516785" y="945624"/>
                      <a:pt x="128546" y="429178"/>
                      <a:pt x="128641" y="112662"/>
                    </a:cubicBezTo>
                    <a:cubicBezTo>
                      <a:pt x="128641" y="85897"/>
                      <a:pt x="129975" y="59418"/>
                      <a:pt x="132547" y="33414"/>
                    </a:cubicBezTo>
                    <a:cubicBezTo>
                      <a:pt x="135976" y="-1447"/>
                      <a:pt x="87589" y="-13449"/>
                      <a:pt x="74254" y="18936"/>
                    </a:cubicBezTo>
                    <a:cubicBezTo>
                      <a:pt x="3864" y="190101"/>
                      <a:pt x="-57001" y="491948"/>
                      <a:pt x="91494" y="800653"/>
                    </a:cubicBezTo>
                    <a:lnTo>
                      <a:pt x="91494" y="800653"/>
                    </a:lnTo>
                    <a:cubicBezTo>
                      <a:pt x="96637" y="805892"/>
                      <a:pt x="101876" y="811035"/>
                      <a:pt x="107210" y="815988"/>
                    </a:cubicBezTo>
                    <a:cubicBezTo>
                      <a:pt x="249514" y="950958"/>
                      <a:pt x="448967" y="1035254"/>
                      <a:pt x="670138" y="1035254"/>
                    </a:cubicBezTo>
                    <a:cubicBezTo>
                      <a:pt x="818537" y="1035254"/>
                      <a:pt x="957031" y="997059"/>
                      <a:pt x="1075045" y="931241"/>
                    </a:cubicBezTo>
                    <a:cubicBezTo>
                      <a:pt x="1034755" y="940671"/>
                      <a:pt x="992749" y="945624"/>
                      <a:pt x="949601" y="945624"/>
                    </a:cubicBezTo>
                    <a:lnTo>
                      <a:pt x="949601" y="945624"/>
                    </a:lnTo>
                    <a:close/>
                  </a:path>
                </a:pathLst>
              </a:custGeom>
              <a:solidFill>
                <a:srgbClr val="B1326D"/>
              </a:solidFill>
              <a:ln w="9525" cap="flat">
                <a:noFill/>
                <a:prstDash val="solid"/>
                <a:miter/>
              </a:ln>
            </p:spPr>
            <p:txBody>
              <a:bodyPr rtlCol="0" anchor="ctr"/>
              <a:lstStyle/>
              <a:p>
                <a:endParaRPr lang="en-AU">
                  <a:latin typeface="Hedvig Letters Serif 24pt" pitchFamily="2" charset="0"/>
                </a:endParaRPr>
              </a:p>
            </p:txBody>
          </p:sp>
          <p:sp>
            <p:nvSpPr>
              <p:cNvPr id="961" name="Freeform: Shape 960">
                <a:extLst>
                  <a:ext uri="{FF2B5EF4-FFF2-40B4-BE49-F238E27FC236}">
                    <a16:creationId xmlns:a16="http://schemas.microsoft.com/office/drawing/2014/main" id="{D52D5423-662E-3146-C5E1-FDF781FF52CB}"/>
                  </a:ext>
                </a:extLst>
              </p:cNvPr>
              <p:cNvSpPr/>
              <p:nvPr/>
            </p:nvSpPr>
            <p:spPr>
              <a:xfrm>
                <a:off x="8997596" y="3349275"/>
                <a:ext cx="748668" cy="1062989"/>
              </a:xfrm>
              <a:custGeom>
                <a:avLst/>
                <a:gdLst>
                  <a:gd name="connsiteX0" fmla="*/ 682375 w 748668"/>
                  <a:gd name="connsiteY0" fmla="*/ 51626 h 1062989"/>
                  <a:gd name="connsiteX1" fmla="*/ 682375 w 748668"/>
                  <a:gd name="connsiteY1" fmla="*/ 236125 h 1062989"/>
                  <a:gd name="connsiteX2" fmla="*/ 537595 w 748668"/>
                  <a:gd name="connsiteY2" fmla="*/ 165640 h 1062989"/>
                  <a:gd name="connsiteX3" fmla="*/ 388719 w 748668"/>
                  <a:gd name="connsiteY3" fmla="*/ 138684 h 1062989"/>
                  <a:gd name="connsiteX4" fmla="*/ 268799 w 748668"/>
                  <a:gd name="connsiteY4" fmla="*/ 163544 h 1062989"/>
                  <a:gd name="connsiteX5" fmla="*/ 212983 w 748668"/>
                  <a:gd name="connsiteY5" fmla="*/ 248507 h 1062989"/>
                  <a:gd name="connsiteX6" fmla="*/ 217078 w 748668"/>
                  <a:gd name="connsiteY6" fmla="*/ 296132 h 1062989"/>
                  <a:gd name="connsiteX7" fmla="*/ 241939 w 748668"/>
                  <a:gd name="connsiteY7" fmla="*/ 333470 h 1062989"/>
                  <a:gd name="connsiteX8" fmla="*/ 351571 w 748668"/>
                  <a:gd name="connsiteY8" fmla="*/ 399764 h 1062989"/>
                  <a:gd name="connsiteX9" fmla="*/ 475682 w 748668"/>
                  <a:gd name="connsiteY9" fmla="*/ 441198 h 1062989"/>
                  <a:gd name="connsiteX10" fmla="*/ 595602 w 748668"/>
                  <a:gd name="connsiteY10" fmla="*/ 495110 h 1062989"/>
                  <a:gd name="connsiteX11" fmla="*/ 705235 w 748668"/>
                  <a:gd name="connsiteY11" fmla="*/ 590455 h 1062989"/>
                  <a:gd name="connsiteX12" fmla="*/ 736286 w 748668"/>
                  <a:gd name="connsiteY12" fmla="*/ 656749 h 1062989"/>
                  <a:gd name="connsiteX13" fmla="*/ 748669 w 748668"/>
                  <a:gd name="connsiteY13" fmla="*/ 733425 h 1062989"/>
                  <a:gd name="connsiteX14" fmla="*/ 711426 w 748668"/>
                  <a:gd name="connsiteY14" fmla="*/ 886778 h 1062989"/>
                  <a:gd name="connsiteX15" fmla="*/ 614271 w 748668"/>
                  <a:gd name="connsiteY15" fmla="*/ 988314 h 1062989"/>
                  <a:gd name="connsiteX16" fmla="*/ 481873 w 748668"/>
                  <a:gd name="connsiteY16" fmla="*/ 1044321 h 1062989"/>
                  <a:gd name="connsiteX17" fmla="*/ 339189 w 748668"/>
                  <a:gd name="connsiteY17" fmla="*/ 1062990 h 1062989"/>
                  <a:gd name="connsiteX18" fmla="*/ 192314 w 748668"/>
                  <a:gd name="connsiteY18" fmla="*/ 1052608 h 1062989"/>
                  <a:gd name="connsiteX19" fmla="*/ 66203 w 748668"/>
                  <a:gd name="connsiteY19" fmla="*/ 1021556 h 1062989"/>
                  <a:gd name="connsiteX20" fmla="*/ 8290 w 748668"/>
                  <a:gd name="connsiteY20" fmla="*/ 973931 h 1062989"/>
                  <a:gd name="connsiteX21" fmla="*/ 2099 w 748668"/>
                  <a:gd name="connsiteY21" fmla="*/ 909733 h 1062989"/>
                  <a:gd name="connsiteX22" fmla="*/ 33151 w 748668"/>
                  <a:gd name="connsiteY22" fmla="*/ 860012 h 1062989"/>
                  <a:gd name="connsiteX23" fmla="*/ 86967 w 748668"/>
                  <a:gd name="connsiteY23" fmla="*/ 851726 h 1062989"/>
                  <a:gd name="connsiteX24" fmla="*/ 132496 w 748668"/>
                  <a:gd name="connsiteY24" fmla="*/ 874490 h 1062989"/>
                  <a:gd name="connsiteX25" fmla="*/ 186217 w 748668"/>
                  <a:gd name="connsiteY25" fmla="*/ 895255 h 1062989"/>
                  <a:gd name="connsiteX26" fmla="*/ 248225 w 748668"/>
                  <a:gd name="connsiteY26" fmla="*/ 911828 h 1062989"/>
                  <a:gd name="connsiteX27" fmla="*/ 322615 w 748668"/>
                  <a:gd name="connsiteY27" fmla="*/ 918020 h 1062989"/>
                  <a:gd name="connsiteX28" fmla="*/ 479778 w 748668"/>
                  <a:gd name="connsiteY28" fmla="*/ 891064 h 1062989"/>
                  <a:gd name="connsiteX29" fmla="*/ 547977 w 748668"/>
                  <a:gd name="connsiteY29" fmla="*/ 770858 h 1062989"/>
                  <a:gd name="connsiteX30" fmla="*/ 516926 w 748668"/>
                  <a:gd name="connsiteY30" fmla="*/ 687991 h 1062989"/>
                  <a:gd name="connsiteX31" fmla="*/ 432153 w 748668"/>
                  <a:gd name="connsiteY31" fmla="*/ 623697 h 1062989"/>
                  <a:gd name="connsiteX32" fmla="*/ 339094 w 748668"/>
                  <a:gd name="connsiteY32" fmla="*/ 590550 h 1062989"/>
                  <a:gd name="connsiteX33" fmla="*/ 235652 w 748668"/>
                  <a:gd name="connsiteY33" fmla="*/ 551212 h 1062989"/>
                  <a:gd name="connsiteX34" fmla="*/ 134306 w 748668"/>
                  <a:gd name="connsiteY34" fmla="*/ 503587 h 1062989"/>
                  <a:gd name="connsiteX35" fmla="*/ 57821 w 748668"/>
                  <a:gd name="connsiteY35" fmla="*/ 435197 h 1062989"/>
                  <a:gd name="connsiteX36" fmla="*/ 10291 w 748668"/>
                  <a:gd name="connsiteY36" fmla="*/ 317087 h 1062989"/>
                  <a:gd name="connsiteX37" fmla="*/ 33055 w 748668"/>
                  <a:gd name="connsiteY37" fmla="*/ 180308 h 1062989"/>
                  <a:gd name="connsiteX38" fmla="*/ 163358 w 748668"/>
                  <a:gd name="connsiteY38" fmla="*/ 43529 h 1062989"/>
                  <a:gd name="connsiteX39" fmla="*/ 372241 w 748668"/>
                  <a:gd name="connsiteY39" fmla="*/ 0 h 1062989"/>
                  <a:gd name="connsiteX40" fmla="*/ 440440 w 748668"/>
                  <a:gd name="connsiteY40" fmla="*/ 4191 h 1062989"/>
                  <a:gd name="connsiteX41" fmla="*/ 527308 w 748668"/>
                  <a:gd name="connsiteY41" fmla="*/ 14573 h 1062989"/>
                  <a:gd name="connsiteX42" fmla="*/ 614176 w 748668"/>
                  <a:gd name="connsiteY42" fmla="*/ 31147 h 1062989"/>
                  <a:gd name="connsiteX43" fmla="*/ 682375 w 748668"/>
                  <a:gd name="connsiteY43" fmla="*/ 51911 h 1062989"/>
                  <a:gd name="connsiteX44" fmla="*/ 682375 w 748668"/>
                  <a:gd name="connsiteY44" fmla="*/ 51911 h 106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8668" h="1062989">
                    <a:moveTo>
                      <a:pt x="682375" y="51626"/>
                    </a:moveTo>
                    <a:lnTo>
                      <a:pt x="682375" y="236125"/>
                    </a:lnTo>
                    <a:cubicBezTo>
                      <a:pt x="636845" y="207073"/>
                      <a:pt x="588649" y="183642"/>
                      <a:pt x="537595" y="165640"/>
                    </a:cubicBezTo>
                    <a:cubicBezTo>
                      <a:pt x="486541" y="147638"/>
                      <a:pt x="436915" y="138684"/>
                      <a:pt x="388719" y="138684"/>
                    </a:cubicBezTo>
                    <a:cubicBezTo>
                      <a:pt x="344618" y="138684"/>
                      <a:pt x="304613" y="146971"/>
                      <a:pt x="268799" y="163544"/>
                    </a:cubicBezTo>
                    <a:cubicBezTo>
                      <a:pt x="232985" y="178784"/>
                      <a:pt x="214316" y="207073"/>
                      <a:pt x="212983" y="248507"/>
                    </a:cubicBezTo>
                    <a:cubicBezTo>
                      <a:pt x="211554" y="265081"/>
                      <a:pt x="212983" y="280988"/>
                      <a:pt x="217078" y="296132"/>
                    </a:cubicBezTo>
                    <a:cubicBezTo>
                      <a:pt x="221174" y="311372"/>
                      <a:pt x="229461" y="323755"/>
                      <a:pt x="241939" y="333470"/>
                    </a:cubicBezTo>
                    <a:cubicBezTo>
                      <a:pt x="274990" y="363855"/>
                      <a:pt x="311567" y="385953"/>
                      <a:pt x="351571" y="399764"/>
                    </a:cubicBezTo>
                    <a:cubicBezTo>
                      <a:pt x="392910" y="413576"/>
                      <a:pt x="434248" y="427387"/>
                      <a:pt x="475682" y="441198"/>
                    </a:cubicBezTo>
                    <a:cubicBezTo>
                      <a:pt x="517020" y="455009"/>
                      <a:pt x="557026" y="473011"/>
                      <a:pt x="595602" y="495110"/>
                    </a:cubicBezTo>
                    <a:cubicBezTo>
                      <a:pt x="635607" y="515874"/>
                      <a:pt x="672088" y="547592"/>
                      <a:pt x="705235" y="590455"/>
                    </a:cubicBezTo>
                    <a:cubicBezTo>
                      <a:pt x="717617" y="611219"/>
                      <a:pt x="727999" y="633317"/>
                      <a:pt x="736286" y="656749"/>
                    </a:cubicBezTo>
                    <a:cubicBezTo>
                      <a:pt x="744573" y="678847"/>
                      <a:pt x="748669" y="704374"/>
                      <a:pt x="748669" y="733425"/>
                    </a:cubicBezTo>
                    <a:cubicBezTo>
                      <a:pt x="748669" y="792861"/>
                      <a:pt x="736286" y="843915"/>
                      <a:pt x="711426" y="886778"/>
                    </a:cubicBezTo>
                    <a:cubicBezTo>
                      <a:pt x="686566" y="928211"/>
                      <a:pt x="654181" y="962120"/>
                      <a:pt x="614271" y="988314"/>
                    </a:cubicBezTo>
                    <a:cubicBezTo>
                      <a:pt x="575695" y="1014603"/>
                      <a:pt x="531499" y="1033272"/>
                      <a:pt x="481873" y="1044321"/>
                    </a:cubicBezTo>
                    <a:cubicBezTo>
                      <a:pt x="433582" y="1056704"/>
                      <a:pt x="386052" y="1062990"/>
                      <a:pt x="339189" y="1062990"/>
                    </a:cubicBezTo>
                    <a:cubicBezTo>
                      <a:pt x="288135" y="1062990"/>
                      <a:pt x="239272" y="1059561"/>
                      <a:pt x="192314" y="1052608"/>
                    </a:cubicBezTo>
                    <a:cubicBezTo>
                      <a:pt x="145451" y="1045655"/>
                      <a:pt x="103350" y="1035368"/>
                      <a:pt x="66203" y="1021556"/>
                    </a:cubicBezTo>
                    <a:cubicBezTo>
                      <a:pt x="37246" y="1011936"/>
                      <a:pt x="17911" y="996029"/>
                      <a:pt x="8290" y="973931"/>
                    </a:cubicBezTo>
                    <a:cubicBezTo>
                      <a:pt x="4" y="951833"/>
                      <a:pt x="-2092" y="930402"/>
                      <a:pt x="2099" y="909733"/>
                    </a:cubicBezTo>
                    <a:cubicBezTo>
                      <a:pt x="7624" y="888968"/>
                      <a:pt x="17911" y="872395"/>
                      <a:pt x="33151" y="860012"/>
                    </a:cubicBezTo>
                    <a:cubicBezTo>
                      <a:pt x="48296" y="847535"/>
                      <a:pt x="66203" y="844772"/>
                      <a:pt x="86967" y="851726"/>
                    </a:cubicBezTo>
                    <a:cubicBezTo>
                      <a:pt x="100778" y="858679"/>
                      <a:pt x="115923" y="866204"/>
                      <a:pt x="132496" y="874490"/>
                    </a:cubicBezTo>
                    <a:cubicBezTo>
                      <a:pt x="149070" y="881444"/>
                      <a:pt x="166977" y="888302"/>
                      <a:pt x="186217" y="895255"/>
                    </a:cubicBezTo>
                    <a:cubicBezTo>
                      <a:pt x="205553" y="902208"/>
                      <a:pt x="226223" y="907732"/>
                      <a:pt x="248225" y="911828"/>
                    </a:cubicBezTo>
                    <a:cubicBezTo>
                      <a:pt x="271657" y="915924"/>
                      <a:pt x="296517" y="918020"/>
                      <a:pt x="322615" y="918020"/>
                    </a:cubicBezTo>
                    <a:cubicBezTo>
                      <a:pt x="383290" y="918020"/>
                      <a:pt x="435677" y="909066"/>
                      <a:pt x="479778" y="891064"/>
                    </a:cubicBezTo>
                    <a:cubicBezTo>
                      <a:pt x="525308" y="871728"/>
                      <a:pt x="547977" y="831628"/>
                      <a:pt x="547977" y="770858"/>
                    </a:cubicBezTo>
                    <a:cubicBezTo>
                      <a:pt x="547977" y="740474"/>
                      <a:pt x="537690" y="712851"/>
                      <a:pt x="516926" y="687991"/>
                    </a:cubicBezTo>
                    <a:cubicBezTo>
                      <a:pt x="497590" y="663131"/>
                      <a:pt x="469395" y="641699"/>
                      <a:pt x="432153" y="623697"/>
                    </a:cubicBezTo>
                    <a:cubicBezTo>
                      <a:pt x="404530" y="612648"/>
                      <a:pt x="373574" y="601599"/>
                      <a:pt x="339094" y="590550"/>
                    </a:cubicBezTo>
                    <a:cubicBezTo>
                      <a:pt x="304613" y="579501"/>
                      <a:pt x="270133" y="566357"/>
                      <a:pt x="235652" y="551212"/>
                    </a:cubicBezTo>
                    <a:cubicBezTo>
                      <a:pt x="199838" y="537401"/>
                      <a:pt x="166024" y="521494"/>
                      <a:pt x="134306" y="503587"/>
                    </a:cubicBezTo>
                    <a:cubicBezTo>
                      <a:pt x="104017" y="484251"/>
                      <a:pt x="78490" y="461486"/>
                      <a:pt x="57821" y="435197"/>
                    </a:cubicBezTo>
                    <a:cubicBezTo>
                      <a:pt x="30293" y="402050"/>
                      <a:pt x="14387" y="362617"/>
                      <a:pt x="10291" y="317087"/>
                    </a:cubicBezTo>
                    <a:cubicBezTo>
                      <a:pt x="7528" y="271463"/>
                      <a:pt x="15148" y="225933"/>
                      <a:pt x="33055" y="180308"/>
                    </a:cubicBezTo>
                    <a:cubicBezTo>
                      <a:pt x="59249" y="115348"/>
                      <a:pt x="102683" y="69818"/>
                      <a:pt x="163358" y="43529"/>
                    </a:cubicBezTo>
                    <a:cubicBezTo>
                      <a:pt x="225365" y="15907"/>
                      <a:pt x="294993" y="1429"/>
                      <a:pt x="372241" y="0"/>
                    </a:cubicBezTo>
                    <a:cubicBezTo>
                      <a:pt x="390148" y="0"/>
                      <a:pt x="412912" y="1429"/>
                      <a:pt x="440440" y="4191"/>
                    </a:cubicBezTo>
                    <a:cubicBezTo>
                      <a:pt x="467967" y="5620"/>
                      <a:pt x="496923" y="9049"/>
                      <a:pt x="527308" y="14573"/>
                    </a:cubicBezTo>
                    <a:cubicBezTo>
                      <a:pt x="557692" y="18764"/>
                      <a:pt x="586553" y="24289"/>
                      <a:pt x="614176" y="31147"/>
                    </a:cubicBezTo>
                    <a:cubicBezTo>
                      <a:pt x="641703" y="38100"/>
                      <a:pt x="664468" y="44958"/>
                      <a:pt x="682375" y="51911"/>
                    </a:cubicBezTo>
                    <a:lnTo>
                      <a:pt x="682375" y="51911"/>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sp>
            <p:nvSpPr>
              <p:cNvPr id="962" name="Freeform: Shape 961">
                <a:extLst>
                  <a:ext uri="{FF2B5EF4-FFF2-40B4-BE49-F238E27FC236}">
                    <a16:creationId xmlns:a16="http://schemas.microsoft.com/office/drawing/2014/main" id="{60B16DD9-8FB7-2DB5-630D-933A7C80336C}"/>
                  </a:ext>
                </a:extLst>
              </p:cNvPr>
              <p:cNvSpPr/>
              <p:nvPr/>
            </p:nvSpPr>
            <p:spPr>
              <a:xfrm>
                <a:off x="7723440" y="3372706"/>
                <a:ext cx="1063180" cy="1039558"/>
              </a:xfrm>
              <a:custGeom>
                <a:avLst/>
                <a:gdLst>
                  <a:gd name="connsiteX0" fmla="*/ 1063085 w 1063180"/>
                  <a:gd name="connsiteY0" fmla="*/ 107918 h 1039558"/>
                  <a:gd name="connsiteX1" fmla="*/ 1063085 w 1063180"/>
                  <a:gd name="connsiteY1" fmla="*/ 1018889 h 1039558"/>
                  <a:gd name="connsiteX2" fmla="*/ 860013 w 1063180"/>
                  <a:gd name="connsiteY2" fmla="*/ 1018889 h 1039558"/>
                  <a:gd name="connsiteX3" fmla="*/ 860013 w 1063180"/>
                  <a:gd name="connsiteY3" fmla="*/ 867728 h 1039558"/>
                  <a:gd name="connsiteX4" fmla="*/ 822674 w 1063180"/>
                  <a:gd name="connsiteY4" fmla="*/ 919448 h 1039558"/>
                  <a:gd name="connsiteX5" fmla="*/ 760476 w 1063180"/>
                  <a:gd name="connsiteY5" fmla="*/ 975360 h 1039558"/>
                  <a:gd name="connsiteX6" fmla="*/ 663130 w 1063180"/>
                  <a:gd name="connsiteY6" fmla="*/ 1020890 h 1039558"/>
                  <a:gd name="connsiteX7" fmla="*/ 528447 w 1063180"/>
                  <a:gd name="connsiteY7" fmla="*/ 1039559 h 1039558"/>
                  <a:gd name="connsiteX8" fmla="*/ 258985 w 1063180"/>
                  <a:gd name="connsiteY8" fmla="*/ 936022 h 1039558"/>
                  <a:gd name="connsiteX9" fmla="*/ 167830 w 1063180"/>
                  <a:gd name="connsiteY9" fmla="*/ 637889 h 1039558"/>
                  <a:gd name="connsiteX10" fmla="*/ 167830 w 1063180"/>
                  <a:gd name="connsiteY10" fmla="*/ 281750 h 1039558"/>
                  <a:gd name="connsiteX11" fmla="*/ 165735 w 1063180"/>
                  <a:gd name="connsiteY11" fmla="*/ 234125 h 1039558"/>
                  <a:gd name="connsiteX12" fmla="*/ 161544 w 1063180"/>
                  <a:gd name="connsiteY12" fmla="*/ 192691 h 1039558"/>
                  <a:gd name="connsiteX13" fmla="*/ 149162 w 1063180"/>
                  <a:gd name="connsiteY13" fmla="*/ 161639 h 1039558"/>
                  <a:gd name="connsiteX14" fmla="*/ 126397 w 1063180"/>
                  <a:gd name="connsiteY14" fmla="*/ 134684 h 1039558"/>
                  <a:gd name="connsiteX15" fmla="*/ 95345 w 1063180"/>
                  <a:gd name="connsiteY15" fmla="*/ 120206 h 1039558"/>
                  <a:gd name="connsiteX16" fmla="*/ 60103 w 1063180"/>
                  <a:gd name="connsiteY16" fmla="*/ 114014 h 1039558"/>
                  <a:gd name="connsiteX17" fmla="*/ 14478 w 1063180"/>
                  <a:gd name="connsiteY17" fmla="*/ 97441 h 1039558"/>
                  <a:gd name="connsiteX18" fmla="*/ 0 w 1063180"/>
                  <a:gd name="connsiteY18" fmla="*/ 54007 h 1039558"/>
                  <a:gd name="connsiteX19" fmla="*/ 14478 w 1063180"/>
                  <a:gd name="connsiteY19" fmla="*/ 16764 h 1039558"/>
                  <a:gd name="connsiteX20" fmla="*/ 49721 w 1063180"/>
                  <a:gd name="connsiteY20" fmla="*/ 191 h 1039558"/>
                  <a:gd name="connsiteX21" fmla="*/ 261081 w 1063180"/>
                  <a:gd name="connsiteY21" fmla="*/ 191 h 1039558"/>
                  <a:gd name="connsiteX22" fmla="*/ 339852 w 1063180"/>
                  <a:gd name="connsiteY22" fmla="*/ 37433 h 1039558"/>
                  <a:gd name="connsiteX23" fmla="*/ 370904 w 1063180"/>
                  <a:gd name="connsiteY23" fmla="*/ 107823 h 1039558"/>
                  <a:gd name="connsiteX24" fmla="*/ 370904 w 1063180"/>
                  <a:gd name="connsiteY24" fmla="*/ 637794 h 1039558"/>
                  <a:gd name="connsiteX25" fmla="*/ 375095 w 1063180"/>
                  <a:gd name="connsiteY25" fmla="*/ 720566 h 1039558"/>
                  <a:gd name="connsiteX26" fmla="*/ 402050 w 1063180"/>
                  <a:gd name="connsiteY26" fmla="*/ 797147 h 1039558"/>
                  <a:gd name="connsiteX27" fmla="*/ 460057 w 1063180"/>
                  <a:gd name="connsiteY27" fmla="*/ 853059 h 1039558"/>
                  <a:gd name="connsiteX28" fmla="*/ 565785 w 1063180"/>
                  <a:gd name="connsiteY28" fmla="*/ 873728 h 1039558"/>
                  <a:gd name="connsiteX29" fmla="*/ 688086 w 1063180"/>
                  <a:gd name="connsiteY29" fmla="*/ 840581 h 1039558"/>
                  <a:gd name="connsiteX30" fmla="*/ 781336 w 1063180"/>
                  <a:gd name="connsiteY30" fmla="*/ 751523 h 1039558"/>
                  <a:gd name="connsiteX31" fmla="*/ 839343 w 1063180"/>
                  <a:gd name="connsiteY31" fmla="*/ 631412 h 1039558"/>
                  <a:gd name="connsiteX32" fmla="*/ 860107 w 1063180"/>
                  <a:gd name="connsiteY32" fmla="*/ 501015 h 1039558"/>
                  <a:gd name="connsiteX33" fmla="*/ 860107 w 1063180"/>
                  <a:gd name="connsiteY33" fmla="*/ 281559 h 1039558"/>
                  <a:gd name="connsiteX34" fmla="*/ 858012 w 1063180"/>
                  <a:gd name="connsiteY34" fmla="*/ 233934 h 1039558"/>
                  <a:gd name="connsiteX35" fmla="*/ 853821 w 1063180"/>
                  <a:gd name="connsiteY35" fmla="*/ 192500 h 1039558"/>
                  <a:gd name="connsiteX36" fmla="*/ 841439 w 1063180"/>
                  <a:gd name="connsiteY36" fmla="*/ 161449 h 1039558"/>
                  <a:gd name="connsiteX37" fmla="*/ 818674 w 1063180"/>
                  <a:gd name="connsiteY37" fmla="*/ 134493 h 1039558"/>
                  <a:gd name="connsiteX38" fmla="*/ 787622 w 1063180"/>
                  <a:gd name="connsiteY38" fmla="*/ 120015 h 1039558"/>
                  <a:gd name="connsiteX39" fmla="*/ 752380 w 1063180"/>
                  <a:gd name="connsiteY39" fmla="*/ 113824 h 1039558"/>
                  <a:gd name="connsiteX40" fmla="*/ 706755 w 1063180"/>
                  <a:gd name="connsiteY40" fmla="*/ 97250 h 1039558"/>
                  <a:gd name="connsiteX41" fmla="*/ 692277 w 1063180"/>
                  <a:gd name="connsiteY41" fmla="*/ 53816 h 1039558"/>
                  <a:gd name="connsiteX42" fmla="*/ 706755 w 1063180"/>
                  <a:gd name="connsiteY42" fmla="*/ 16574 h 1039558"/>
                  <a:gd name="connsiteX43" fmla="*/ 741998 w 1063180"/>
                  <a:gd name="connsiteY43" fmla="*/ 0 h 1039558"/>
                  <a:gd name="connsiteX44" fmla="*/ 953358 w 1063180"/>
                  <a:gd name="connsiteY44" fmla="*/ 0 h 1039558"/>
                  <a:gd name="connsiteX45" fmla="*/ 1032129 w 1063180"/>
                  <a:gd name="connsiteY45" fmla="*/ 37243 h 1039558"/>
                  <a:gd name="connsiteX46" fmla="*/ 1063181 w 1063180"/>
                  <a:gd name="connsiteY46" fmla="*/ 107633 h 1039558"/>
                  <a:gd name="connsiteX47" fmla="*/ 1063181 w 1063180"/>
                  <a:gd name="connsiteY47" fmla="*/ 107633 h 103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3180" h="1039558">
                    <a:moveTo>
                      <a:pt x="1063085" y="107918"/>
                    </a:moveTo>
                    <a:lnTo>
                      <a:pt x="1063085" y="1018889"/>
                    </a:lnTo>
                    <a:lnTo>
                      <a:pt x="860013" y="1018889"/>
                    </a:lnTo>
                    <a:lnTo>
                      <a:pt x="860013" y="867728"/>
                    </a:lnTo>
                    <a:cubicBezTo>
                      <a:pt x="851726" y="882872"/>
                      <a:pt x="839248" y="900113"/>
                      <a:pt x="822674" y="919448"/>
                    </a:cubicBezTo>
                    <a:cubicBezTo>
                      <a:pt x="807434" y="938784"/>
                      <a:pt x="786765" y="957453"/>
                      <a:pt x="760476" y="975360"/>
                    </a:cubicBezTo>
                    <a:cubicBezTo>
                      <a:pt x="734283" y="993267"/>
                      <a:pt x="701802" y="1008507"/>
                      <a:pt x="663130" y="1020890"/>
                    </a:cubicBezTo>
                    <a:cubicBezTo>
                      <a:pt x="624459" y="1033272"/>
                      <a:pt x="579501" y="1039559"/>
                      <a:pt x="528447" y="1039559"/>
                    </a:cubicBezTo>
                    <a:cubicBezTo>
                      <a:pt x="412432" y="1039559"/>
                      <a:pt x="322612" y="1005078"/>
                      <a:pt x="258985" y="936022"/>
                    </a:cubicBezTo>
                    <a:cubicBezTo>
                      <a:pt x="196787" y="866966"/>
                      <a:pt x="166402" y="767620"/>
                      <a:pt x="167830" y="637889"/>
                    </a:cubicBezTo>
                    <a:lnTo>
                      <a:pt x="167830" y="281750"/>
                    </a:lnTo>
                    <a:cubicBezTo>
                      <a:pt x="167830" y="263842"/>
                      <a:pt x="167164" y="247936"/>
                      <a:pt x="165735" y="234125"/>
                    </a:cubicBezTo>
                    <a:cubicBezTo>
                      <a:pt x="165735" y="218980"/>
                      <a:pt x="164402" y="205169"/>
                      <a:pt x="161544" y="192691"/>
                    </a:cubicBezTo>
                    <a:cubicBezTo>
                      <a:pt x="160211" y="180308"/>
                      <a:pt x="156020" y="169926"/>
                      <a:pt x="149162" y="161639"/>
                    </a:cubicBezTo>
                    <a:cubicBezTo>
                      <a:pt x="143637" y="152019"/>
                      <a:pt x="136017" y="142970"/>
                      <a:pt x="126397" y="134684"/>
                    </a:cubicBezTo>
                    <a:cubicBezTo>
                      <a:pt x="116681" y="127826"/>
                      <a:pt x="106395" y="122968"/>
                      <a:pt x="95345" y="120206"/>
                    </a:cubicBezTo>
                    <a:cubicBezTo>
                      <a:pt x="84297" y="116110"/>
                      <a:pt x="72580" y="114014"/>
                      <a:pt x="60103" y="114014"/>
                    </a:cubicBezTo>
                    <a:cubicBezTo>
                      <a:pt x="39338" y="114014"/>
                      <a:pt x="24194" y="108490"/>
                      <a:pt x="14478" y="97441"/>
                    </a:cubicBezTo>
                    <a:cubicBezTo>
                      <a:pt x="4858" y="85058"/>
                      <a:pt x="0" y="70485"/>
                      <a:pt x="0" y="54007"/>
                    </a:cubicBezTo>
                    <a:cubicBezTo>
                      <a:pt x="0" y="40196"/>
                      <a:pt x="4858" y="27813"/>
                      <a:pt x="14478" y="16764"/>
                    </a:cubicBezTo>
                    <a:cubicBezTo>
                      <a:pt x="24099" y="5715"/>
                      <a:pt x="35909" y="191"/>
                      <a:pt x="49721" y="191"/>
                    </a:cubicBezTo>
                    <a:lnTo>
                      <a:pt x="261081" y="191"/>
                    </a:lnTo>
                    <a:cubicBezTo>
                      <a:pt x="294227" y="191"/>
                      <a:pt x="320516" y="12573"/>
                      <a:pt x="339852" y="37433"/>
                    </a:cubicBezTo>
                    <a:cubicBezTo>
                      <a:pt x="360616" y="60865"/>
                      <a:pt x="370904" y="84392"/>
                      <a:pt x="370904" y="107823"/>
                    </a:cubicBezTo>
                    <a:lnTo>
                      <a:pt x="370904" y="637794"/>
                    </a:lnTo>
                    <a:cubicBezTo>
                      <a:pt x="370904" y="665417"/>
                      <a:pt x="372333" y="693039"/>
                      <a:pt x="375095" y="720566"/>
                    </a:cubicBezTo>
                    <a:cubicBezTo>
                      <a:pt x="379286" y="748189"/>
                      <a:pt x="388239" y="773716"/>
                      <a:pt x="402050" y="797147"/>
                    </a:cubicBezTo>
                    <a:cubicBezTo>
                      <a:pt x="415862" y="819245"/>
                      <a:pt x="435197" y="837914"/>
                      <a:pt x="460057" y="853059"/>
                    </a:cubicBezTo>
                    <a:cubicBezTo>
                      <a:pt x="486251" y="866870"/>
                      <a:pt x="521494" y="873728"/>
                      <a:pt x="565785" y="873728"/>
                    </a:cubicBezTo>
                    <a:cubicBezTo>
                      <a:pt x="610076" y="873728"/>
                      <a:pt x="652177" y="862679"/>
                      <a:pt x="688086" y="840581"/>
                    </a:cubicBezTo>
                    <a:cubicBezTo>
                      <a:pt x="725424" y="817150"/>
                      <a:pt x="756476" y="787432"/>
                      <a:pt x="781336" y="751523"/>
                    </a:cubicBezTo>
                    <a:cubicBezTo>
                      <a:pt x="806196" y="715613"/>
                      <a:pt x="825532" y="675608"/>
                      <a:pt x="839343" y="631412"/>
                    </a:cubicBezTo>
                    <a:cubicBezTo>
                      <a:pt x="853154" y="587216"/>
                      <a:pt x="860107" y="543782"/>
                      <a:pt x="860107" y="501015"/>
                    </a:cubicBezTo>
                    <a:lnTo>
                      <a:pt x="860107" y="281559"/>
                    </a:lnTo>
                    <a:cubicBezTo>
                      <a:pt x="860107" y="263652"/>
                      <a:pt x="859441" y="247745"/>
                      <a:pt x="858012" y="233934"/>
                    </a:cubicBezTo>
                    <a:cubicBezTo>
                      <a:pt x="858012" y="218789"/>
                      <a:pt x="856679" y="204978"/>
                      <a:pt x="853821" y="192500"/>
                    </a:cubicBezTo>
                    <a:cubicBezTo>
                      <a:pt x="852488" y="180118"/>
                      <a:pt x="848297" y="169736"/>
                      <a:pt x="841439" y="161449"/>
                    </a:cubicBezTo>
                    <a:cubicBezTo>
                      <a:pt x="835914" y="151829"/>
                      <a:pt x="828294" y="142780"/>
                      <a:pt x="818674" y="134493"/>
                    </a:cubicBezTo>
                    <a:cubicBezTo>
                      <a:pt x="809054" y="127635"/>
                      <a:pt x="798672" y="122777"/>
                      <a:pt x="787622" y="120015"/>
                    </a:cubicBezTo>
                    <a:cubicBezTo>
                      <a:pt x="776574" y="115919"/>
                      <a:pt x="764857" y="113824"/>
                      <a:pt x="752380" y="113824"/>
                    </a:cubicBezTo>
                    <a:cubicBezTo>
                      <a:pt x="731615" y="113824"/>
                      <a:pt x="716471" y="108299"/>
                      <a:pt x="706755" y="97250"/>
                    </a:cubicBezTo>
                    <a:cubicBezTo>
                      <a:pt x="697039" y="84868"/>
                      <a:pt x="692277" y="70295"/>
                      <a:pt x="692277" y="53816"/>
                    </a:cubicBezTo>
                    <a:cubicBezTo>
                      <a:pt x="692277" y="40005"/>
                      <a:pt x="697135" y="27623"/>
                      <a:pt x="706755" y="16574"/>
                    </a:cubicBezTo>
                    <a:cubicBezTo>
                      <a:pt x="716375" y="5525"/>
                      <a:pt x="728186" y="0"/>
                      <a:pt x="741998" y="0"/>
                    </a:cubicBezTo>
                    <a:lnTo>
                      <a:pt x="953358" y="0"/>
                    </a:lnTo>
                    <a:cubicBezTo>
                      <a:pt x="986504" y="0"/>
                      <a:pt x="1012793" y="12383"/>
                      <a:pt x="1032129" y="37243"/>
                    </a:cubicBezTo>
                    <a:cubicBezTo>
                      <a:pt x="1052894" y="60674"/>
                      <a:pt x="1063181" y="84201"/>
                      <a:pt x="1063181" y="107633"/>
                    </a:cubicBezTo>
                    <a:lnTo>
                      <a:pt x="1063181" y="107633"/>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sp>
            <p:nvSpPr>
              <p:cNvPr id="963" name="Freeform: Shape 962">
                <a:extLst>
                  <a:ext uri="{FF2B5EF4-FFF2-40B4-BE49-F238E27FC236}">
                    <a16:creationId xmlns:a16="http://schemas.microsoft.com/office/drawing/2014/main" id="{0A21633A-D732-041A-ED41-58BE42153542}"/>
                  </a:ext>
                </a:extLst>
              </p:cNvPr>
              <p:cNvSpPr/>
              <p:nvPr/>
            </p:nvSpPr>
            <p:spPr>
              <a:xfrm>
                <a:off x="7193755" y="2915030"/>
                <a:ext cx="398144" cy="1477327"/>
              </a:xfrm>
              <a:custGeom>
                <a:avLst/>
                <a:gdLst>
                  <a:gd name="connsiteX0" fmla="*/ 379476 w 398144"/>
                  <a:gd name="connsiteY0" fmla="*/ 1477328 h 1477327"/>
                  <a:gd name="connsiteX1" fmla="*/ 174117 w 398144"/>
                  <a:gd name="connsiteY1" fmla="*/ 1477328 h 1477327"/>
                  <a:gd name="connsiteX2" fmla="*/ 174117 w 398144"/>
                  <a:gd name="connsiteY2" fmla="*/ 754190 h 1477327"/>
                  <a:gd name="connsiteX3" fmla="*/ 167926 w 398144"/>
                  <a:gd name="connsiteY3" fmla="*/ 646462 h 1477327"/>
                  <a:gd name="connsiteX4" fmla="*/ 134779 w 398144"/>
                  <a:gd name="connsiteY4" fmla="*/ 592550 h 1477327"/>
                  <a:gd name="connsiteX5" fmla="*/ 99536 w 398144"/>
                  <a:gd name="connsiteY5" fmla="*/ 580168 h 1477327"/>
                  <a:gd name="connsiteX6" fmla="*/ 62198 w 398144"/>
                  <a:gd name="connsiteY6" fmla="*/ 573977 h 1477327"/>
                  <a:gd name="connsiteX7" fmla="*/ 14478 w 398144"/>
                  <a:gd name="connsiteY7" fmla="*/ 555307 h 1477327"/>
                  <a:gd name="connsiteX8" fmla="*/ 0 w 398144"/>
                  <a:gd name="connsiteY8" fmla="*/ 511778 h 1477327"/>
                  <a:gd name="connsiteX9" fmla="*/ 18669 w 398144"/>
                  <a:gd name="connsiteY9" fmla="*/ 474440 h 1477327"/>
                  <a:gd name="connsiteX10" fmla="*/ 60103 w 398144"/>
                  <a:gd name="connsiteY10" fmla="*/ 457867 h 1477327"/>
                  <a:gd name="connsiteX11" fmla="*/ 269557 w 398144"/>
                  <a:gd name="connsiteY11" fmla="*/ 457867 h 1477327"/>
                  <a:gd name="connsiteX12" fmla="*/ 348329 w 398144"/>
                  <a:gd name="connsiteY12" fmla="*/ 495205 h 1477327"/>
                  <a:gd name="connsiteX13" fmla="*/ 379476 w 398144"/>
                  <a:gd name="connsiteY13" fmla="*/ 565690 h 1477327"/>
                  <a:gd name="connsiteX14" fmla="*/ 379476 w 398144"/>
                  <a:gd name="connsiteY14" fmla="*/ 1477328 h 1477327"/>
                  <a:gd name="connsiteX15" fmla="*/ 379476 w 398144"/>
                  <a:gd name="connsiteY15" fmla="*/ 1477328 h 1477327"/>
                  <a:gd name="connsiteX16" fmla="*/ 107728 w 398144"/>
                  <a:gd name="connsiteY16" fmla="*/ 142970 h 1477327"/>
                  <a:gd name="connsiteX17" fmla="*/ 149257 w 398144"/>
                  <a:gd name="connsiteY17" fmla="*/ 43529 h 1477327"/>
                  <a:gd name="connsiteX18" fmla="*/ 252984 w 398144"/>
                  <a:gd name="connsiteY18" fmla="*/ 0 h 1477327"/>
                  <a:gd name="connsiteX19" fmla="*/ 354616 w 398144"/>
                  <a:gd name="connsiteY19" fmla="*/ 43529 h 1477327"/>
                  <a:gd name="connsiteX20" fmla="*/ 398145 w 398144"/>
                  <a:gd name="connsiteY20" fmla="*/ 142970 h 1477327"/>
                  <a:gd name="connsiteX21" fmla="*/ 354616 w 398144"/>
                  <a:gd name="connsiteY21" fmla="*/ 244507 h 1477327"/>
                  <a:gd name="connsiteX22" fmla="*/ 252984 w 398144"/>
                  <a:gd name="connsiteY22" fmla="*/ 285940 h 1477327"/>
                  <a:gd name="connsiteX23" fmla="*/ 149257 w 398144"/>
                  <a:gd name="connsiteY23" fmla="*/ 244507 h 1477327"/>
                  <a:gd name="connsiteX24" fmla="*/ 107728 w 398144"/>
                  <a:gd name="connsiteY24" fmla="*/ 142970 h 1477327"/>
                  <a:gd name="connsiteX25" fmla="*/ 107728 w 398144"/>
                  <a:gd name="connsiteY25" fmla="*/ 142970 h 147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8144" h="1477327">
                    <a:moveTo>
                      <a:pt x="379476" y="1477328"/>
                    </a:moveTo>
                    <a:lnTo>
                      <a:pt x="174117" y="1477328"/>
                    </a:lnTo>
                    <a:lnTo>
                      <a:pt x="174117" y="754190"/>
                    </a:lnTo>
                    <a:cubicBezTo>
                      <a:pt x="174117" y="705803"/>
                      <a:pt x="172021" y="669893"/>
                      <a:pt x="167926" y="646462"/>
                    </a:cubicBezTo>
                    <a:cubicBezTo>
                      <a:pt x="165164" y="622935"/>
                      <a:pt x="154114" y="605028"/>
                      <a:pt x="134779" y="592550"/>
                    </a:cubicBezTo>
                    <a:cubicBezTo>
                      <a:pt x="125063" y="588455"/>
                      <a:pt x="113347" y="584263"/>
                      <a:pt x="99536" y="580168"/>
                    </a:cubicBezTo>
                    <a:cubicBezTo>
                      <a:pt x="87059" y="575977"/>
                      <a:pt x="74676" y="573977"/>
                      <a:pt x="62198" y="573977"/>
                    </a:cubicBezTo>
                    <a:cubicBezTo>
                      <a:pt x="41434" y="573977"/>
                      <a:pt x="25527" y="567785"/>
                      <a:pt x="14478" y="555307"/>
                    </a:cubicBezTo>
                    <a:cubicBezTo>
                      <a:pt x="4763" y="542830"/>
                      <a:pt x="0" y="528352"/>
                      <a:pt x="0" y="511778"/>
                    </a:cubicBezTo>
                    <a:cubicBezTo>
                      <a:pt x="0" y="497967"/>
                      <a:pt x="6191" y="485489"/>
                      <a:pt x="18669" y="474440"/>
                    </a:cubicBezTo>
                    <a:cubicBezTo>
                      <a:pt x="32480" y="463391"/>
                      <a:pt x="46291" y="457867"/>
                      <a:pt x="60103" y="457867"/>
                    </a:cubicBezTo>
                    <a:lnTo>
                      <a:pt x="269557" y="457867"/>
                    </a:lnTo>
                    <a:cubicBezTo>
                      <a:pt x="302705" y="457867"/>
                      <a:pt x="328993" y="470249"/>
                      <a:pt x="348329" y="495205"/>
                    </a:cubicBezTo>
                    <a:cubicBezTo>
                      <a:pt x="369094" y="518732"/>
                      <a:pt x="379476" y="542163"/>
                      <a:pt x="379476" y="565690"/>
                    </a:cubicBezTo>
                    <a:lnTo>
                      <a:pt x="379476" y="1477328"/>
                    </a:lnTo>
                    <a:lnTo>
                      <a:pt x="379476" y="1477328"/>
                    </a:lnTo>
                    <a:close/>
                    <a:moveTo>
                      <a:pt x="107728" y="142970"/>
                    </a:moveTo>
                    <a:cubicBezTo>
                      <a:pt x="107728" y="105632"/>
                      <a:pt x="121539" y="72485"/>
                      <a:pt x="149257" y="43529"/>
                    </a:cubicBezTo>
                    <a:cubicBezTo>
                      <a:pt x="178308" y="14478"/>
                      <a:pt x="212884" y="0"/>
                      <a:pt x="252984" y="0"/>
                    </a:cubicBezTo>
                    <a:cubicBezTo>
                      <a:pt x="293084" y="0"/>
                      <a:pt x="325564" y="14478"/>
                      <a:pt x="354616" y="43529"/>
                    </a:cubicBezTo>
                    <a:cubicBezTo>
                      <a:pt x="383667" y="72581"/>
                      <a:pt x="398145" y="105727"/>
                      <a:pt x="398145" y="142970"/>
                    </a:cubicBezTo>
                    <a:cubicBezTo>
                      <a:pt x="398145" y="180213"/>
                      <a:pt x="383572" y="215456"/>
                      <a:pt x="354616" y="244507"/>
                    </a:cubicBezTo>
                    <a:cubicBezTo>
                      <a:pt x="325564" y="272129"/>
                      <a:pt x="291655" y="285940"/>
                      <a:pt x="252984" y="285940"/>
                    </a:cubicBezTo>
                    <a:cubicBezTo>
                      <a:pt x="214313" y="285940"/>
                      <a:pt x="178308" y="272129"/>
                      <a:pt x="149257" y="244507"/>
                    </a:cubicBezTo>
                    <a:cubicBezTo>
                      <a:pt x="121634" y="215456"/>
                      <a:pt x="107728" y="181642"/>
                      <a:pt x="107728" y="142970"/>
                    </a:cubicBezTo>
                    <a:lnTo>
                      <a:pt x="107728" y="142970"/>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sp>
            <p:nvSpPr>
              <p:cNvPr id="964" name="Freeform: Shape 963">
                <a:extLst>
                  <a:ext uri="{FF2B5EF4-FFF2-40B4-BE49-F238E27FC236}">
                    <a16:creationId xmlns:a16="http://schemas.microsoft.com/office/drawing/2014/main" id="{37C15EE4-C45B-0DF4-604E-C30923DCA9A3}"/>
                  </a:ext>
                </a:extLst>
              </p:cNvPr>
              <p:cNvSpPr/>
              <p:nvPr/>
            </p:nvSpPr>
            <p:spPr>
              <a:xfrm>
                <a:off x="6484905" y="3018662"/>
                <a:ext cx="672941" cy="1393602"/>
              </a:xfrm>
              <a:custGeom>
                <a:avLst/>
                <a:gdLst>
                  <a:gd name="connsiteX0" fmla="*/ 672942 w 672941"/>
                  <a:gd name="connsiteY0" fmla="*/ 1234154 h 1393602"/>
                  <a:gd name="connsiteX1" fmla="*/ 672942 w 672941"/>
                  <a:gd name="connsiteY1" fmla="*/ 1372934 h 1393602"/>
                  <a:gd name="connsiteX2" fmla="*/ 569405 w 672941"/>
                  <a:gd name="connsiteY2" fmla="*/ 1387412 h 1393602"/>
                  <a:gd name="connsiteX3" fmla="*/ 480346 w 672941"/>
                  <a:gd name="connsiteY3" fmla="*/ 1393603 h 1393602"/>
                  <a:gd name="connsiteX4" fmla="*/ 312611 w 672941"/>
                  <a:gd name="connsiteY4" fmla="*/ 1372934 h 1393602"/>
                  <a:gd name="connsiteX5" fmla="*/ 217361 w 672941"/>
                  <a:gd name="connsiteY5" fmla="*/ 1310831 h 1393602"/>
                  <a:gd name="connsiteX6" fmla="*/ 173927 w 672941"/>
                  <a:gd name="connsiteY6" fmla="*/ 1213485 h 1393602"/>
                  <a:gd name="connsiteX7" fmla="*/ 165640 w 672941"/>
                  <a:gd name="connsiteY7" fmla="*/ 1080897 h 1393602"/>
                  <a:gd name="connsiteX8" fmla="*/ 165640 w 672941"/>
                  <a:gd name="connsiteY8" fmla="*/ 496919 h 1393602"/>
                  <a:gd name="connsiteX9" fmla="*/ 0 w 672941"/>
                  <a:gd name="connsiteY9" fmla="*/ 496919 h 1393602"/>
                  <a:gd name="connsiteX10" fmla="*/ 0 w 672941"/>
                  <a:gd name="connsiteY10" fmla="*/ 354044 h 1393602"/>
                  <a:gd name="connsiteX11" fmla="*/ 165640 w 672941"/>
                  <a:gd name="connsiteY11" fmla="*/ 354044 h 1393602"/>
                  <a:gd name="connsiteX12" fmla="*/ 165640 w 672941"/>
                  <a:gd name="connsiteY12" fmla="*/ 188404 h 1393602"/>
                  <a:gd name="connsiteX13" fmla="*/ 366522 w 672941"/>
                  <a:gd name="connsiteY13" fmla="*/ 0 h 1393602"/>
                  <a:gd name="connsiteX14" fmla="*/ 366522 w 672941"/>
                  <a:gd name="connsiteY14" fmla="*/ 354140 h 1393602"/>
                  <a:gd name="connsiteX15" fmla="*/ 652272 w 672941"/>
                  <a:gd name="connsiteY15" fmla="*/ 354140 h 1393602"/>
                  <a:gd name="connsiteX16" fmla="*/ 652272 w 672941"/>
                  <a:gd name="connsiteY16" fmla="*/ 497015 h 1393602"/>
                  <a:gd name="connsiteX17" fmla="*/ 368618 w 672941"/>
                  <a:gd name="connsiteY17" fmla="*/ 497015 h 1393602"/>
                  <a:gd name="connsiteX18" fmla="*/ 368618 w 672941"/>
                  <a:gd name="connsiteY18" fmla="*/ 1118235 h 1393602"/>
                  <a:gd name="connsiteX19" fmla="*/ 376904 w 672941"/>
                  <a:gd name="connsiteY19" fmla="*/ 1190720 h 1393602"/>
                  <a:gd name="connsiteX20" fmla="*/ 407956 w 672941"/>
                  <a:gd name="connsiteY20" fmla="*/ 1227963 h 1393602"/>
                  <a:gd name="connsiteX21" fmla="*/ 509397 w 672941"/>
                  <a:gd name="connsiteY21" fmla="*/ 1250728 h 1393602"/>
                  <a:gd name="connsiteX22" fmla="*/ 672942 w 672941"/>
                  <a:gd name="connsiteY22" fmla="*/ 1234154 h 1393602"/>
                  <a:gd name="connsiteX23" fmla="*/ 672942 w 672941"/>
                  <a:gd name="connsiteY23" fmla="*/ 1234154 h 139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941" h="1393602">
                    <a:moveTo>
                      <a:pt x="672942" y="1234154"/>
                    </a:moveTo>
                    <a:lnTo>
                      <a:pt x="672942" y="1372934"/>
                    </a:lnTo>
                    <a:cubicBezTo>
                      <a:pt x="642557" y="1379792"/>
                      <a:pt x="608076" y="1384649"/>
                      <a:pt x="569405" y="1387412"/>
                    </a:cubicBezTo>
                    <a:cubicBezTo>
                      <a:pt x="530733" y="1391603"/>
                      <a:pt x="501110" y="1393603"/>
                      <a:pt x="480346" y="1393603"/>
                    </a:cubicBezTo>
                    <a:cubicBezTo>
                      <a:pt x="409956" y="1393603"/>
                      <a:pt x="354044" y="1386745"/>
                      <a:pt x="312611" y="1372934"/>
                    </a:cubicBezTo>
                    <a:cubicBezTo>
                      <a:pt x="271177" y="1359122"/>
                      <a:pt x="239459" y="1338453"/>
                      <a:pt x="217361" y="1310831"/>
                    </a:cubicBezTo>
                    <a:cubicBezTo>
                      <a:pt x="195263" y="1284637"/>
                      <a:pt x="180785" y="1252157"/>
                      <a:pt x="173927" y="1213485"/>
                    </a:cubicBezTo>
                    <a:cubicBezTo>
                      <a:pt x="168402" y="1174814"/>
                      <a:pt x="165640" y="1130618"/>
                      <a:pt x="165640" y="1080897"/>
                    </a:cubicBezTo>
                    <a:lnTo>
                      <a:pt x="165640" y="496919"/>
                    </a:lnTo>
                    <a:lnTo>
                      <a:pt x="0" y="496919"/>
                    </a:lnTo>
                    <a:lnTo>
                      <a:pt x="0" y="354044"/>
                    </a:lnTo>
                    <a:lnTo>
                      <a:pt x="165640" y="354044"/>
                    </a:lnTo>
                    <a:lnTo>
                      <a:pt x="165640" y="188404"/>
                    </a:lnTo>
                    <a:lnTo>
                      <a:pt x="366522" y="0"/>
                    </a:lnTo>
                    <a:lnTo>
                      <a:pt x="366522" y="354140"/>
                    </a:lnTo>
                    <a:lnTo>
                      <a:pt x="652272" y="354140"/>
                    </a:lnTo>
                    <a:lnTo>
                      <a:pt x="652272" y="497015"/>
                    </a:lnTo>
                    <a:lnTo>
                      <a:pt x="368618" y="497015"/>
                    </a:lnTo>
                    <a:lnTo>
                      <a:pt x="368618" y="1118235"/>
                    </a:lnTo>
                    <a:cubicBezTo>
                      <a:pt x="368618" y="1148620"/>
                      <a:pt x="371380" y="1172813"/>
                      <a:pt x="376904" y="1190720"/>
                    </a:cubicBezTo>
                    <a:cubicBezTo>
                      <a:pt x="383762" y="1207294"/>
                      <a:pt x="394145" y="1219676"/>
                      <a:pt x="407956" y="1227963"/>
                    </a:cubicBezTo>
                    <a:cubicBezTo>
                      <a:pt x="428625" y="1240346"/>
                      <a:pt x="462439" y="1247966"/>
                      <a:pt x="509397" y="1250728"/>
                    </a:cubicBezTo>
                    <a:cubicBezTo>
                      <a:pt x="556355" y="1252157"/>
                      <a:pt x="610838" y="1246537"/>
                      <a:pt x="672942" y="1234154"/>
                    </a:cubicBezTo>
                    <a:lnTo>
                      <a:pt x="672942" y="1234154"/>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sp>
            <p:nvSpPr>
              <p:cNvPr id="965" name="Freeform: Shape 964">
                <a:extLst>
                  <a:ext uri="{FF2B5EF4-FFF2-40B4-BE49-F238E27FC236}">
                    <a16:creationId xmlns:a16="http://schemas.microsoft.com/office/drawing/2014/main" id="{FE919082-D341-E87A-34D8-898D4FFEA47A}"/>
                  </a:ext>
                </a:extLst>
              </p:cNvPr>
              <p:cNvSpPr/>
              <p:nvPr/>
            </p:nvSpPr>
            <p:spPr>
              <a:xfrm>
                <a:off x="5907309" y="2899219"/>
                <a:ext cx="382428" cy="1493234"/>
              </a:xfrm>
              <a:custGeom>
                <a:avLst/>
                <a:gdLst>
                  <a:gd name="connsiteX0" fmla="*/ 382429 w 382428"/>
                  <a:gd name="connsiteY0" fmla="*/ 107632 h 1493234"/>
                  <a:gd name="connsiteX1" fmla="*/ 382429 w 382428"/>
                  <a:gd name="connsiteY1" fmla="*/ 1493234 h 1493234"/>
                  <a:gd name="connsiteX2" fmla="*/ 176784 w 382428"/>
                  <a:gd name="connsiteY2" fmla="*/ 1493234 h 1493234"/>
                  <a:gd name="connsiteX3" fmla="*/ 176784 w 382428"/>
                  <a:gd name="connsiteY3" fmla="*/ 279559 h 1493234"/>
                  <a:gd name="connsiteX4" fmla="*/ 174688 w 382428"/>
                  <a:gd name="connsiteY4" fmla="*/ 234029 h 1493234"/>
                  <a:gd name="connsiteX5" fmla="*/ 170497 w 382428"/>
                  <a:gd name="connsiteY5" fmla="*/ 192595 h 1493234"/>
                  <a:gd name="connsiteX6" fmla="*/ 158020 w 382428"/>
                  <a:gd name="connsiteY6" fmla="*/ 161544 h 1493234"/>
                  <a:gd name="connsiteX7" fmla="*/ 135160 w 382428"/>
                  <a:gd name="connsiteY7" fmla="*/ 134588 h 1493234"/>
                  <a:gd name="connsiteX8" fmla="*/ 99822 w 382428"/>
                  <a:gd name="connsiteY8" fmla="*/ 118015 h 1493234"/>
                  <a:gd name="connsiteX9" fmla="*/ 62389 w 382428"/>
                  <a:gd name="connsiteY9" fmla="*/ 111824 h 1493234"/>
                  <a:gd name="connsiteX10" fmla="*/ 14573 w 382428"/>
                  <a:gd name="connsiteY10" fmla="*/ 95250 h 1493234"/>
                  <a:gd name="connsiteX11" fmla="*/ 0 w 382428"/>
                  <a:gd name="connsiteY11" fmla="*/ 53816 h 1493234"/>
                  <a:gd name="connsiteX12" fmla="*/ 14573 w 382428"/>
                  <a:gd name="connsiteY12" fmla="*/ 16573 h 1493234"/>
                  <a:gd name="connsiteX13" fmla="*/ 52006 w 382428"/>
                  <a:gd name="connsiteY13" fmla="*/ 0 h 1493234"/>
                  <a:gd name="connsiteX14" fmla="*/ 272224 w 382428"/>
                  <a:gd name="connsiteY14" fmla="*/ 0 h 1493234"/>
                  <a:gd name="connsiteX15" fmla="*/ 351187 w 382428"/>
                  <a:gd name="connsiteY15" fmla="*/ 37243 h 1493234"/>
                  <a:gd name="connsiteX16" fmla="*/ 382333 w 382428"/>
                  <a:gd name="connsiteY16" fmla="*/ 107632 h 1493234"/>
                  <a:gd name="connsiteX17" fmla="*/ 382333 w 382428"/>
                  <a:gd name="connsiteY17" fmla="*/ 107632 h 149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428" h="1493234">
                    <a:moveTo>
                      <a:pt x="382429" y="107632"/>
                    </a:moveTo>
                    <a:lnTo>
                      <a:pt x="382429" y="1493234"/>
                    </a:lnTo>
                    <a:lnTo>
                      <a:pt x="176784" y="1493234"/>
                    </a:lnTo>
                    <a:lnTo>
                      <a:pt x="176784" y="279559"/>
                    </a:lnTo>
                    <a:cubicBezTo>
                      <a:pt x="176784" y="262985"/>
                      <a:pt x="176117" y="247841"/>
                      <a:pt x="174688" y="234029"/>
                    </a:cubicBezTo>
                    <a:cubicBezTo>
                      <a:pt x="174688" y="218885"/>
                      <a:pt x="173260" y="205073"/>
                      <a:pt x="170497" y="192595"/>
                    </a:cubicBezTo>
                    <a:cubicBezTo>
                      <a:pt x="169069" y="180213"/>
                      <a:pt x="164973" y="169831"/>
                      <a:pt x="158020" y="161544"/>
                    </a:cubicBezTo>
                    <a:cubicBezTo>
                      <a:pt x="152495" y="151924"/>
                      <a:pt x="144875" y="142875"/>
                      <a:pt x="135160" y="134588"/>
                    </a:cubicBezTo>
                    <a:cubicBezTo>
                      <a:pt x="125444" y="127730"/>
                      <a:pt x="113633" y="122206"/>
                      <a:pt x="99822" y="118015"/>
                    </a:cubicBezTo>
                    <a:cubicBezTo>
                      <a:pt x="87344" y="113824"/>
                      <a:pt x="74866" y="111824"/>
                      <a:pt x="62389" y="111824"/>
                    </a:cubicBezTo>
                    <a:cubicBezTo>
                      <a:pt x="41624" y="111824"/>
                      <a:pt x="25718" y="106299"/>
                      <a:pt x="14573" y="95250"/>
                    </a:cubicBezTo>
                    <a:cubicBezTo>
                      <a:pt x="4858" y="84201"/>
                      <a:pt x="0" y="70390"/>
                      <a:pt x="0" y="53816"/>
                    </a:cubicBezTo>
                    <a:cubicBezTo>
                      <a:pt x="0" y="40005"/>
                      <a:pt x="4858" y="27622"/>
                      <a:pt x="14573" y="16573"/>
                    </a:cubicBezTo>
                    <a:cubicBezTo>
                      <a:pt x="25622" y="5524"/>
                      <a:pt x="38100" y="0"/>
                      <a:pt x="52006" y="0"/>
                    </a:cubicBezTo>
                    <a:lnTo>
                      <a:pt x="272224" y="0"/>
                    </a:lnTo>
                    <a:cubicBezTo>
                      <a:pt x="305467" y="0"/>
                      <a:pt x="331756" y="12382"/>
                      <a:pt x="351187" y="37243"/>
                    </a:cubicBezTo>
                    <a:cubicBezTo>
                      <a:pt x="371951" y="60674"/>
                      <a:pt x="382333" y="84201"/>
                      <a:pt x="382333" y="107632"/>
                    </a:cubicBezTo>
                    <a:lnTo>
                      <a:pt x="382333" y="107632"/>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sp>
            <p:nvSpPr>
              <p:cNvPr id="966" name="Freeform: Shape 965">
                <a:extLst>
                  <a:ext uri="{FF2B5EF4-FFF2-40B4-BE49-F238E27FC236}">
                    <a16:creationId xmlns:a16="http://schemas.microsoft.com/office/drawing/2014/main" id="{DC1D81E3-1620-8176-CE5D-B3450D4C56FD}"/>
                  </a:ext>
                </a:extLst>
              </p:cNvPr>
              <p:cNvSpPr/>
              <p:nvPr/>
            </p:nvSpPr>
            <p:spPr>
              <a:xfrm>
                <a:off x="4649056" y="2923222"/>
                <a:ext cx="1294066" cy="1469326"/>
              </a:xfrm>
              <a:custGeom>
                <a:avLst/>
                <a:gdLst>
                  <a:gd name="connsiteX0" fmla="*/ 95 w 1294066"/>
                  <a:gd name="connsiteY0" fmla="*/ 1469136 h 1469326"/>
                  <a:gd name="connsiteX1" fmla="*/ 437674 w 1294066"/>
                  <a:gd name="connsiteY1" fmla="*/ 300704 h 1469326"/>
                  <a:gd name="connsiteX2" fmla="*/ 448056 w 1294066"/>
                  <a:gd name="connsiteY2" fmla="*/ 269557 h 1469326"/>
                  <a:gd name="connsiteX3" fmla="*/ 456343 w 1294066"/>
                  <a:gd name="connsiteY3" fmla="*/ 242602 h 1469326"/>
                  <a:gd name="connsiteX4" fmla="*/ 462534 w 1294066"/>
                  <a:gd name="connsiteY4" fmla="*/ 217742 h 1469326"/>
                  <a:gd name="connsiteX5" fmla="*/ 468725 w 1294066"/>
                  <a:gd name="connsiteY5" fmla="*/ 188690 h 1469326"/>
                  <a:gd name="connsiteX6" fmla="*/ 464534 w 1294066"/>
                  <a:gd name="connsiteY6" fmla="*/ 161734 h 1469326"/>
                  <a:gd name="connsiteX7" fmla="*/ 445865 w 1294066"/>
                  <a:gd name="connsiteY7" fmla="*/ 136874 h 1469326"/>
                  <a:gd name="connsiteX8" fmla="*/ 408527 w 1294066"/>
                  <a:gd name="connsiteY8" fmla="*/ 122396 h 1469326"/>
                  <a:gd name="connsiteX9" fmla="*/ 360807 w 1294066"/>
                  <a:gd name="connsiteY9" fmla="*/ 116205 h 1469326"/>
                  <a:gd name="connsiteX10" fmla="*/ 321373 w 1294066"/>
                  <a:gd name="connsiteY10" fmla="*/ 99631 h 1469326"/>
                  <a:gd name="connsiteX11" fmla="*/ 306896 w 1294066"/>
                  <a:gd name="connsiteY11" fmla="*/ 54007 h 1469326"/>
                  <a:gd name="connsiteX12" fmla="*/ 321373 w 1294066"/>
                  <a:gd name="connsiteY12" fmla="*/ 14573 h 1469326"/>
                  <a:gd name="connsiteX13" fmla="*/ 356616 w 1294066"/>
                  <a:gd name="connsiteY13" fmla="*/ 0 h 1469326"/>
                  <a:gd name="connsiteX14" fmla="*/ 734092 w 1294066"/>
                  <a:gd name="connsiteY14" fmla="*/ 0 h 1469326"/>
                  <a:gd name="connsiteX15" fmla="*/ 1294067 w 1294066"/>
                  <a:gd name="connsiteY15" fmla="*/ 1469327 h 1469326"/>
                  <a:gd name="connsiteX16" fmla="*/ 1055561 w 1294066"/>
                  <a:gd name="connsiteY16" fmla="*/ 1469327 h 1469326"/>
                  <a:gd name="connsiteX17" fmla="*/ 877253 w 1294066"/>
                  <a:gd name="connsiteY17" fmla="*/ 1000315 h 1469326"/>
                  <a:gd name="connsiteX18" fmla="*/ 367094 w 1294066"/>
                  <a:gd name="connsiteY18" fmla="*/ 1000315 h 1469326"/>
                  <a:gd name="connsiteX19" fmla="*/ 190786 w 1294066"/>
                  <a:gd name="connsiteY19" fmla="*/ 1469327 h 1469326"/>
                  <a:gd name="connsiteX20" fmla="*/ 0 w 1294066"/>
                  <a:gd name="connsiteY20" fmla="*/ 1469327 h 1469326"/>
                  <a:gd name="connsiteX21" fmla="*/ 618172 w 1294066"/>
                  <a:gd name="connsiteY21" fmla="*/ 304895 h 1469326"/>
                  <a:gd name="connsiteX22" fmla="*/ 421196 w 1294066"/>
                  <a:gd name="connsiteY22" fmla="*/ 856964 h 1469326"/>
                  <a:gd name="connsiteX23" fmla="*/ 829723 w 1294066"/>
                  <a:gd name="connsiteY23" fmla="*/ 856964 h 1469326"/>
                  <a:gd name="connsiteX24" fmla="*/ 618172 w 1294066"/>
                  <a:gd name="connsiteY24" fmla="*/ 304895 h 1469326"/>
                  <a:gd name="connsiteX25" fmla="*/ 618172 w 1294066"/>
                  <a:gd name="connsiteY25" fmla="*/ 304895 h 146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4066" h="1469326">
                    <a:moveTo>
                      <a:pt x="95" y="1469136"/>
                    </a:moveTo>
                    <a:lnTo>
                      <a:pt x="437674" y="300704"/>
                    </a:lnTo>
                    <a:cubicBezTo>
                      <a:pt x="441865" y="288227"/>
                      <a:pt x="445294" y="277844"/>
                      <a:pt x="448056" y="269557"/>
                    </a:cubicBezTo>
                    <a:cubicBezTo>
                      <a:pt x="450818" y="259842"/>
                      <a:pt x="453580" y="250888"/>
                      <a:pt x="456343" y="242602"/>
                    </a:cubicBezTo>
                    <a:cubicBezTo>
                      <a:pt x="459105" y="234315"/>
                      <a:pt x="461201" y="226028"/>
                      <a:pt x="462534" y="217742"/>
                    </a:cubicBezTo>
                    <a:cubicBezTo>
                      <a:pt x="465296" y="209455"/>
                      <a:pt x="467392" y="199739"/>
                      <a:pt x="468725" y="188690"/>
                    </a:cubicBezTo>
                    <a:cubicBezTo>
                      <a:pt x="468725" y="177641"/>
                      <a:pt x="467296" y="168592"/>
                      <a:pt x="464534" y="161734"/>
                    </a:cubicBezTo>
                    <a:cubicBezTo>
                      <a:pt x="461772" y="153448"/>
                      <a:pt x="455581" y="145161"/>
                      <a:pt x="445865" y="136874"/>
                    </a:cubicBezTo>
                    <a:cubicBezTo>
                      <a:pt x="437579" y="129921"/>
                      <a:pt x="425101" y="125158"/>
                      <a:pt x="408527" y="122396"/>
                    </a:cubicBezTo>
                    <a:cubicBezTo>
                      <a:pt x="393287" y="118205"/>
                      <a:pt x="377476" y="116205"/>
                      <a:pt x="360807" y="116205"/>
                    </a:cubicBezTo>
                    <a:cubicBezTo>
                      <a:pt x="344138" y="116205"/>
                      <a:pt x="331089" y="110680"/>
                      <a:pt x="321373" y="99631"/>
                    </a:cubicBezTo>
                    <a:cubicBezTo>
                      <a:pt x="311658" y="88582"/>
                      <a:pt x="306896" y="73342"/>
                      <a:pt x="306896" y="54007"/>
                    </a:cubicBezTo>
                    <a:cubicBezTo>
                      <a:pt x="306896" y="37433"/>
                      <a:pt x="311753" y="24289"/>
                      <a:pt x="321373" y="14573"/>
                    </a:cubicBezTo>
                    <a:cubicBezTo>
                      <a:pt x="332422" y="4858"/>
                      <a:pt x="344234" y="0"/>
                      <a:pt x="356616" y="0"/>
                    </a:cubicBezTo>
                    <a:lnTo>
                      <a:pt x="734092" y="0"/>
                    </a:lnTo>
                    <a:lnTo>
                      <a:pt x="1294067" y="1469327"/>
                    </a:lnTo>
                    <a:lnTo>
                      <a:pt x="1055561" y="1469327"/>
                    </a:lnTo>
                    <a:lnTo>
                      <a:pt x="877253" y="1000315"/>
                    </a:lnTo>
                    <a:lnTo>
                      <a:pt x="367094" y="1000315"/>
                    </a:lnTo>
                    <a:lnTo>
                      <a:pt x="190786" y="1469327"/>
                    </a:lnTo>
                    <a:lnTo>
                      <a:pt x="0" y="1469327"/>
                    </a:lnTo>
                    <a:close/>
                    <a:moveTo>
                      <a:pt x="618172" y="304895"/>
                    </a:moveTo>
                    <a:lnTo>
                      <a:pt x="421196" y="856964"/>
                    </a:lnTo>
                    <a:lnTo>
                      <a:pt x="829723" y="856964"/>
                    </a:lnTo>
                    <a:lnTo>
                      <a:pt x="618172" y="304895"/>
                    </a:lnTo>
                    <a:lnTo>
                      <a:pt x="618172" y="304895"/>
                    </a:lnTo>
                    <a:close/>
                  </a:path>
                </a:pathLst>
              </a:custGeom>
              <a:solidFill>
                <a:srgbClr val="8B3C88"/>
              </a:solidFill>
              <a:ln w="9525" cap="flat">
                <a:noFill/>
                <a:prstDash val="solid"/>
                <a:miter/>
              </a:ln>
            </p:spPr>
            <p:txBody>
              <a:bodyPr rtlCol="0" anchor="ctr"/>
              <a:lstStyle/>
              <a:p>
                <a:endParaRPr lang="en-AU">
                  <a:latin typeface="Hedvig Letters Serif 24pt" pitchFamily="2" charset="0"/>
                </a:endParaRPr>
              </a:p>
            </p:txBody>
          </p:sp>
        </p:grpSp>
        <p:grpSp>
          <p:nvGrpSpPr>
            <p:cNvPr id="1024" name="Group 1023">
              <a:extLst>
                <a:ext uri="{FF2B5EF4-FFF2-40B4-BE49-F238E27FC236}">
                  <a16:creationId xmlns:a16="http://schemas.microsoft.com/office/drawing/2014/main" id="{94741072-5394-27C4-4A13-35BCEDD5793C}"/>
                </a:ext>
              </a:extLst>
            </p:cNvPr>
            <p:cNvGrpSpPr/>
            <p:nvPr/>
          </p:nvGrpSpPr>
          <p:grpSpPr>
            <a:xfrm>
              <a:off x="2451807" y="561748"/>
              <a:ext cx="2164018" cy="390787"/>
              <a:chOff x="2451807" y="-41773"/>
              <a:chExt cx="2164018" cy="390787"/>
            </a:xfrm>
          </p:grpSpPr>
          <p:sp>
            <p:nvSpPr>
              <p:cNvPr id="2" name="Freeform: Shape 1">
                <a:extLst>
                  <a:ext uri="{FF2B5EF4-FFF2-40B4-BE49-F238E27FC236}">
                    <a16:creationId xmlns:a16="http://schemas.microsoft.com/office/drawing/2014/main" id="{0A5123E1-44F4-301D-D749-DD3B455AD396}"/>
                  </a:ext>
                </a:extLst>
              </p:cNvPr>
              <p:cNvSpPr/>
              <p:nvPr/>
            </p:nvSpPr>
            <p:spPr>
              <a:xfrm>
                <a:off x="4515750" y="221295"/>
                <a:ext cx="100075" cy="127719"/>
              </a:xfrm>
              <a:custGeom>
                <a:avLst/>
                <a:gdLst>
                  <a:gd name="connsiteX0" fmla="*/ 67273 w 100075"/>
                  <a:gd name="connsiteY0" fmla="*/ 50940 h 127719"/>
                  <a:gd name="connsiteX1" fmla="*/ 67273 w 100075"/>
                  <a:gd name="connsiteY1" fmla="*/ 42759 h 127719"/>
                  <a:gd name="connsiteX2" fmla="*/ 65973 w 100075"/>
                  <a:gd name="connsiteY2" fmla="*/ 33650 h 127719"/>
                  <a:gd name="connsiteX3" fmla="*/ 62056 w 100075"/>
                  <a:gd name="connsiteY3" fmla="*/ 23983 h 127719"/>
                  <a:gd name="connsiteX4" fmla="*/ 54605 w 100075"/>
                  <a:gd name="connsiteY4" fmla="*/ 16360 h 127719"/>
                  <a:gd name="connsiteX5" fmla="*/ 43606 w 100075"/>
                  <a:gd name="connsiteY5" fmla="*/ 13200 h 127719"/>
                  <a:gd name="connsiteX6" fmla="*/ 32425 w 100075"/>
                  <a:gd name="connsiteY6" fmla="*/ 16175 h 127719"/>
                  <a:gd name="connsiteX7" fmla="*/ 24787 w 100075"/>
                  <a:gd name="connsiteY7" fmla="*/ 23611 h 127719"/>
                  <a:gd name="connsiteX8" fmla="*/ 20311 w 100075"/>
                  <a:gd name="connsiteY8" fmla="*/ 34393 h 127719"/>
                  <a:gd name="connsiteX9" fmla="*/ 19005 w 100075"/>
                  <a:gd name="connsiteY9" fmla="*/ 47037 h 127719"/>
                  <a:gd name="connsiteX10" fmla="*/ 20311 w 100075"/>
                  <a:gd name="connsiteY10" fmla="*/ 58749 h 127719"/>
                  <a:gd name="connsiteX11" fmla="*/ 24969 w 100075"/>
                  <a:gd name="connsiteY11" fmla="*/ 68601 h 127719"/>
                  <a:gd name="connsiteX12" fmla="*/ 32984 w 100075"/>
                  <a:gd name="connsiteY12" fmla="*/ 75480 h 127719"/>
                  <a:gd name="connsiteX13" fmla="*/ 44725 w 100075"/>
                  <a:gd name="connsiteY13" fmla="*/ 77899 h 127719"/>
                  <a:gd name="connsiteX14" fmla="*/ 52926 w 100075"/>
                  <a:gd name="connsiteY14" fmla="*/ 75852 h 127719"/>
                  <a:gd name="connsiteX15" fmla="*/ 60196 w 100075"/>
                  <a:gd name="connsiteY15" fmla="*/ 70275 h 127719"/>
                  <a:gd name="connsiteX16" fmla="*/ 65227 w 100075"/>
                  <a:gd name="connsiteY16" fmla="*/ 61722 h 127719"/>
                  <a:gd name="connsiteX17" fmla="*/ 67273 w 100075"/>
                  <a:gd name="connsiteY17" fmla="*/ 50940 h 127719"/>
                  <a:gd name="connsiteX18" fmla="*/ 85537 w 100075"/>
                  <a:gd name="connsiteY18" fmla="*/ 23797 h 127719"/>
                  <a:gd name="connsiteX19" fmla="*/ 85537 w 100075"/>
                  <a:gd name="connsiteY19" fmla="*/ 92025 h 127719"/>
                  <a:gd name="connsiteX20" fmla="*/ 82371 w 100075"/>
                  <a:gd name="connsiteY20" fmla="*/ 108384 h 127719"/>
                  <a:gd name="connsiteX21" fmla="*/ 73610 w 100075"/>
                  <a:gd name="connsiteY21" fmla="*/ 119542 h 127719"/>
                  <a:gd name="connsiteX22" fmla="*/ 60196 w 100075"/>
                  <a:gd name="connsiteY22" fmla="*/ 125677 h 127719"/>
                  <a:gd name="connsiteX23" fmla="*/ 43606 w 100075"/>
                  <a:gd name="connsiteY23" fmla="*/ 127720 h 127719"/>
                  <a:gd name="connsiteX24" fmla="*/ 14720 w 100075"/>
                  <a:gd name="connsiteY24" fmla="*/ 120101 h 127719"/>
                  <a:gd name="connsiteX25" fmla="*/ 4285 w 100075"/>
                  <a:gd name="connsiteY25" fmla="*/ 100579 h 127719"/>
                  <a:gd name="connsiteX26" fmla="*/ 23482 w 100075"/>
                  <a:gd name="connsiteY26" fmla="*/ 100579 h 127719"/>
                  <a:gd name="connsiteX27" fmla="*/ 28699 w 100075"/>
                  <a:gd name="connsiteY27" fmla="*/ 111175 h 127719"/>
                  <a:gd name="connsiteX28" fmla="*/ 45284 w 100075"/>
                  <a:gd name="connsiteY28" fmla="*/ 115263 h 127719"/>
                  <a:gd name="connsiteX29" fmla="*/ 56093 w 100075"/>
                  <a:gd name="connsiteY29" fmla="*/ 113221 h 127719"/>
                  <a:gd name="connsiteX30" fmla="*/ 62802 w 100075"/>
                  <a:gd name="connsiteY30" fmla="*/ 108016 h 127719"/>
                  <a:gd name="connsiteX31" fmla="*/ 66159 w 100075"/>
                  <a:gd name="connsiteY31" fmla="*/ 100393 h 127719"/>
                  <a:gd name="connsiteX32" fmla="*/ 67273 w 100075"/>
                  <a:gd name="connsiteY32" fmla="*/ 91653 h 127719"/>
                  <a:gd name="connsiteX33" fmla="*/ 67273 w 100075"/>
                  <a:gd name="connsiteY33" fmla="*/ 79569 h 127719"/>
                  <a:gd name="connsiteX34" fmla="*/ 64481 w 100075"/>
                  <a:gd name="connsiteY34" fmla="*/ 82918 h 127719"/>
                  <a:gd name="connsiteX35" fmla="*/ 59822 w 100075"/>
                  <a:gd name="connsiteY35" fmla="*/ 86448 h 127719"/>
                  <a:gd name="connsiteX36" fmla="*/ 51994 w 100075"/>
                  <a:gd name="connsiteY36" fmla="*/ 89425 h 127719"/>
                  <a:gd name="connsiteX37" fmla="*/ 41186 w 100075"/>
                  <a:gd name="connsiteY37" fmla="*/ 90723 h 127719"/>
                  <a:gd name="connsiteX38" fmla="*/ 25155 w 100075"/>
                  <a:gd name="connsiteY38" fmla="*/ 87750 h 127719"/>
                  <a:gd name="connsiteX39" fmla="*/ 12114 w 100075"/>
                  <a:gd name="connsiteY39" fmla="*/ 79011 h 127719"/>
                  <a:gd name="connsiteX40" fmla="*/ 3166 w 100075"/>
                  <a:gd name="connsiteY40" fmla="*/ 65257 h 127719"/>
                  <a:gd name="connsiteX41" fmla="*/ 0 w 100075"/>
                  <a:gd name="connsiteY41" fmla="*/ 47037 h 127719"/>
                  <a:gd name="connsiteX42" fmla="*/ 2607 w 100075"/>
                  <a:gd name="connsiteY42" fmla="*/ 29188 h 127719"/>
                  <a:gd name="connsiteX43" fmla="*/ 10435 w 100075"/>
                  <a:gd name="connsiteY43" fmla="*/ 14129 h 127719"/>
                  <a:gd name="connsiteX44" fmla="*/ 23295 w 100075"/>
                  <a:gd name="connsiteY44" fmla="*/ 3904 h 127719"/>
                  <a:gd name="connsiteX45" fmla="*/ 41372 w 100075"/>
                  <a:gd name="connsiteY45" fmla="*/ 0 h 127719"/>
                  <a:gd name="connsiteX46" fmla="*/ 50688 w 100075"/>
                  <a:gd name="connsiteY46" fmla="*/ 1301 h 127719"/>
                  <a:gd name="connsiteX47" fmla="*/ 58704 w 100075"/>
                  <a:gd name="connsiteY47" fmla="*/ 4462 h 127719"/>
                  <a:gd name="connsiteX48" fmla="*/ 64481 w 100075"/>
                  <a:gd name="connsiteY48" fmla="*/ 8552 h 127719"/>
                  <a:gd name="connsiteX49" fmla="*/ 67273 w 100075"/>
                  <a:gd name="connsiteY49" fmla="*/ 12642 h 127719"/>
                  <a:gd name="connsiteX50" fmla="*/ 67273 w 100075"/>
                  <a:gd name="connsiteY50" fmla="*/ 6507 h 127719"/>
                  <a:gd name="connsiteX51" fmla="*/ 69325 w 100075"/>
                  <a:gd name="connsiteY51" fmla="*/ 3532 h 127719"/>
                  <a:gd name="connsiteX52" fmla="*/ 74170 w 100075"/>
                  <a:gd name="connsiteY52" fmla="*/ 1859 h 127719"/>
                  <a:gd name="connsiteX53" fmla="*/ 95977 w 100075"/>
                  <a:gd name="connsiteY53" fmla="*/ 1859 h 127719"/>
                  <a:gd name="connsiteX54" fmla="*/ 98770 w 100075"/>
                  <a:gd name="connsiteY54" fmla="*/ 3347 h 127719"/>
                  <a:gd name="connsiteX55" fmla="*/ 100075 w 100075"/>
                  <a:gd name="connsiteY55" fmla="*/ 6879 h 127719"/>
                  <a:gd name="connsiteX56" fmla="*/ 98397 w 100075"/>
                  <a:gd name="connsiteY56" fmla="*/ 10225 h 127719"/>
                  <a:gd name="connsiteX57" fmla="*/ 95231 w 100075"/>
                  <a:gd name="connsiteY57" fmla="*/ 11341 h 127719"/>
                  <a:gd name="connsiteX58" fmla="*/ 88335 w 100075"/>
                  <a:gd name="connsiteY58" fmla="*/ 13758 h 127719"/>
                  <a:gd name="connsiteX59" fmla="*/ 85537 w 100075"/>
                  <a:gd name="connsiteY59" fmla="*/ 23797 h 1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75" h="127719">
                    <a:moveTo>
                      <a:pt x="67273" y="50940"/>
                    </a:moveTo>
                    <a:lnTo>
                      <a:pt x="67273" y="42759"/>
                    </a:lnTo>
                    <a:cubicBezTo>
                      <a:pt x="67273" y="40033"/>
                      <a:pt x="66841" y="36996"/>
                      <a:pt x="65973" y="33650"/>
                    </a:cubicBezTo>
                    <a:cubicBezTo>
                      <a:pt x="65227" y="30180"/>
                      <a:pt x="63921" y="26957"/>
                      <a:pt x="62056" y="23983"/>
                    </a:cubicBezTo>
                    <a:cubicBezTo>
                      <a:pt x="60196" y="21008"/>
                      <a:pt x="57707" y="18467"/>
                      <a:pt x="54605" y="16360"/>
                    </a:cubicBezTo>
                    <a:cubicBezTo>
                      <a:pt x="51621" y="14253"/>
                      <a:pt x="47955" y="13200"/>
                      <a:pt x="43606" y="13200"/>
                    </a:cubicBezTo>
                    <a:cubicBezTo>
                      <a:pt x="39257" y="13200"/>
                      <a:pt x="35532" y="14191"/>
                      <a:pt x="32425" y="16175"/>
                    </a:cubicBezTo>
                    <a:cubicBezTo>
                      <a:pt x="29445" y="18033"/>
                      <a:pt x="26898" y="20512"/>
                      <a:pt x="24787" y="23611"/>
                    </a:cubicBezTo>
                    <a:cubicBezTo>
                      <a:pt x="22799" y="26709"/>
                      <a:pt x="21307" y="30304"/>
                      <a:pt x="20311" y="34393"/>
                    </a:cubicBezTo>
                    <a:cubicBezTo>
                      <a:pt x="19442" y="38484"/>
                      <a:pt x="19005" y="42698"/>
                      <a:pt x="19005" y="47037"/>
                    </a:cubicBezTo>
                    <a:cubicBezTo>
                      <a:pt x="19005" y="51126"/>
                      <a:pt x="19442" y="55028"/>
                      <a:pt x="20311" y="58749"/>
                    </a:cubicBezTo>
                    <a:cubicBezTo>
                      <a:pt x="21307" y="62466"/>
                      <a:pt x="22858" y="65751"/>
                      <a:pt x="24969" y="68601"/>
                    </a:cubicBezTo>
                    <a:cubicBezTo>
                      <a:pt x="27084" y="71451"/>
                      <a:pt x="29754" y="73747"/>
                      <a:pt x="32984" y="75480"/>
                    </a:cubicBezTo>
                    <a:cubicBezTo>
                      <a:pt x="36214" y="77091"/>
                      <a:pt x="40130" y="77899"/>
                      <a:pt x="44725" y="77899"/>
                    </a:cubicBezTo>
                    <a:cubicBezTo>
                      <a:pt x="47459" y="77899"/>
                      <a:pt x="50192" y="77214"/>
                      <a:pt x="52926" y="75852"/>
                    </a:cubicBezTo>
                    <a:cubicBezTo>
                      <a:pt x="55660" y="74486"/>
                      <a:pt x="58080" y="72630"/>
                      <a:pt x="60196" y="70275"/>
                    </a:cubicBezTo>
                    <a:cubicBezTo>
                      <a:pt x="62306" y="67798"/>
                      <a:pt x="63985" y="64943"/>
                      <a:pt x="65227" y="61722"/>
                    </a:cubicBezTo>
                    <a:cubicBezTo>
                      <a:pt x="66591" y="58377"/>
                      <a:pt x="67273" y="54783"/>
                      <a:pt x="67273" y="50940"/>
                    </a:cubicBezTo>
                    <a:close/>
                    <a:moveTo>
                      <a:pt x="85537" y="23797"/>
                    </a:moveTo>
                    <a:lnTo>
                      <a:pt x="85537" y="92025"/>
                    </a:lnTo>
                    <a:cubicBezTo>
                      <a:pt x="85537" y="98469"/>
                      <a:pt x="84482" y="103923"/>
                      <a:pt x="82371" y="108384"/>
                    </a:cubicBezTo>
                    <a:cubicBezTo>
                      <a:pt x="80261" y="112972"/>
                      <a:pt x="77340" y="116688"/>
                      <a:pt x="73610" y="119542"/>
                    </a:cubicBezTo>
                    <a:cubicBezTo>
                      <a:pt x="69885" y="122392"/>
                      <a:pt x="65413" y="124434"/>
                      <a:pt x="60196" y="125677"/>
                    </a:cubicBezTo>
                    <a:cubicBezTo>
                      <a:pt x="55101" y="127039"/>
                      <a:pt x="49569" y="127720"/>
                      <a:pt x="43606" y="127720"/>
                    </a:cubicBezTo>
                    <a:cubicBezTo>
                      <a:pt x="30564" y="127720"/>
                      <a:pt x="20934" y="125178"/>
                      <a:pt x="14720" y="120101"/>
                    </a:cubicBezTo>
                    <a:cubicBezTo>
                      <a:pt x="8511" y="115141"/>
                      <a:pt x="5031" y="108633"/>
                      <a:pt x="4285" y="100579"/>
                    </a:cubicBezTo>
                    <a:lnTo>
                      <a:pt x="23482" y="100579"/>
                    </a:lnTo>
                    <a:cubicBezTo>
                      <a:pt x="23977" y="104917"/>
                      <a:pt x="25715" y="108447"/>
                      <a:pt x="28699" y="111175"/>
                    </a:cubicBezTo>
                    <a:cubicBezTo>
                      <a:pt x="31806" y="113902"/>
                      <a:pt x="37333" y="115263"/>
                      <a:pt x="45284" y="115263"/>
                    </a:cubicBezTo>
                    <a:cubicBezTo>
                      <a:pt x="49633" y="115263"/>
                      <a:pt x="53236" y="114583"/>
                      <a:pt x="56093" y="113221"/>
                    </a:cubicBezTo>
                    <a:cubicBezTo>
                      <a:pt x="58954" y="111982"/>
                      <a:pt x="61187" y="110244"/>
                      <a:pt x="62802" y="108016"/>
                    </a:cubicBezTo>
                    <a:cubicBezTo>
                      <a:pt x="64417" y="105784"/>
                      <a:pt x="65536" y="103243"/>
                      <a:pt x="66159" y="100393"/>
                    </a:cubicBezTo>
                    <a:cubicBezTo>
                      <a:pt x="66905" y="97543"/>
                      <a:pt x="67273" y="94630"/>
                      <a:pt x="67273" y="91653"/>
                    </a:cubicBezTo>
                    <a:lnTo>
                      <a:pt x="67273" y="79569"/>
                    </a:lnTo>
                    <a:cubicBezTo>
                      <a:pt x="66655" y="80435"/>
                      <a:pt x="65722" y="81552"/>
                      <a:pt x="64481" y="82918"/>
                    </a:cubicBezTo>
                    <a:cubicBezTo>
                      <a:pt x="63362" y="84156"/>
                      <a:pt x="61810" y="85332"/>
                      <a:pt x="59822" y="86448"/>
                    </a:cubicBezTo>
                    <a:cubicBezTo>
                      <a:pt x="57707" y="87687"/>
                      <a:pt x="55101" y="88681"/>
                      <a:pt x="51994" y="89425"/>
                    </a:cubicBezTo>
                    <a:cubicBezTo>
                      <a:pt x="49014" y="90292"/>
                      <a:pt x="45407" y="90723"/>
                      <a:pt x="41186" y="90723"/>
                    </a:cubicBezTo>
                    <a:cubicBezTo>
                      <a:pt x="35595" y="90723"/>
                      <a:pt x="30250" y="89733"/>
                      <a:pt x="25155" y="87750"/>
                    </a:cubicBezTo>
                    <a:cubicBezTo>
                      <a:pt x="20188" y="85767"/>
                      <a:pt x="15839" y="82854"/>
                      <a:pt x="12114" y="79011"/>
                    </a:cubicBezTo>
                    <a:cubicBezTo>
                      <a:pt x="8384" y="75172"/>
                      <a:pt x="5404" y="70584"/>
                      <a:pt x="3166" y="65257"/>
                    </a:cubicBezTo>
                    <a:cubicBezTo>
                      <a:pt x="1055" y="59802"/>
                      <a:pt x="0" y="53730"/>
                      <a:pt x="0" y="47037"/>
                    </a:cubicBezTo>
                    <a:cubicBezTo>
                      <a:pt x="0" y="40715"/>
                      <a:pt x="869" y="34766"/>
                      <a:pt x="2607" y="29188"/>
                    </a:cubicBezTo>
                    <a:cubicBezTo>
                      <a:pt x="4349" y="23487"/>
                      <a:pt x="6955" y="18467"/>
                      <a:pt x="10435" y="14129"/>
                    </a:cubicBezTo>
                    <a:cubicBezTo>
                      <a:pt x="13915" y="9791"/>
                      <a:pt x="18200" y="6383"/>
                      <a:pt x="23295" y="3904"/>
                    </a:cubicBezTo>
                    <a:cubicBezTo>
                      <a:pt x="28512" y="1301"/>
                      <a:pt x="34540" y="0"/>
                      <a:pt x="41372" y="0"/>
                    </a:cubicBezTo>
                    <a:cubicBezTo>
                      <a:pt x="44725" y="0"/>
                      <a:pt x="47832" y="434"/>
                      <a:pt x="50688" y="1301"/>
                    </a:cubicBezTo>
                    <a:cubicBezTo>
                      <a:pt x="53672" y="2169"/>
                      <a:pt x="56343" y="3223"/>
                      <a:pt x="58704" y="4462"/>
                    </a:cubicBezTo>
                    <a:cubicBezTo>
                      <a:pt x="61064" y="5701"/>
                      <a:pt x="62989" y="7065"/>
                      <a:pt x="64481" y="8552"/>
                    </a:cubicBezTo>
                    <a:cubicBezTo>
                      <a:pt x="65973" y="10039"/>
                      <a:pt x="66905" y="11403"/>
                      <a:pt x="67273" y="12642"/>
                    </a:cubicBezTo>
                    <a:lnTo>
                      <a:pt x="67273" y="6507"/>
                    </a:lnTo>
                    <a:cubicBezTo>
                      <a:pt x="67273" y="5640"/>
                      <a:pt x="67960" y="4648"/>
                      <a:pt x="69325" y="3532"/>
                    </a:cubicBezTo>
                    <a:cubicBezTo>
                      <a:pt x="70694" y="2417"/>
                      <a:pt x="72309" y="1859"/>
                      <a:pt x="74170" y="1859"/>
                    </a:cubicBezTo>
                    <a:lnTo>
                      <a:pt x="95977" y="1859"/>
                    </a:lnTo>
                    <a:cubicBezTo>
                      <a:pt x="96969" y="1859"/>
                      <a:pt x="97901" y="2355"/>
                      <a:pt x="98770" y="3347"/>
                    </a:cubicBezTo>
                    <a:cubicBezTo>
                      <a:pt x="99639" y="4338"/>
                      <a:pt x="100075" y="5516"/>
                      <a:pt x="100075" y="6879"/>
                    </a:cubicBezTo>
                    <a:cubicBezTo>
                      <a:pt x="99953" y="8366"/>
                      <a:pt x="99393" y="9482"/>
                      <a:pt x="98397" y="10225"/>
                    </a:cubicBezTo>
                    <a:cubicBezTo>
                      <a:pt x="97405" y="10969"/>
                      <a:pt x="96350" y="11341"/>
                      <a:pt x="95231" y="11341"/>
                    </a:cubicBezTo>
                    <a:cubicBezTo>
                      <a:pt x="92620" y="11341"/>
                      <a:pt x="90323" y="12146"/>
                      <a:pt x="88335" y="13758"/>
                    </a:cubicBezTo>
                    <a:cubicBezTo>
                      <a:pt x="86470" y="15245"/>
                      <a:pt x="85537" y="18591"/>
                      <a:pt x="85537" y="2379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 name="Freeform: Shape 3">
                <a:extLst>
                  <a:ext uri="{FF2B5EF4-FFF2-40B4-BE49-F238E27FC236}">
                    <a16:creationId xmlns:a16="http://schemas.microsoft.com/office/drawing/2014/main" id="{EC46FB75-E4A3-EA1D-76E4-179F293A1670}"/>
                  </a:ext>
                </a:extLst>
              </p:cNvPr>
              <p:cNvSpPr/>
              <p:nvPr/>
            </p:nvSpPr>
            <p:spPr>
              <a:xfrm>
                <a:off x="4403870" y="221477"/>
                <a:ext cx="96163" cy="93145"/>
              </a:xfrm>
              <a:custGeom>
                <a:avLst/>
                <a:gdLst>
                  <a:gd name="connsiteX0" fmla="*/ 34294 w 96163"/>
                  <a:gd name="connsiteY0" fmla="*/ 9672 h 93145"/>
                  <a:gd name="connsiteX1" fmla="*/ 34294 w 96163"/>
                  <a:gd name="connsiteY1" fmla="*/ 20269 h 93145"/>
                  <a:gd name="connsiteX2" fmla="*/ 37460 w 96163"/>
                  <a:gd name="connsiteY2" fmla="*/ 15063 h 93145"/>
                  <a:gd name="connsiteX3" fmla="*/ 43797 w 96163"/>
                  <a:gd name="connsiteY3" fmla="*/ 8556 h 93145"/>
                  <a:gd name="connsiteX4" fmla="*/ 53490 w 96163"/>
                  <a:gd name="connsiteY4" fmla="*/ 2793 h 93145"/>
                  <a:gd name="connsiteX5" fmla="*/ 66718 w 96163"/>
                  <a:gd name="connsiteY5" fmla="*/ 5 h 93145"/>
                  <a:gd name="connsiteX6" fmla="*/ 88153 w 96163"/>
                  <a:gd name="connsiteY6" fmla="*/ 7255 h 93145"/>
                  <a:gd name="connsiteX7" fmla="*/ 96164 w 96163"/>
                  <a:gd name="connsiteY7" fmla="*/ 24545 h 93145"/>
                  <a:gd name="connsiteX8" fmla="*/ 96164 w 96163"/>
                  <a:gd name="connsiteY8" fmla="*/ 93145 h 93145"/>
                  <a:gd name="connsiteX9" fmla="*/ 77900 w 96163"/>
                  <a:gd name="connsiteY9" fmla="*/ 93145 h 93145"/>
                  <a:gd name="connsiteX10" fmla="*/ 77900 w 96163"/>
                  <a:gd name="connsiteY10" fmla="*/ 33654 h 93145"/>
                  <a:gd name="connsiteX11" fmla="*/ 74547 w 96163"/>
                  <a:gd name="connsiteY11" fmla="*/ 20826 h 93145"/>
                  <a:gd name="connsiteX12" fmla="*/ 61874 w 96163"/>
                  <a:gd name="connsiteY12" fmla="*/ 15249 h 93145"/>
                  <a:gd name="connsiteX13" fmla="*/ 52185 w 96163"/>
                  <a:gd name="connsiteY13" fmla="*/ 18596 h 93145"/>
                  <a:gd name="connsiteX14" fmla="*/ 43237 w 96163"/>
                  <a:gd name="connsiteY14" fmla="*/ 26218 h 93145"/>
                  <a:gd name="connsiteX15" fmla="*/ 36714 w 96163"/>
                  <a:gd name="connsiteY15" fmla="*/ 37000 h 93145"/>
                  <a:gd name="connsiteX16" fmla="*/ 34107 w 96163"/>
                  <a:gd name="connsiteY16" fmla="*/ 48525 h 93145"/>
                  <a:gd name="connsiteX17" fmla="*/ 34107 w 96163"/>
                  <a:gd name="connsiteY17" fmla="*/ 93145 h 93145"/>
                  <a:gd name="connsiteX18" fmla="*/ 15844 w 96163"/>
                  <a:gd name="connsiteY18" fmla="*/ 93145 h 93145"/>
                  <a:gd name="connsiteX19" fmla="*/ 15844 w 96163"/>
                  <a:gd name="connsiteY19" fmla="*/ 26961 h 93145"/>
                  <a:gd name="connsiteX20" fmla="*/ 15657 w 96163"/>
                  <a:gd name="connsiteY20" fmla="*/ 22685 h 93145"/>
                  <a:gd name="connsiteX21" fmla="*/ 15284 w 96163"/>
                  <a:gd name="connsiteY21" fmla="*/ 18967 h 93145"/>
                  <a:gd name="connsiteX22" fmla="*/ 14165 w 96163"/>
                  <a:gd name="connsiteY22" fmla="*/ 16179 h 93145"/>
                  <a:gd name="connsiteX23" fmla="*/ 12114 w 96163"/>
                  <a:gd name="connsiteY23" fmla="*/ 13762 h 93145"/>
                  <a:gd name="connsiteX24" fmla="*/ 8948 w 96163"/>
                  <a:gd name="connsiteY24" fmla="*/ 12460 h 93145"/>
                  <a:gd name="connsiteX25" fmla="*/ 5591 w 96163"/>
                  <a:gd name="connsiteY25" fmla="*/ 11903 h 93145"/>
                  <a:gd name="connsiteX26" fmla="*/ 1305 w 96163"/>
                  <a:gd name="connsiteY26" fmla="*/ 10415 h 93145"/>
                  <a:gd name="connsiteX27" fmla="*/ 0 w 96163"/>
                  <a:gd name="connsiteY27" fmla="*/ 6511 h 93145"/>
                  <a:gd name="connsiteX28" fmla="*/ 1305 w 96163"/>
                  <a:gd name="connsiteY28" fmla="*/ 3165 h 93145"/>
                  <a:gd name="connsiteX29" fmla="*/ 4663 w 96163"/>
                  <a:gd name="connsiteY29" fmla="*/ 1678 h 93145"/>
                  <a:gd name="connsiteX30" fmla="*/ 24414 w 96163"/>
                  <a:gd name="connsiteY30" fmla="*/ 1678 h 93145"/>
                  <a:gd name="connsiteX31" fmla="*/ 31497 w 96163"/>
                  <a:gd name="connsiteY31" fmla="*/ 4838 h 93145"/>
                  <a:gd name="connsiteX32" fmla="*/ 34294 w 96163"/>
                  <a:gd name="connsiteY32" fmla="*/ 9672 h 9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63" h="93145">
                    <a:moveTo>
                      <a:pt x="34294" y="9672"/>
                    </a:moveTo>
                    <a:lnTo>
                      <a:pt x="34294" y="20269"/>
                    </a:lnTo>
                    <a:cubicBezTo>
                      <a:pt x="34790" y="19029"/>
                      <a:pt x="35845" y="17294"/>
                      <a:pt x="37460" y="15063"/>
                    </a:cubicBezTo>
                    <a:cubicBezTo>
                      <a:pt x="39075" y="12832"/>
                      <a:pt x="41190" y="10663"/>
                      <a:pt x="43797" y="8556"/>
                    </a:cubicBezTo>
                    <a:cubicBezTo>
                      <a:pt x="46531" y="6325"/>
                      <a:pt x="49760" y="4404"/>
                      <a:pt x="53490" y="2793"/>
                    </a:cubicBezTo>
                    <a:cubicBezTo>
                      <a:pt x="57216" y="1058"/>
                      <a:pt x="61628" y="128"/>
                      <a:pt x="66718" y="5"/>
                    </a:cubicBezTo>
                    <a:cubicBezTo>
                      <a:pt x="75666" y="-119"/>
                      <a:pt x="82808" y="2297"/>
                      <a:pt x="88153" y="7255"/>
                    </a:cubicBezTo>
                    <a:cubicBezTo>
                      <a:pt x="93493" y="12089"/>
                      <a:pt x="96164" y="17852"/>
                      <a:pt x="96164" y="24545"/>
                    </a:cubicBezTo>
                    <a:lnTo>
                      <a:pt x="96164" y="93145"/>
                    </a:lnTo>
                    <a:lnTo>
                      <a:pt x="77900" y="93145"/>
                    </a:lnTo>
                    <a:lnTo>
                      <a:pt x="77900" y="33654"/>
                    </a:lnTo>
                    <a:cubicBezTo>
                      <a:pt x="77900" y="28821"/>
                      <a:pt x="76785" y="24545"/>
                      <a:pt x="74547" y="20826"/>
                    </a:cubicBezTo>
                    <a:cubicBezTo>
                      <a:pt x="72437" y="16984"/>
                      <a:pt x="68211" y="15125"/>
                      <a:pt x="61874" y="15249"/>
                    </a:cubicBezTo>
                    <a:cubicBezTo>
                      <a:pt x="58767" y="15373"/>
                      <a:pt x="55537" y="16489"/>
                      <a:pt x="52185" y="18596"/>
                    </a:cubicBezTo>
                    <a:cubicBezTo>
                      <a:pt x="48955" y="20579"/>
                      <a:pt x="45971" y="23119"/>
                      <a:pt x="43237" y="26218"/>
                    </a:cubicBezTo>
                    <a:cubicBezTo>
                      <a:pt x="40631" y="29440"/>
                      <a:pt x="38456" y="33034"/>
                      <a:pt x="36714" y="37000"/>
                    </a:cubicBezTo>
                    <a:cubicBezTo>
                      <a:pt x="34976" y="40843"/>
                      <a:pt x="34107" y="44686"/>
                      <a:pt x="34107" y="48525"/>
                    </a:cubicBezTo>
                    <a:lnTo>
                      <a:pt x="34107" y="93145"/>
                    </a:lnTo>
                    <a:lnTo>
                      <a:pt x="15844" y="93145"/>
                    </a:lnTo>
                    <a:lnTo>
                      <a:pt x="15844" y="26961"/>
                    </a:lnTo>
                    <a:cubicBezTo>
                      <a:pt x="15844" y="25350"/>
                      <a:pt x="15780" y="23925"/>
                      <a:pt x="15657" y="22685"/>
                    </a:cubicBezTo>
                    <a:cubicBezTo>
                      <a:pt x="15657" y="21322"/>
                      <a:pt x="15530" y="20083"/>
                      <a:pt x="15284" y="18967"/>
                    </a:cubicBezTo>
                    <a:cubicBezTo>
                      <a:pt x="15161" y="17852"/>
                      <a:pt x="14788" y="16922"/>
                      <a:pt x="14165" y="16179"/>
                    </a:cubicBezTo>
                    <a:cubicBezTo>
                      <a:pt x="13669" y="15311"/>
                      <a:pt x="12987" y="14506"/>
                      <a:pt x="12114" y="13762"/>
                    </a:cubicBezTo>
                    <a:cubicBezTo>
                      <a:pt x="11245" y="13142"/>
                      <a:pt x="10189" y="12708"/>
                      <a:pt x="8948" y="12460"/>
                    </a:cubicBezTo>
                    <a:cubicBezTo>
                      <a:pt x="7829" y="12089"/>
                      <a:pt x="6709" y="11903"/>
                      <a:pt x="5591" y="11903"/>
                    </a:cubicBezTo>
                    <a:cubicBezTo>
                      <a:pt x="3730" y="11903"/>
                      <a:pt x="2302" y="11407"/>
                      <a:pt x="1305" y="10415"/>
                    </a:cubicBezTo>
                    <a:cubicBezTo>
                      <a:pt x="437" y="9300"/>
                      <a:pt x="0" y="7998"/>
                      <a:pt x="0" y="6511"/>
                    </a:cubicBezTo>
                    <a:cubicBezTo>
                      <a:pt x="0" y="5272"/>
                      <a:pt x="437" y="4157"/>
                      <a:pt x="1305" y="3165"/>
                    </a:cubicBezTo>
                    <a:cubicBezTo>
                      <a:pt x="2302" y="2173"/>
                      <a:pt x="3416" y="1678"/>
                      <a:pt x="4663" y="1678"/>
                    </a:cubicBezTo>
                    <a:lnTo>
                      <a:pt x="24414" y="1678"/>
                    </a:lnTo>
                    <a:cubicBezTo>
                      <a:pt x="27398" y="1678"/>
                      <a:pt x="29759" y="2731"/>
                      <a:pt x="31497" y="4838"/>
                    </a:cubicBezTo>
                    <a:cubicBezTo>
                      <a:pt x="33361" y="6821"/>
                      <a:pt x="34294" y="8432"/>
                      <a:pt x="34294" y="9672"/>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 name="Freeform: Shape 4">
                <a:extLst>
                  <a:ext uri="{FF2B5EF4-FFF2-40B4-BE49-F238E27FC236}">
                    <a16:creationId xmlns:a16="http://schemas.microsoft.com/office/drawing/2014/main" id="{EFF83941-25DA-3D5C-0F89-0A8017C8FC76}"/>
                  </a:ext>
                </a:extLst>
              </p:cNvPr>
              <p:cNvSpPr/>
              <p:nvPr/>
            </p:nvSpPr>
            <p:spPr>
              <a:xfrm>
                <a:off x="4358627" y="182068"/>
                <a:ext cx="35786" cy="132554"/>
              </a:xfrm>
              <a:custGeom>
                <a:avLst/>
                <a:gdLst>
                  <a:gd name="connsiteX0" fmla="*/ 34107 w 35786"/>
                  <a:gd name="connsiteY0" fmla="*/ 132555 h 132554"/>
                  <a:gd name="connsiteX1" fmla="*/ 15657 w 35786"/>
                  <a:gd name="connsiteY1" fmla="*/ 132555 h 132554"/>
                  <a:gd name="connsiteX2" fmla="*/ 15657 w 35786"/>
                  <a:gd name="connsiteY2" fmla="*/ 67672 h 132554"/>
                  <a:gd name="connsiteX3" fmla="*/ 15098 w 35786"/>
                  <a:gd name="connsiteY3" fmla="*/ 58004 h 132554"/>
                  <a:gd name="connsiteX4" fmla="*/ 12114 w 35786"/>
                  <a:gd name="connsiteY4" fmla="*/ 53170 h 132554"/>
                  <a:gd name="connsiteX5" fmla="*/ 8948 w 35786"/>
                  <a:gd name="connsiteY5" fmla="*/ 52055 h 132554"/>
                  <a:gd name="connsiteX6" fmla="*/ 5595 w 35786"/>
                  <a:gd name="connsiteY6" fmla="*/ 51497 h 132554"/>
                  <a:gd name="connsiteX7" fmla="*/ 1305 w 35786"/>
                  <a:gd name="connsiteY7" fmla="*/ 49824 h 132554"/>
                  <a:gd name="connsiteX8" fmla="*/ 0 w 35786"/>
                  <a:gd name="connsiteY8" fmla="*/ 45920 h 132554"/>
                  <a:gd name="connsiteX9" fmla="*/ 1678 w 35786"/>
                  <a:gd name="connsiteY9" fmla="*/ 42573 h 132554"/>
                  <a:gd name="connsiteX10" fmla="*/ 5408 w 35786"/>
                  <a:gd name="connsiteY10" fmla="*/ 41086 h 132554"/>
                  <a:gd name="connsiteX11" fmla="*/ 24227 w 35786"/>
                  <a:gd name="connsiteY11" fmla="*/ 41086 h 132554"/>
                  <a:gd name="connsiteX12" fmla="*/ 31310 w 35786"/>
                  <a:gd name="connsiteY12" fmla="*/ 44432 h 132554"/>
                  <a:gd name="connsiteX13" fmla="*/ 34107 w 35786"/>
                  <a:gd name="connsiteY13" fmla="*/ 50754 h 132554"/>
                  <a:gd name="connsiteX14" fmla="*/ 34107 w 35786"/>
                  <a:gd name="connsiteY14" fmla="*/ 132555 h 132554"/>
                  <a:gd name="connsiteX15" fmla="*/ 9694 w 35786"/>
                  <a:gd name="connsiteY15" fmla="*/ 12828 h 132554"/>
                  <a:gd name="connsiteX16" fmla="*/ 13419 w 35786"/>
                  <a:gd name="connsiteY16" fmla="*/ 3904 h 132554"/>
                  <a:gd name="connsiteX17" fmla="*/ 22740 w 35786"/>
                  <a:gd name="connsiteY17" fmla="*/ 0 h 132554"/>
                  <a:gd name="connsiteX18" fmla="*/ 31869 w 35786"/>
                  <a:gd name="connsiteY18" fmla="*/ 3904 h 132554"/>
                  <a:gd name="connsiteX19" fmla="*/ 35786 w 35786"/>
                  <a:gd name="connsiteY19" fmla="*/ 12828 h 132554"/>
                  <a:gd name="connsiteX20" fmla="*/ 31869 w 35786"/>
                  <a:gd name="connsiteY20" fmla="*/ 21938 h 132554"/>
                  <a:gd name="connsiteX21" fmla="*/ 22740 w 35786"/>
                  <a:gd name="connsiteY21" fmla="*/ 25655 h 132554"/>
                  <a:gd name="connsiteX22" fmla="*/ 13419 w 35786"/>
                  <a:gd name="connsiteY22" fmla="*/ 21938 h 132554"/>
                  <a:gd name="connsiteX23" fmla="*/ 9694 w 35786"/>
                  <a:gd name="connsiteY23" fmla="*/ 12828 h 13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786" h="132554">
                    <a:moveTo>
                      <a:pt x="34107" y="132555"/>
                    </a:moveTo>
                    <a:lnTo>
                      <a:pt x="15657" y="132555"/>
                    </a:lnTo>
                    <a:lnTo>
                      <a:pt x="15657" y="67672"/>
                    </a:lnTo>
                    <a:cubicBezTo>
                      <a:pt x="15657" y="63333"/>
                      <a:pt x="15471" y="60111"/>
                      <a:pt x="15098" y="58004"/>
                    </a:cubicBezTo>
                    <a:cubicBezTo>
                      <a:pt x="14847" y="55897"/>
                      <a:pt x="13856" y="54286"/>
                      <a:pt x="12114" y="53170"/>
                    </a:cubicBezTo>
                    <a:cubicBezTo>
                      <a:pt x="11245" y="52799"/>
                      <a:pt x="10189" y="52427"/>
                      <a:pt x="8948" y="52055"/>
                    </a:cubicBezTo>
                    <a:cubicBezTo>
                      <a:pt x="7829" y="51683"/>
                      <a:pt x="6709" y="51497"/>
                      <a:pt x="5595" y="51497"/>
                    </a:cubicBezTo>
                    <a:cubicBezTo>
                      <a:pt x="3730" y="51497"/>
                      <a:pt x="2302" y="50940"/>
                      <a:pt x="1305" y="49824"/>
                    </a:cubicBezTo>
                    <a:cubicBezTo>
                      <a:pt x="437" y="48708"/>
                      <a:pt x="0" y="47407"/>
                      <a:pt x="0" y="45920"/>
                    </a:cubicBezTo>
                    <a:cubicBezTo>
                      <a:pt x="0" y="44681"/>
                      <a:pt x="559" y="43565"/>
                      <a:pt x="1678" y="42573"/>
                    </a:cubicBezTo>
                    <a:cubicBezTo>
                      <a:pt x="2920" y="41582"/>
                      <a:pt x="4162" y="41086"/>
                      <a:pt x="5408" y="41086"/>
                    </a:cubicBezTo>
                    <a:lnTo>
                      <a:pt x="24227" y="41086"/>
                    </a:lnTo>
                    <a:cubicBezTo>
                      <a:pt x="27211" y="41086"/>
                      <a:pt x="29572" y="42202"/>
                      <a:pt x="31310" y="44432"/>
                    </a:cubicBezTo>
                    <a:cubicBezTo>
                      <a:pt x="33175" y="46540"/>
                      <a:pt x="34107" y="48647"/>
                      <a:pt x="34107" y="50754"/>
                    </a:cubicBezTo>
                    <a:lnTo>
                      <a:pt x="34107" y="132555"/>
                    </a:lnTo>
                    <a:close/>
                    <a:moveTo>
                      <a:pt x="9694" y="12828"/>
                    </a:moveTo>
                    <a:cubicBezTo>
                      <a:pt x="9694" y="9481"/>
                      <a:pt x="10935" y="6507"/>
                      <a:pt x="13419" y="3904"/>
                    </a:cubicBezTo>
                    <a:cubicBezTo>
                      <a:pt x="16030" y="1301"/>
                      <a:pt x="19137" y="0"/>
                      <a:pt x="22740" y="0"/>
                    </a:cubicBezTo>
                    <a:cubicBezTo>
                      <a:pt x="26215" y="0"/>
                      <a:pt x="29263" y="1301"/>
                      <a:pt x="31869" y="3904"/>
                    </a:cubicBezTo>
                    <a:cubicBezTo>
                      <a:pt x="34480" y="6507"/>
                      <a:pt x="35786" y="9481"/>
                      <a:pt x="35786" y="12828"/>
                    </a:cubicBezTo>
                    <a:cubicBezTo>
                      <a:pt x="35786" y="16298"/>
                      <a:pt x="34480" y="19335"/>
                      <a:pt x="31869" y="21938"/>
                    </a:cubicBezTo>
                    <a:cubicBezTo>
                      <a:pt x="29263" y="24416"/>
                      <a:pt x="26215" y="25655"/>
                      <a:pt x="22740" y="25655"/>
                    </a:cubicBezTo>
                    <a:cubicBezTo>
                      <a:pt x="19137" y="25655"/>
                      <a:pt x="16030" y="24416"/>
                      <a:pt x="13419" y="21938"/>
                    </a:cubicBezTo>
                    <a:cubicBezTo>
                      <a:pt x="10935" y="19335"/>
                      <a:pt x="9694" y="16298"/>
                      <a:pt x="9694" y="12828"/>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6" name="Freeform: Shape 5">
                <a:extLst>
                  <a:ext uri="{FF2B5EF4-FFF2-40B4-BE49-F238E27FC236}">
                    <a16:creationId xmlns:a16="http://schemas.microsoft.com/office/drawing/2014/main" id="{7D05E9DC-9616-692C-4DA4-9B560647EEC0}"/>
                  </a:ext>
                </a:extLst>
              </p:cNvPr>
              <p:cNvSpPr/>
              <p:nvPr/>
            </p:nvSpPr>
            <p:spPr>
              <a:xfrm>
                <a:off x="4267799" y="221295"/>
                <a:ext cx="87588" cy="95187"/>
              </a:xfrm>
              <a:custGeom>
                <a:avLst/>
                <a:gdLst>
                  <a:gd name="connsiteX0" fmla="*/ 48268 w 87588"/>
                  <a:gd name="connsiteY0" fmla="*/ 95188 h 95187"/>
                  <a:gd name="connsiteX1" fmla="*/ 29445 w 87588"/>
                  <a:gd name="connsiteY1" fmla="*/ 91839 h 95187"/>
                  <a:gd name="connsiteX2" fmla="*/ 13974 w 87588"/>
                  <a:gd name="connsiteY2" fmla="*/ 81801 h 95187"/>
                  <a:gd name="connsiteX3" fmla="*/ 3726 w 87588"/>
                  <a:gd name="connsiteY3" fmla="*/ 65815 h 95187"/>
                  <a:gd name="connsiteX4" fmla="*/ 0 w 87588"/>
                  <a:gd name="connsiteY4" fmla="*/ 44246 h 95187"/>
                  <a:gd name="connsiteX5" fmla="*/ 3353 w 87588"/>
                  <a:gd name="connsiteY5" fmla="*/ 25470 h 95187"/>
                  <a:gd name="connsiteX6" fmla="*/ 13042 w 87588"/>
                  <a:gd name="connsiteY6" fmla="*/ 11527 h 95187"/>
                  <a:gd name="connsiteX7" fmla="*/ 27766 w 87588"/>
                  <a:gd name="connsiteY7" fmla="*/ 2975 h 95187"/>
                  <a:gd name="connsiteX8" fmla="*/ 46403 w 87588"/>
                  <a:gd name="connsiteY8" fmla="*/ 0 h 95187"/>
                  <a:gd name="connsiteX9" fmla="*/ 60937 w 87588"/>
                  <a:gd name="connsiteY9" fmla="*/ 2789 h 95187"/>
                  <a:gd name="connsiteX10" fmla="*/ 74170 w 87588"/>
                  <a:gd name="connsiteY10" fmla="*/ 10411 h 95187"/>
                  <a:gd name="connsiteX11" fmla="*/ 83863 w 87588"/>
                  <a:gd name="connsiteY11" fmla="*/ 23239 h 95187"/>
                  <a:gd name="connsiteX12" fmla="*/ 87589 w 87588"/>
                  <a:gd name="connsiteY12" fmla="*/ 40343 h 95187"/>
                  <a:gd name="connsiteX13" fmla="*/ 87589 w 87588"/>
                  <a:gd name="connsiteY13" fmla="*/ 50940 h 95187"/>
                  <a:gd name="connsiteX14" fmla="*/ 19565 w 87588"/>
                  <a:gd name="connsiteY14" fmla="*/ 50940 h 95187"/>
                  <a:gd name="connsiteX15" fmla="*/ 29072 w 87588"/>
                  <a:gd name="connsiteY15" fmla="*/ 73248 h 95187"/>
                  <a:gd name="connsiteX16" fmla="*/ 52926 w 87588"/>
                  <a:gd name="connsiteY16" fmla="*/ 82918 h 95187"/>
                  <a:gd name="connsiteX17" fmla="*/ 62989 w 87588"/>
                  <a:gd name="connsiteY17" fmla="*/ 82546 h 95187"/>
                  <a:gd name="connsiteX18" fmla="*/ 78459 w 87588"/>
                  <a:gd name="connsiteY18" fmla="*/ 78452 h 95187"/>
                  <a:gd name="connsiteX19" fmla="*/ 82371 w 87588"/>
                  <a:gd name="connsiteY19" fmla="*/ 78452 h 95187"/>
                  <a:gd name="connsiteX20" fmla="*/ 84978 w 87588"/>
                  <a:gd name="connsiteY20" fmla="*/ 81057 h 95187"/>
                  <a:gd name="connsiteX21" fmla="*/ 85164 w 87588"/>
                  <a:gd name="connsiteY21" fmla="*/ 84960 h 95187"/>
                  <a:gd name="connsiteX22" fmla="*/ 82185 w 87588"/>
                  <a:gd name="connsiteY22" fmla="*/ 88309 h 95187"/>
                  <a:gd name="connsiteX23" fmla="*/ 67273 w 87588"/>
                  <a:gd name="connsiteY23" fmla="*/ 93700 h 95187"/>
                  <a:gd name="connsiteX24" fmla="*/ 48268 w 87588"/>
                  <a:gd name="connsiteY24" fmla="*/ 95188 h 95187"/>
                  <a:gd name="connsiteX25" fmla="*/ 45844 w 87588"/>
                  <a:gd name="connsiteY25" fmla="*/ 11341 h 95187"/>
                  <a:gd name="connsiteX26" fmla="*/ 28699 w 87588"/>
                  <a:gd name="connsiteY26" fmla="*/ 17476 h 95187"/>
                  <a:gd name="connsiteX27" fmla="*/ 19565 w 87588"/>
                  <a:gd name="connsiteY27" fmla="*/ 37926 h 95187"/>
                  <a:gd name="connsiteX28" fmla="*/ 68579 w 87588"/>
                  <a:gd name="connsiteY28" fmla="*/ 37926 h 95187"/>
                  <a:gd name="connsiteX29" fmla="*/ 61497 w 87588"/>
                  <a:gd name="connsiteY29" fmla="*/ 17476 h 95187"/>
                  <a:gd name="connsiteX30" fmla="*/ 45844 w 87588"/>
                  <a:gd name="connsiteY30" fmla="*/ 11341 h 9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7">
                    <a:moveTo>
                      <a:pt x="48268" y="95188"/>
                    </a:moveTo>
                    <a:cubicBezTo>
                      <a:pt x="41559" y="95188"/>
                      <a:pt x="35281" y="94072"/>
                      <a:pt x="29445" y="91839"/>
                    </a:cubicBezTo>
                    <a:cubicBezTo>
                      <a:pt x="23604" y="89611"/>
                      <a:pt x="18450" y="86262"/>
                      <a:pt x="13974" y="81801"/>
                    </a:cubicBezTo>
                    <a:cubicBezTo>
                      <a:pt x="9626" y="77463"/>
                      <a:pt x="6209" y="72131"/>
                      <a:pt x="3726" y="65815"/>
                    </a:cubicBezTo>
                    <a:cubicBezTo>
                      <a:pt x="1242" y="59493"/>
                      <a:pt x="0" y="52301"/>
                      <a:pt x="0" y="44246"/>
                    </a:cubicBezTo>
                    <a:cubicBezTo>
                      <a:pt x="0" y="37182"/>
                      <a:pt x="1114" y="30923"/>
                      <a:pt x="3353" y="25470"/>
                    </a:cubicBezTo>
                    <a:cubicBezTo>
                      <a:pt x="5714" y="19892"/>
                      <a:pt x="8943" y="15245"/>
                      <a:pt x="13042" y="11527"/>
                    </a:cubicBezTo>
                    <a:cubicBezTo>
                      <a:pt x="17268" y="7808"/>
                      <a:pt x="22176" y="4958"/>
                      <a:pt x="27766" y="2975"/>
                    </a:cubicBezTo>
                    <a:cubicBezTo>
                      <a:pt x="33480" y="992"/>
                      <a:pt x="39694" y="0"/>
                      <a:pt x="46403" y="0"/>
                    </a:cubicBezTo>
                    <a:cubicBezTo>
                      <a:pt x="51248" y="0"/>
                      <a:pt x="56092" y="930"/>
                      <a:pt x="60937"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3"/>
                      <a:pt x="23604" y="67671"/>
                      <a:pt x="29072" y="73248"/>
                    </a:cubicBezTo>
                    <a:cubicBezTo>
                      <a:pt x="34662" y="78702"/>
                      <a:pt x="42614" y="81924"/>
                      <a:pt x="52926" y="82918"/>
                    </a:cubicBezTo>
                    <a:cubicBezTo>
                      <a:pt x="54664" y="83163"/>
                      <a:pt x="58021" y="83040"/>
                      <a:pt x="62989" y="82546"/>
                    </a:cubicBezTo>
                    <a:cubicBezTo>
                      <a:pt x="68083" y="82051"/>
                      <a:pt x="73237" y="80685"/>
                      <a:pt x="78459" y="78452"/>
                    </a:cubicBezTo>
                    <a:cubicBezTo>
                      <a:pt x="79947" y="77835"/>
                      <a:pt x="81252" y="77835"/>
                      <a:pt x="82371" y="78452"/>
                    </a:cubicBezTo>
                    <a:cubicBezTo>
                      <a:pt x="83613" y="79074"/>
                      <a:pt x="84482" y="79941"/>
                      <a:pt x="84978" y="81057"/>
                    </a:cubicBezTo>
                    <a:cubicBezTo>
                      <a:pt x="85478" y="82296"/>
                      <a:pt x="85537" y="83598"/>
                      <a:pt x="85164" y="84960"/>
                    </a:cubicBezTo>
                    <a:cubicBezTo>
                      <a:pt x="84796" y="86326"/>
                      <a:pt x="83800" y="87442"/>
                      <a:pt x="82185" y="88309"/>
                    </a:cubicBezTo>
                    <a:cubicBezTo>
                      <a:pt x="77463" y="90909"/>
                      <a:pt x="72496" y="92706"/>
                      <a:pt x="67273" y="93700"/>
                    </a:cubicBezTo>
                    <a:cubicBezTo>
                      <a:pt x="62056" y="94689"/>
                      <a:pt x="55719" y="95188"/>
                      <a:pt x="48268" y="95188"/>
                    </a:cubicBezTo>
                    <a:close/>
                    <a:moveTo>
                      <a:pt x="45844" y="11341"/>
                    </a:moveTo>
                    <a:cubicBezTo>
                      <a:pt x="39757" y="11341"/>
                      <a:pt x="34039" y="13386"/>
                      <a:pt x="28699" y="17476"/>
                    </a:cubicBezTo>
                    <a:cubicBezTo>
                      <a:pt x="23482" y="21566"/>
                      <a:pt x="20438" y="28383"/>
                      <a:pt x="19565" y="37926"/>
                    </a:cubicBezTo>
                    <a:lnTo>
                      <a:pt x="68579" y="37926"/>
                    </a:lnTo>
                    <a:cubicBezTo>
                      <a:pt x="68579" y="28259"/>
                      <a:pt x="66218" y="21442"/>
                      <a:pt x="61497" y="17476"/>
                    </a:cubicBezTo>
                    <a:cubicBezTo>
                      <a:pt x="56779" y="13386"/>
                      <a:pt x="51557" y="11341"/>
                      <a:pt x="45844" y="1134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7" name="Freeform: Shape 6">
                <a:extLst>
                  <a:ext uri="{FF2B5EF4-FFF2-40B4-BE49-F238E27FC236}">
                    <a16:creationId xmlns:a16="http://schemas.microsoft.com/office/drawing/2014/main" id="{58D0A96B-277A-BCEA-134B-0CD285C217A1}"/>
                  </a:ext>
                </a:extLst>
              </p:cNvPr>
              <p:cNvSpPr/>
              <p:nvPr/>
            </p:nvSpPr>
            <p:spPr>
              <a:xfrm>
                <a:off x="4157412" y="180393"/>
                <a:ext cx="101380" cy="136085"/>
              </a:xfrm>
              <a:custGeom>
                <a:avLst/>
                <a:gdLst>
                  <a:gd name="connsiteX0" fmla="*/ 34662 w 101380"/>
                  <a:gd name="connsiteY0" fmla="*/ 80313 h 136085"/>
                  <a:gd name="connsiteX1" fmla="*/ 34662 w 101380"/>
                  <a:gd name="connsiteY1" fmla="*/ 101693 h 136085"/>
                  <a:gd name="connsiteX2" fmla="*/ 35968 w 101380"/>
                  <a:gd name="connsiteY2" fmla="*/ 109503 h 136085"/>
                  <a:gd name="connsiteX3" fmla="*/ 40253 w 101380"/>
                  <a:gd name="connsiteY3" fmla="*/ 116564 h 136085"/>
                  <a:gd name="connsiteX4" fmla="*/ 47336 w 101380"/>
                  <a:gd name="connsiteY4" fmla="*/ 121959 h 136085"/>
                  <a:gd name="connsiteX5" fmla="*/ 57957 w 101380"/>
                  <a:gd name="connsiteY5" fmla="*/ 124001 h 136085"/>
                  <a:gd name="connsiteX6" fmla="*/ 75475 w 101380"/>
                  <a:gd name="connsiteY6" fmla="*/ 114150 h 136085"/>
                  <a:gd name="connsiteX7" fmla="*/ 81812 w 101380"/>
                  <a:gd name="connsiteY7" fmla="*/ 89051 h 136085"/>
                  <a:gd name="connsiteX8" fmla="*/ 80511 w 101380"/>
                  <a:gd name="connsiteY8" fmla="*/ 76409 h 136085"/>
                  <a:gd name="connsiteX9" fmla="*/ 76408 w 101380"/>
                  <a:gd name="connsiteY9" fmla="*/ 65069 h 136085"/>
                  <a:gd name="connsiteX10" fmla="*/ 68770 w 101380"/>
                  <a:gd name="connsiteY10" fmla="*/ 57074 h 136085"/>
                  <a:gd name="connsiteX11" fmla="*/ 57211 w 101380"/>
                  <a:gd name="connsiteY11" fmla="*/ 53914 h 136085"/>
                  <a:gd name="connsiteX12" fmla="*/ 47522 w 101380"/>
                  <a:gd name="connsiteY12" fmla="*/ 56331 h 136085"/>
                  <a:gd name="connsiteX13" fmla="*/ 40626 w 101380"/>
                  <a:gd name="connsiteY13" fmla="*/ 62466 h 136085"/>
                  <a:gd name="connsiteX14" fmla="*/ 36155 w 101380"/>
                  <a:gd name="connsiteY14" fmla="*/ 71018 h 136085"/>
                  <a:gd name="connsiteX15" fmla="*/ 34662 w 101380"/>
                  <a:gd name="connsiteY15" fmla="*/ 80313 h 136085"/>
                  <a:gd name="connsiteX16" fmla="*/ 16026 w 101380"/>
                  <a:gd name="connsiteY16" fmla="*/ 134229 h 136085"/>
                  <a:gd name="connsiteX17" fmla="*/ 16026 w 101380"/>
                  <a:gd name="connsiteY17" fmla="*/ 25098 h 136085"/>
                  <a:gd name="connsiteX18" fmla="*/ 15839 w 101380"/>
                  <a:gd name="connsiteY18" fmla="*/ 21008 h 136085"/>
                  <a:gd name="connsiteX19" fmla="*/ 15466 w 101380"/>
                  <a:gd name="connsiteY19" fmla="*/ 17290 h 136085"/>
                  <a:gd name="connsiteX20" fmla="*/ 14352 w 101380"/>
                  <a:gd name="connsiteY20" fmla="*/ 14501 h 136085"/>
                  <a:gd name="connsiteX21" fmla="*/ 12300 w 101380"/>
                  <a:gd name="connsiteY21" fmla="*/ 12084 h 136085"/>
                  <a:gd name="connsiteX22" fmla="*/ 9129 w 101380"/>
                  <a:gd name="connsiteY22" fmla="*/ 10783 h 136085"/>
                  <a:gd name="connsiteX23" fmla="*/ 5777 w 101380"/>
                  <a:gd name="connsiteY23" fmla="*/ 10225 h 136085"/>
                  <a:gd name="connsiteX24" fmla="*/ 1492 w 101380"/>
                  <a:gd name="connsiteY24" fmla="*/ 8924 h 136085"/>
                  <a:gd name="connsiteX25" fmla="*/ 0 w 101380"/>
                  <a:gd name="connsiteY25" fmla="*/ 4834 h 136085"/>
                  <a:gd name="connsiteX26" fmla="*/ 1492 w 101380"/>
                  <a:gd name="connsiteY26" fmla="*/ 1301 h 136085"/>
                  <a:gd name="connsiteX27" fmla="*/ 4845 w 101380"/>
                  <a:gd name="connsiteY27" fmla="*/ 0 h 136085"/>
                  <a:gd name="connsiteX28" fmla="*/ 24414 w 101380"/>
                  <a:gd name="connsiteY28" fmla="*/ 0 h 136085"/>
                  <a:gd name="connsiteX29" fmla="*/ 31497 w 101380"/>
                  <a:gd name="connsiteY29" fmla="*/ 3160 h 136085"/>
                  <a:gd name="connsiteX30" fmla="*/ 34289 w 101380"/>
                  <a:gd name="connsiteY30" fmla="*/ 9109 h 136085"/>
                  <a:gd name="connsiteX31" fmla="*/ 34289 w 101380"/>
                  <a:gd name="connsiteY31" fmla="*/ 52055 h 136085"/>
                  <a:gd name="connsiteX32" fmla="*/ 36901 w 101380"/>
                  <a:gd name="connsiteY32" fmla="*/ 49266 h 136085"/>
                  <a:gd name="connsiteX33" fmla="*/ 42677 w 101380"/>
                  <a:gd name="connsiteY33" fmla="*/ 45548 h 136085"/>
                  <a:gd name="connsiteX34" fmla="*/ 50693 w 101380"/>
                  <a:gd name="connsiteY34" fmla="*/ 42387 h 136085"/>
                  <a:gd name="connsiteX35" fmla="*/ 61128 w 101380"/>
                  <a:gd name="connsiteY35" fmla="*/ 40900 h 136085"/>
                  <a:gd name="connsiteX36" fmla="*/ 79392 w 101380"/>
                  <a:gd name="connsiteY36" fmla="*/ 44990 h 136085"/>
                  <a:gd name="connsiteX37" fmla="*/ 91878 w 101380"/>
                  <a:gd name="connsiteY37" fmla="*/ 55773 h 136085"/>
                  <a:gd name="connsiteX38" fmla="*/ 98961 w 101380"/>
                  <a:gd name="connsiteY38" fmla="*/ 71018 h 136085"/>
                  <a:gd name="connsiteX39" fmla="*/ 101381 w 101380"/>
                  <a:gd name="connsiteY39" fmla="*/ 88493 h 136085"/>
                  <a:gd name="connsiteX40" fmla="*/ 98774 w 101380"/>
                  <a:gd name="connsiteY40" fmla="*/ 105968 h 136085"/>
                  <a:gd name="connsiteX41" fmla="*/ 91319 w 101380"/>
                  <a:gd name="connsiteY41" fmla="*/ 121215 h 136085"/>
                  <a:gd name="connsiteX42" fmla="*/ 78086 w 101380"/>
                  <a:gd name="connsiteY42" fmla="*/ 131997 h 136085"/>
                  <a:gd name="connsiteX43" fmla="*/ 59263 w 101380"/>
                  <a:gd name="connsiteY43" fmla="*/ 136085 h 136085"/>
                  <a:gd name="connsiteX44" fmla="*/ 42491 w 101380"/>
                  <a:gd name="connsiteY44" fmla="*/ 133299 h 136085"/>
                  <a:gd name="connsiteX45" fmla="*/ 32429 w 101380"/>
                  <a:gd name="connsiteY45" fmla="*/ 126978 h 136085"/>
                  <a:gd name="connsiteX46" fmla="*/ 30004 w 101380"/>
                  <a:gd name="connsiteY46" fmla="*/ 130136 h 136085"/>
                  <a:gd name="connsiteX47" fmla="*/ 23295 w 101380"/>
                  <a:gd name="connsiteY47" fmla="*/ 134043 h 136085"/>
                  <a:gd name="connsiteX48" fmla="*/ 18823 w 101380"/>
                  <a:gd name="connsiteY48" fmla="*/ 134229 h 136085"/>
                  <a:gd name="connsiteX49" fmla="*/ 16026 w 101380"/>
                  <a:gd name="connsiteY49" fmla="*/ 134229 h 1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1380" h="136085">
                    <a:moveTo>
                      <a:pt x="34662" y="80313"/>
                    </a:moveTo>
                    <a:lnTo>
                      <a:pt x="34662" y="101693"/>
                    </a:lnTo>
                    <a:cubicBezTo>
                      <a:pt x="34662" y="104171"/>
                      <a:pt x="35099" y="106776"/>
                      <a:pt x="35968" y="109503"/>
                    </a:cubicBezTo>
                    <a:cubicBezTo>
                      <a:pt x="36837" y="112103"/>
                      <a:pt x="38265" y="114458"/>
                      <a:pt x="40253" y="116564"/>
                    </a:cubicBezTo>
                    <a:cubicBezTo>
                      <a:pt x="42118" y="118796"/>
                      <a:pt x="44479" y="120593"/>
                      <a:pt x="47336" y="121959"/>
                    </a:cubicBezTo>
                    <a:cubicBezTo>
                      <a:pt x="50320" y="123321"/>
                      <a:pt x="53859" y="124001"/>
                      <a:pt x="57957" y="124001"/>
                    </a:cubicBezTo>
                    <a:cubicBezTo>
                      <a:pt x="65536" y="124001"/>
                      <a:pt x="71376" y="120716"/>
                      <a:pt x="75475" y="114150"/>
                    </a:cubicBezTo>
                    <a:cubicBezTo>
                      <a:pt x="79701" y="107456"/>
                      <a:pt x="81812" y="99089"/>
                      <a:pt x="81812" y="89051"/>
                    </a:cubicBezTo>
                    <a:cubicBezTo>
                      <a:pt x="81812" y="84837"/>
                      <a:pt x="81380" y="80623"/>
                      <a:pt x="80511" y="76409"/>
                    </a:cubicBezTo>
                    <a:cubicBezTo>
                      <a:pt x="79765" y="72195"/>
                      <a:pt x="78396" y="68415"/>
                      <a:pt x="76408" y="65069"/>
                    </a:cubicBezTo>
                    <a:cubicBezTo>
                      <a:pt x="74547" y="61722"/>
                      <a:pt x="72000" y="59057"/>
                      <a:pt x="68770" y="57074"/>
                    </a:cubicBezTo>
                    <a:cubicBezTo>
                      <a:pt x="65663" y="54967"/>
                      <a:pt x="61810" y="53914"/>
                      <a:pt x="57211" y="53914"/>
                    </a:cubicBezTo>
                    <a:cubicBezTo>
                      <a:pt x="53609" y="53914"/>
                      <a:pt x="50379" y="54720"/>
                      <a:pt x="47522" y="56331"/>
                    </a:cubicBezTo>
                    <a:cubicBezTo>
                      <a:pt x="44788" y="57818"/>
                      <a:pt x="42491" y="59863"/>
                      <a:pt x="40626" y="62466"/>
                    </a:cubicBezTo>
                    <a:cubicBezTo>
                      <a:pt x="38638" y="64945"/>
                      <a:pt x="37146" y="67795"/>
                      <a:pt x="36155" y="71018"/>
                    </a:cubicBezTo>
                    <a:cubicBezTo>
                      <a:pt x="35158" y="74116"/>
                      <a:pt x="34662" y="77215"/>
                      <a:pt x="34662" y="80313"/>
                    </a:cubicBezTo>
                    <a:close/>
                    <a:moveTo>
                      <a:pt x="16026" y="134229"/>
                    </a:moveTo>
                    <a:lnTo>
                      <a:pt x="16026" y="25098"/>
                    </a:lnTo>
                    <a:cubicBezTo>
                      <a:pt x="16026" y="23610"/>
                      <a:pt x="15967" y="22247"/>
                      <a:pt x="15839" y="21008"/>
                    </a:cubicBezTo>
                    <a:cubicBezTo>
                      <a:pt x="15839" y="19644"/>
                      <a:pt x="15716" y="18405"/>
                      <a:pt x="15466" y="17290"/>
                    </a:cubicBezTo>
                    <a:cubicBezTo>
                      <a:pt x="15343" y="16174"/>
                      <a:pt x="14970" y="15244"/>
                      <a:pt x="14352" y="14501"/>
                    </a:cubicBezTo>
                    <a:cubicBezTo>
                      <a:pt x="13851" y="13633"/>
                      <a:pt x="13169" y="12827"/>
                      <a:pt x="12300" y="12084"/>
                    </a:cubicBezTo>
                    <a:cubicBezTo>
                      <a:pt x="11431" y="11588"/>
                      <a:pt x="10376" y="11154"/>
                      <a:pt x="9129" y="10783"/>
                    </a:cubicBezTo>
                    <a:cubicBezTo>
                      <a:pt x="8015" y="10411"/>
                      <a:pt x="6896" y="10225"/>
                      <a:pt x="5777" y="10225"/>
                    </a:cubicBezTo>
                    <a:cubicBezTo>
                      <a:pt x="3912" y="10225"/>
                      <a:pt x="2484" y="9791"/>
                      <a:pt x="1492" y="8924"/>
                    </a:cubicBezTo>
                    <a:cubicBezTo>
                      <a:pt x="496" y="7932"/>
                      <a:pt x="0" y="6568"/>
                      <a:pt x="0" y="4834"/>
                    </a:cubicBezTo>
                    <a:cubicBezTo>
                      <a:pt x="0" y="3222"/>
                      <a:pt x="496" y="2045"/>
                      <a:pt x="1492" y="1301"/>
                    </a:cubicBezTo>
                    <a:cubicBezTo>
                      <a:pt x="2484" y="434"/>
                      <a:pt x="3603" y="0"/>
                      <a:pt x="4845" y="0"/>
                    </a:cubicBezTo>
                    <a:lnTo>
                      <a:pt x="24414" y="0"/>
                    </a:lnTo>
                    <a:cubicBezTo>
                      <a:pt x="27393" y="0"/>
                      <a:pt x="29754" y="1053"/>
                      <a:pt x="31497" y="3160"/>
                    </a:cubicBezTo>
                    <a:cubicBezTo>
                      <a:pt x="33357" y="5267"/>
                      <a:pt x="34289" y="7251"/>
                      <a:pt x="34289" y="9109"/>
                    </a:cubicBezTo>
                    <a:lnTo>
                      <a:pt x="34289" y="52055"/>
                    </a:lnTo>
                    <a:cubicBezTo>
                      <a:pt x="34662" y="51435"/>
                      <a:pt x="35531" y="50505"/>
                      <a:pt x="36901" y="49266"/>
                    </a:cubicBezTo>
                    <a:cubicBezTo>
                      <a:pt x="38393" y="48027"/>
                      <a:pt x="40317" y="46787"/>
                      <a:pt x="42677" y="45548"/>
                    </a:cubicBezTo>
                    <a:cubicBezTo>
                      <a:pt x="44916" y="44309"/>
                      <a:pt x="47586" y="43255"/>
                      <a:pt x="50693" y="42387"/>
                    </a:cubicBezTo>
                    <a:cubicBezTo>
                      <a:pt x="53795" y="41396"/>
                      <a:pt x="57275" y="40900"/>
                      <a:pt x="61128" y="40900"/>
                    </a:cubicBezTo>
                    <a:cubicBezTo>
                      <a:pt x="68211" y="40900"/>
                      <a:pt x="74297" y="42263"/>
                      <a:pt x="79392" y="44990"/>
                    </a:cubicBezTo>
                    <a:cubicBezTo>
                      <a:pt x="84486" y="47717"/>
                      <a:pt x="88649" y="51311"/>
                      <a:pt x="91878" y="55773"/>
                    </a:cubicBezTo>
                    <a:cubicBezTo>
                      <a:pt x="95108" y="60235"/>
                      <a:pt x="97469" y="65316"/>
                      <a:pt x="98961" y="71018"/>
                    </a:cubicBezTo>
                    <a:cubicBezTo>
                      <a:pt x="100576" y="76719"/>
                      <a:pt x="101381" y="82544"/>
                      <a:pt x="101381" y="88493"/>
                    </a:cubicBezTo>
                    <a:cubicBezTo>
                      <a:pt x="101381" y="94442"/>
                      <a:pt x="100512" y="100268"/>
                      <a:pt x="98774" y="105968"/>
                    </a:cubicBezTo>
                    <a:cubicBezTo>
                      <a:pt x="97160" y="111672"/>
                      <a:pt x="94671" y="116750"/>
                      <a:pt x="91319" y="121215"/>
                    </a:cubicBezTo>
                    <a:cubicBezTo>
                      <a:pt x="87839" y="125676"/>
                      <a:pt x="83426" y="129270"/>
                      <a:pt x="78086" y="131997"/>
                    </a:cubicBezTo>
                    <a:cubicBezTo>
                      <a:pt x="72869" y="134724"/>
                      <a:pt x="66596" y="136085"/>
                      <a:pt x="59263" y="136085"/>
                    </a:cubicBezTo>
                    <a:cubicBezTo>
                      <a:pt x="52553" y="136085"/>
                      <a:pt x="46963" y="135155"/>
                      <a:pt x="42491" y="133299"/>
                    </a:cubicBezTo>
                    <a:cubicBezTo>
                      <a:pt x="38019" y="131439"/>
                      <a:pt x="34662" y="129333"/>
                      <a:pt x="32429" y="126978"/>
                    </a:cubicBezTo>
                    <a:cubicBezTo>
                      <a:pt x="32429" y="126978"/>
                      <a:pt x="31619" y="128031"/>
                      <a:pt x="30004" y="130136"/>
                    </a:cubicBezTo>
                    <a:cubicBezTo>
                      <a:pt x="28512" y="132119"/>
                      <a:pt x="26279" y="133422"/>
                      <a:pt x="23295" y="134043"/>
                    </a:cubicBezTo>
                    <a:cubicBezTo>
                      <a:pt x="22176" y="134288"/>
                      <a:pt x="20688" y="134352"/>
                      <a:pt x="18823" y="134229"/>
                    </a:cubicBezTo>
                    <a:cubicBezTo>
                      <a:pt x="16958" y="134229"/>
                      <a:pt x="16026" y="134229"/>
                      <a:pt x="16026" y="134229"/>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8" name="Freeform: Shape 7">
                <a:extLst>
                  <a:ext uri="{FF2B5EF4-FFF2-40B4-BE49-F238E27FC236}">
                    <a16:creationId xmlns:a16="http://schemas.microsoft.com/office/drawing/2014/main" id="{35B95765-252F-DF92-3112-4FA8A76C3C08}"/>
                  </a:ext>
                </a:extLst>
              </p:cNvPr>
              <p:cNvSpPr/>
              <p:nvPr/>
            </p:nvSpPr>
            <p:spPr>
              <a:xfrm>
                <a:off x="4109603" y="180579"/>
                <a:ext cx="34289" cy="134043"/>
              </a:xfrm>
              <a:custGeom>
                <a:avLst/>
                <a:gdLst>
                  <a:gd name="connsiteX0" fmla="*/ 34290 w 34289"/>
                  <a:gd name="connsiteY0" fmla="*/ 9667 h 134043"/>
                  <a:gd name="connsiteX1" fmla="*/ 34290 w 34289"/>
                  <a:gd name="connsiteY1" fmla="*/ 134043 h 134043"/>
                  <a:gd name="connsiteX2" fmla="*/ 15839 w 34289"/>
                  <a:gd name="connsiteY2" fmla="*/ 134043 h 134043"/>
                  <a:gd name="connsiteX3" fmla="*/ 15839 w 34289"/>
                  <a:gd name="connsiteY3" fmla="*/ 25098 h 134043"/>
                  <a:gd name="connsiteX4" fmla="*/ 15653 w 34289"/>
                  <a:gd name="connsiteY4" fmla="*/ 21008 h 134043"/>
                  <a:gd name="connsiteX5" fmla="*/ 15284 w 34289"/>
                  <a:gd name="connsiteY5" fmla="*/ 17290 h 134043"/>
                  <a:gd name="connsiteX6" fmla="*/ 14165 w 34289"/>
                  <a:gd name="connsiteY6" fmla="*/ 14501 h 134043"/>
                  <a:gd name="connsiteX7" fmla="*/ 12114 w 34289"/>
                  <a:gd name="connsiteY7" fmla="*/ 12084 h 134043"/>
                  <a:gd name="connsiteX8" fmla="*/ 8948 w 34289"/>
                  <a:gd name="connsiteY8" fmla="*/ 10597 h 134043"/>
                  <a:gd name="connsiteX9" fmla="*/ 5591 w 34289"/>
                  <a:gd name="connsiteY9" fmla="*/ 10039 h 134043"/>
                  <a:gd name="connsiteX10" fmla="*/ 1305 w 34289"/>
                  <a:gd name="connsiteY10" fmla="*/ 8552 h 134043"/>
                  <a:gd name="connsiteX11" fmla="*/ 0 w 34289"/>
                  <a:gd name="connsiteY11" fmla="*/ 4834 h 134043"/>
                  <a:gd name="connsiteX12" fmla="*/ 1305 w 34289"/>
                  <a:gd name="connsiteY12" fmla="*/ 1487 h 134043"/>
                  <a:gd name="connsiteX13" fmla="*/ 4658 w 34289"/>
                  <a:gd name="connsiteY13" fmla="*/ 0 h 134043"/>
                  <a:gd name="connsiteX14" fmla="*/ 24414 w 34289"/>
                  <a:gd name="connsiteY14" fmla="*/ 0 h 134043"/>
                  <a:gd name="connsiteX15" fmla="*/ 31497 w 34289"/>
                  <a:gd name="connsiteY15" fmla="*/ 3346 h 134043"/>
                  <a:gd name="connsiteX16" fmla="*/ 34290 w 34289"/>
                  <a:gd name="connsiteY16" fmla="*/ 9667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89" h="134043">
                    <a:moveTo>
                      <a:pt x="34290" y="9667"/>
                    </a:moveTo>
                    <a:lnTo>
                      <a:pt x="34290" y="134043"/>
                    </a:lnTo>
                    <a:lnTo>
                      <a:pt x="15839" y="134043"/>
                    </a:lnTo>
                    <a:lnTo>
                      <a:pt x="15839" y="25098"/>
                    </a:lnTo>
                    <a:cubicBezTo>
                      <a:pt x="15839" y="23611"/>
                      <a:pt x="15780" y="22247"/>
                      <a:pt x="15653" y="21008"/>
                    </a:cubicBezTo>
                    <a:cubicBezTo>
                      <a:pt x="15653" y="19645"/>
                      <a:pt x="15530" y="18405"/>
                      <a:pt x="15284" y="17290"/>
                    </a:cubicBezTo>
                    <a:cubicBezTo>
                      <a:pt x="15157" y="16174"/>
                      <a:pt x="14784" y="15245"/>
                      <a:pt x="14165" y="14501"/>
                    </a:cubicBezTo>
                    <a:cubicBezTo>
                      <a:pt x="13665" y="13633"/>
                      <a:pt x="12983" y="12828"/>
                      <a:pt x="12114" y="12084"/>
                    </a:cubicBezTo>
                    <a:cubicBezTo>
                      <a:pt x="11245" y="11464"/>
                      <a:pt x="10189" y="10969"/>
                      <a:pt x="8948" y="10597"/>
                    </a:cubicBezTo>
                    <a:cubicBezTo>
                      <a:pt x="7829" y="10225"/>
                      <a:pt x="6709" y="10039"/>
                      <a:pt x="5591" y="10039"/>
                    </a:cubicBezTo>
                    <a:cubicBezTo>
                      <a:pt x="3725" y="10039"/>
                      <a:pt x="2297" y="9543"/>
                      <a:pt x="1305" y="8552"/>
                    </a:cubicBezTo>
                    <a:cubicBezTo>
                      <a:pt x="437" y="7560"/>
                      <a:pt x="0" y="6321"/>
                      <a:pt x="0" y="4834"/>
                    </a:cubicBezTo>
                    <a:cubicBezTo>
                      <a:pt x="0" y="3594"/>
                      <a:pt x="437" y="2479"/>
                      <a:pt x="1305" y="1487"/>
                    </a:cubicBezTo>
                    <a:cubicBezTo>
                      <a:pt x="2297" y="496"/>
                      <a:pt x="3416" y="0"/>
                      <a:pt x="4658" y="0"/>
                    </a:cubicBezTo>
                    <a:lnTo>
                      <a:pt x="24414" y="0"/>
                    </a:lnTo>
                    <a:cubicBezTo>
                      <a:pt x="27398" y="0"/>
                      <a:pt x="29754" y="1115"/>
                      <a:pt x="31497" y="3346"/>
                    </a:cubicBezTo>
                    <a:cubicBezTo>
                      <a:pt x="33361" y="5453"/>
                      <a:pt x="34290" y="7560"/>
                      <a:pt x="34290" y="966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9" name="Freeform: Shape 8">
                <a:extLst>
                  <a:ext uri="{FF2B5EF4-FFF2-40B4-BE49-F238E27FC236}">
                    <a16:creationId xmlns:a16="http://schemas.microsoft.com/office/drawing/2014/main" id="{DBF83E38-054E-6230-832F-A4A995D515A6}"/>
                  </a:ext>
                </a:extLst>
              </p:cNvPr>
              <p:cNvSpPr/>
              <p:nvPr/>
            </p:nvSpPr>
            <p:spPr>
              <a:xfrm>
                <a:off x="4061235" y="180579"/>
                <a:ext cx="34294" cy="134043"/>
              </a:xfrm>
              <a:custGeom>
                <a:avLst/>
                <a:gdLst>
                  <a:gd name="connsiteX0" fmla="*/ 34294 w 34294"/>
                  <a:gd name="connsiteY0" fmla="*/ 9667 h 134043"/>
                  <a:gd name="connsiteX1" fmla="*/ 34294 w 34294"/>
                  <a:gd name="connsiteY1" fmla="*/ 134043 h 134043"/>
                  <a:gd name="connsiteX2" fmla="*/ 15844 w 34294"/>
                  <a:gd name="connsiteY2" fmla="*/ 134043 h 134043"/>
                  <a:gd name="connsiteX3" fmla="*/ 15844 w 34294"/>
                  <a:gd name="connsiteY3" fmla="*/ 25098 h 134043"/>
                  <a:gd name="connsiteX4" fmla="*/ 15657 w 34294"/>
                  <a:gd name="connsiteY4" fmla="*/ 21008 h 134043"/>
                  <a:gd name="connsiteX5" fmla="*/ 15284 w 34294"/>
                  <a:gd name="connsiteY5" fmla="*/ 17290 h 134043"/>
                  <a:gd name="connsiteX6" fmla="*/ 14165 w 34294"/>
                  <a:gd name="connsiteY6" fmla="*/ 14501 h 134043"/>
                  <a:gd name="connsiteX7" fmla="*/ 12114 w 34294"/>
                  <a:gd name="connsiteY7" fmla="*/ 12084 h 134043"/>
                  <a:gd name="connsiteX8" fmla="*/ 8948 w 34294"/>
                  <a:gd name="connsiteY8" fmla="*/ 10597 h 134043"/>
                  <a:gd name="connsiteX9" fmla="*/ 5591 w 34294"/>
                  <a:gd name="connsiteY9" fmla="*/ 10039 h 134043"/>
                  <a:gd name="connsiteX10" fmla="*/ 1305 w 34294"/>
                  <a:gd name="connsiteY10" fmla="*/ 8552 h 134043"/>
                  <a:gd name="connsiteX11" fmla="*/ 0 w 34294"/>
                  <a:gd name="connsiteY11" fmla="*/ 4834 h 134043"/>
                  <a:gd name="connsiteX12" fmla="*/ 1305 w 34294"/>
                  <a:gd name="connsiteY12" fmla="*/ 1487 h 134043"/>
                  <a:gd name="connsiteX13" fmla="*/ 4658 w 34294"/>
                  <a:gd name="connsiteY13" fmla="*/ 0 h 134043"/>
                  <a:gd name="connsiteX14" fmla="*/ 24414 w 34294"/>
                  <a:gd name="connsiteY14" fmla="*/ 0 h 134043"/>
                  <a:gd name="connsiteX15" fmla="*/ 31497 w 34294"/>
                  <a:gd name="connsiteY15" fmla="*/ 3346 h 134043"/>
                  <a:gd name="connsiteX16" fmla="*/ 34294 w 34294"/>
                  <a:gd name="connsiteY16" fmla="*/ 9667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4" h="134043">
                    <a:moveTo>
                      <a:pt x="34294" y="9667"/>
                    </a:moveTo>
                    <a:lnTo>
                      <a:pt x="34294" y="134043"/>
                    </a:lnTo>
                    <a:lnTo>
                      <a:pt x="15844" y="134043"/>
                    </a:lnTo>
                    <a:lnTo>
                      <a:pt x="15844" y="25098"/>
                    </a:lnTo>
                    <a:cubicBezTo>
                      <a:pt x="15844" y="23611"/>
                      <a:pt x="15780" y="22247"/>
                      <a:pt x="15657" y="21008"/>
                    </a:cubicBezTo>
                    <a:cubicBezTo>
                      <a:pt x="15657" y="19645"/>
                      <a:pt x="15530" y="18405"/>
                      <a:pt x="15284" y="17290"/>
                    </a:cubicBezTo>
                    <a:cubicBezTo>
                      <a:pt x="15157" y="16174"/>
                      <a:pt x="14784" y="15245"/>
                      <a:pt x="14165" y="14501"/>
                    </a:cubicBezTo>
                    <a:cubicBezTo>
                      <a:pt x="13669" y="13633"/>
                      <a:pt x="12983" y="12828"/>
                      <a:pt x="12114" y="12084"/>
                    </a:cubicBezTo>
                    <a:cubicBezTo>
                      <a:pt x="11245" y="11464"/>
                      <a:pt x="10189" y="10969"/>
                      <a:pt x="8948" y="10597"/>
                    </a:cubicBezTo>
                    <a:cubicBezTo>
                      <a:pt x="7829" y="10225"/>
                      <a:pt x="6709" y="10039"/>
                      <a:pt x="5591" y="10039"/>
                    </a:cubicBezTo>
                    <a:cubicBezTo>
                      <a:pt x="3730" y="10039"/>
                      <a:pt x="2302" y="9543"/>
                      <a:pt x="1305" y="8552"/>
                    </a:cubicBezTo>
                    <a:cubicBezTo>
                      <a:pt x="437" y="7560"/>
                      <a:pt x="0" y="6321"/>
                      <a:pt x="0" y="4834"/>
                    </a:cubicBezTo>
                    <a:cubicBezTo>
                      <a:pt x="0" y="3594"/>
                      <a:pt x="437" y="2479"/>
                      <a:pt x="1305" y="1487"/>
                    </a:cubicBezTo>
                    <a:cubicBezTo>
                      <a:pt x="2302" y="496"/>
                      <a:pt x="3416" y="0"/>
                      <a:pt x="4658" y="0"/>
                    </a:cubicBezTo>
                    <a:lnTo>
                      <a:pt x="24414" y="0"/>
                    </a:lnTo>
                    <a:cubicBezTo>
                      <a:pt x="27398" y="0"/>
                      <a:pt x="29759" y="1115"/>
                      <a:pt x="31497" y="3346"/>
                    </a:cubicBezTo>
                    <a:cubicBezTo>
                      <a:pt x="33361" y="5453"/>
                      <a:pt x="34294" y="7560"/>
                      <a:pt x="34294" y="966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10" name="Freeform: Shape 9">
                <a:extLst>
                  <a:ext uri="{FF2B5EF4-FFF2-40B4-BE49-F238E27FC236}">
                    <a16:creationId xmlns:a16="http://schemas.microsoft.com/office/drawing/2014/main" id="{A6297004-8B96-3E72-3225-2DE4B56DBAE3}"/>
                  </a:ext>
                </a:extLst>
              </p:cNvPr>
              <p:cNvSpPr/>
              <p:nvPr/>
            </p:nvSpPr>
            <p:spPr>
              <a:xfrm>
                <a:off x="3970589" y="221295"/>
                <a:ext cx="87593" cy="95187"/>
              </a:xfrm>
              <a:custGeom>
                <a:avLst/>
                <a:gdLst>
                  <a:gd name="connsiteX0" fmla="*/ 48268 w 87593"/>
                  <a:gd name="connsiteY0" fmla="*/ 95188 h 95187"/>
                  <a:gd name="connsiteX1" fmla="*/ 29445 w 87593"/>
                  <a:gd name="connsiteY1" fmla="*/ 91839 h 95187"/>
                  <a:gd name="connsiteX2" fmla="*/ 13979 w 87593"/>
                  <a:gd name="connsiteY2" fmla="*/ 81801 h 95187"/>
                  <a:gd name="connsiteX3" fmla="*/ 3730 w 87593"/>
                  <a:gd name="connsiteY3" fmla="*/ 65815 h 95187"/>
                  <a:gd name="connsiteX4" fmla="*/ 0 w 87593"/>
                  <a:gd name="connsiteY4" fmla="*/ 44246 h 95187"/>
                  <a:gd name="connsiteX5" fmla="*/ 3357 w 87593"/>
                  <a:gd name="connsiteY5" fmla="*/ 25470 h 95187"/>
                  <a:gd name="connsiteX6" fmla="*/ 13046 w 87593"/>
                  <a:gd name="connsiteY6" fmla="*/ 11527 h 95187"/>
                  <a:gd name="connsiteX7" fmla="*/ 27771 w 87593"/>
                  <a:gd name="connsiteY7" fmla="*/ 2975 h 95187"/>
                  <a:gd name="connsiteX8" fmla="*/ 46408 w 87593"/>
                  <a:gd name="connsiteY8" fmla="*/ 0 h 95187"/>
                  <a:gd name="connsiteX9" fmla="*/ 60941 w 87593"/>
                  <a:gd name="connsiteY9" fmla="*/ 2789 h 95187"/>
                  <a:gd name="connsiteX10" fmla="*/ 74174 w 87593"/>
                  <a:gd name="connsiteY10" fmla="*/ 10411 h 95187"/>
                  <a:gd name="connsiteX11" fmla="*/ 83863 w 87593"/>
                  <a:gd name="connsiteY11" fmla="*/ 23239 h 95187"/>
                  <a:gd name="connsiteX12" fmla="*/ 87593 w 87593"/>
                  <a:gd name="connsiteY12" fmla="*/ 40343 h 95187"/>
                  <a:gd name="connsiteX13" fmla="*/ 87593 w 87593"/>
                  <a:gd name="connsiteY13" fmla="*/ 50940 h 95187"/>
                  <a:gd name="connsiteX14" fmla="*/ 19569 w 87593"/>
                  <a:gd name="connsiteY14" fmla="*/ 50940 h 95187"/>
                  <a:gd name="connsiteX15" fmla="*/ 29072 w 87593"/>
                  <a:gd name="connsiteY15" fmla="*/ 73248 h 95187"/>
                  <a:gd name="connsiteX16" fmla="*/ 52931 w 87593"/>
                  <a:gd name="connsiteY16" fmla="*/ 82918 h 95187"/>
                  <a:gd name="connsiteX17" fmla="*/ 62993 w 87593"/>
                  <a:gd name="connsiteY17" fmla="*/ 82546 h 95187"/>
                  <a:gd name="connsiteX18" fmla="*/ 78459 w 87593"/>
                  <a:gd name="connsiteY18" fmla="*/ 78452 h 95187"/>
                  <a:gd name="connsiteX19" fmla="*/ 82376 w 87593"/>
                  <a:gd name="connsiteY19" fmla="*/ 78452 h 95187"/>
                  <a:gd name="connsiteX20" fmla="*/ 84982 w 87593"/>
                  <a:gd name="connsiteY20" fmla="*/ 81057 h 95187"/>
                  <a:gd name="connsiteX21" fmla="*/ 85169 w 87593"/>
                  <a:gd name="connsiteY21" fmla="*/ 84960 h 95187"/>
                  <a:gd name="connsiteX22" fmla="*/ 82189 w 87593"/>
                  <a:gd name="connsiteY22" fmla="*/ 88309 h 95187"/>
                  <a:gd name="connsiteX23" fmla="*/ 67278 w 87593"/>
                  <a:gd name="connsiteY23" fmla="*/ 93700 h 95187"/>
                  <a:gd name="connsiteX24" fmla="*/ 48268 w 87593"/>
                  <a:gd name="connsiteY24" fmla="*/ 95188 h 95187"/>
                  <a:gd name="connsiteX25" fmla="*/ 45848 w 87593"/>
                  <a:gd name="connsiteY25" fmla="*/ 11341 h 95187"/>
                  <a:gd name="connsiteX26" fmla="*/ 28703 w 87593"/>
                  <a:gd name="connsiteY26" fmla="*/ 17476 h 95187"/>
                  <a:gd name="connsiteX27" fmla="*/ 19569 w 87593"/>
                  <a:gd name="connsiteY27" fmla="*/ 37926 h 95187"/>
                  <a:gd name="connsiteX28" fmla="*/ 68583 w 87593"/>
                  <a:gd name="connsiteY28" fmla="*/ 37926 h 95187"/>
                  <a:gd name="connsiteX29" fmla="*/ 61501 w 87593"/>
                  <a:gd name="connsiteY29" fmla="*/ 17476 h 95187"/>
                  <a:gd name="connsiteX30" fmla="*/ 45848 w 87593"/>
                  <a:gd name="connsiteY30" fmla="*/ 11341 h 9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93" h="95187">
                    <a:moveTo>
                      <a:pt x="48268" y="95188"/>
                    </a:moveTo>
                    <a:cubicBezTo>
                      <a:pt x="41559" y="95188"/>
                      <a:pt x="35286" y="94072"/>
                      <a:pt x="29445" y="91839"/>
                    </a:cubicBezTo>
                    <a:cubicBezTo>
                      <a:pt x="23609" y="89611"/>
                      <a:pt x="18450" y="86262"/>
                      <a:pt x="13979" y="81801"/>
                    </a:cubicBezTo>
                    <a:cubicBezTo>
                      <a:pt x="9630" y="77463"/>
                      <a:pt x="6214" y="72131"/>
                      <a:pt x="3730" y="65815"/>
                    </a:cubicBezTo>
                    <a:cubicBezTo>
                      <a:pt x="1242" y="59493"/>
                      <a:pt x="0" y="52301"/>
                      <a:pt x="0" y="44246"/>
                    </a:cubicBezTo>
                    <a:cubicBezTo>
                      <a:pt x="0" y="37182"/>
                      <a:pt x="1119" y="30923"/>
                      <a:pt x="3357" y="25470"/>
                    </a:cubicBezTo>
                    <a:cubicBezTo>
                      <a:pt x="5718" y="19892"/>
                      <a:pt x="8948" y="15245"/>
                      <a:pt x="13046" y="11527"/>
                    </a:cubicBezTo>
                    <a:cubicBezTo>
                      <a:pt x="17272" y="7808"/>
                      <a:pt x="22180" y="4958"/>
                      <a:pt x="27771" y="2975"/>
                    </a:cubicBezTo>
                    <a:cubicBezTo>
                      <a:pt x="33484" y="992"/>
                      <a:pt x="39698" y="0"/>
                      <a:pt x="46408" y="0"/>
                    </a:cubicBezTo>
                    <a:cubicBezTo>
                      <a:pt x="51252" y="0"/>
                      <a:pt x="56097" y="930"/>
                      <a:pt x="60941" y="2789"/>
                    </a:cubicBezTo>
                    <a:cubicBezTo>
                      <a:pt x="65913" y="4524"/>
                      <a:pt x="70321" y="7065"/>
                      <a:pt x="74174" y="10411"/>
                    </a:cubicBezTo>
                    <a:cubicBezTo>
                      <a:pt x="78150" y="13882"/>
                      <a:pt x="81380" y="18158"/>
                      <a:pt x="83863" y="23239"/>
                    </a:cubicBezTo>
                    <a:cubicBezTo>
                      <a:pt x="86351" y="28197"/>
                      <a:pt x="87593" y="33898"/>
                      <a:pt x="87593" y="40343"/>
                    </a:cubicBezTo>
                    <a:lnTo>
                      <a:pt x="87593" y="50940"/>
                    </a:lnTo>
                    <a:lnTo>
                      <a:pt x="19569" y="50940"/>
                    </a:lnTo>
                    <a:cubicBezTo>
                      <a:pt x="20438" y="60233"/>
                      <a:pt x="23609" y="67671"/>
                      <a:pt x="29072" y="73248"/>
                    </a:cubicBezTo>
                    <a:cubicBezTo>
                      <a:pt x="34662" y="78702"/>
                      <a:pt x="42619" y="81924"/>
                      <a:pt x="52931" y="82918"/>
                    </a:cubicBezTo>
                    <a:cubicBezTo>
                      <a:pt x="54669" y="83163"/>
                      <a:pt x="58021" y="83040"/>
                      <a:pt x="62993" y="82546"/>
                    </a:cubicBezTo>
                    <a:cubicBezTo>
                      <a:pt x="68088" y="82051"/>
                      <a:pt x="73242" y="80685"/>
                      <a:pt x="78459" y="78452"/>
                    </a:cubicBezTo>
                    <a:cubicBezTo>
                      <a:pt x="79951" y="77835"/>
                      <a:pt x="81257" y="77835"/>
                      <a:pt x="82376" y="78452"/>
                    </a:cubicBezTo>
                    <a:cubicBezTo>
                      <a:pt x="83618" y="79074"/>
                      <a:pt x="84486" y="79941"/>
                      <a:pt x="84982" y="81057"/>
                    </a:cubicBezTo>
                    <a:cubicBezTo>
                      <a:pt x="85478" y="82296"/>
                      <a:pt x="85542" y="83598"/>
                      <a:pt x="85169" y="84960"/>
                    </a:cubicBezTo>
                    <a:cubicBezTo>
                      <a:pt x="84796" y="86326"/>
                      <a:pt x="83804" y="87442"/>
                      <a:pt x="82189" y="88309"/>
                    </a:cubicBezTo>
                    <a:cubicBezTo>
                      <a:pt x="77467" y="90909"/>
                      <a:pt x="72496" y="92706"/>
                      <a:pt x="67278" y="93700"/>
                    </a:cubicBezTo>
                    <a:cubicBezTo>
                      <a:pt x="62060" y="94689"/>
                      <a:pt x="55724" y="95188"/>
                      <a:pt x="48268" y="95188"/>
                    </a:cubicBezTo>
                    <a:close/>
                    <a:moveTo>
                      <a:pt x="45848" y="11341"/>
                    </a:moveTo>
                    <a:cubicBezTo>
                      <a:pt x="39757" y="11341"/>
                      <a:pt x="34044" y="13386"/>
                      <a:pt x="28703" y="17476"/>
                    </a:cubicBezTo>
                    <a:cubicBezTo>
                      <a:pt x="23481" y="21566"/>
                      <a:pt x="20438" y="28383"/>
                      <a:pt x="19569" y="37926"/>
                    </a:cubicBezTo>
                    <a:lnTo>
                      <a:pt x="68583" y="37926"/>
                    </a:lnTo>
                    <a:cubicBezTo>
                      <a:pt x="68583" y="28259"/>
                      <a:pt x="66223" y="21442"/>
                      <a:pt x="61501" y="17476"/>
                    </a:cubicBezTo>
                    <a:cubicBezTo>
                      <a:pt x="56779" y="13386"/>
                      <a:pt x="51562" y="11341"/>
                      <a:pt x="45848" y="1134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11" name="Freeform: Shape 10">
                <a:extLst>
                  <a:ext uri="{FF2B5EF4-FFF2-40B4-BE49-F238E27FC236}">
                    <a16:creationId xmlns:a16="http://schemas.microsoft.com/office/drawing/2014/main" id="{275AC641-DBD7-4EDA-4E9D-4B84F3E5FCA6}"/>
                  </a:ext>
                </a:extLst>
              </p:cNvPr>
              <p:cNvSpPr/>
              <p:nvPr/>
            </p:nvSpPr>
            <p:spPr>
              <a:xfrm>
                <a:off x="3802103" y="183180"/>
                <a:ext cx="163589" cy="131437"/>
              </a:xfrm>
              <a:custGeom>
                <a:avLst/>
                <a:gdLst>
                  <a:gd name="connsiteX0" fmla="*/ 6337 w 163589"/>
                  <a:gd name="connsiteY0" fmla="*/ 10411 h 131437"/>
                  <a:gd name="connsiteX1" fmla="*/ 1492 w 163589"/>
                  <a:gd name="connsiteY1" fmla="*/ 8738 h 131437"/>
                  <a:gd name="connsiteX2" fmla="*/ 0 w 163589"/>
                  <a:gd name="connsiteY2" fmla="*/ 5020 h 131437"/>
                  <a:gd name="connsiteX3" fmla="*/ 1860 w 163589"/>
                  <a:gd name="connsiteY3" fmla="*/ 1673 h 131437"/>
                  <a:gd name="connsiteX4" fmla="*/ 5217 w 163589"/>
                  <a:gd name="connsiteY4" fmla="*/ 0 h 131437"/>
                  <a:gd name="connsiteX5" fmla="*/ 31869 w 163589"/>
                  <a:gd name="connsiteY5" fmla="*/ 0 h 131437"/>
                  <a:gd name="connsiteX6" fmla="*/ 51994 w 163589"/>
                  <a:gd name="connsiteY6" fmla="*/ 99464 h 131437"/>
                  <a:gd name="connsiteX7" fmla="*/ 80693 w 163589"/>
                  <a:gd name="connsiteY7" fmla="*/ 0 h 131437"/>
                  <a:gd name="connsiteX8" fmla="*/ 100822 w 163589"/>
                  <a:gd name="connsiteY8" fmla="*/ 0 h 131437"/>
                  <a:gd name="connsiteX9" fmla="*/ 129147 w 163589"/>
                  <a:gd name="connsiteY9" fmla="*/ 95743 h 131437"/>
                  <a:gd name="connsiteX10" fmla="*/ 148344 w 163589"/>
                  <a:gd name="connsiteY10" fmla="*/ 0 h 131437"/>
                  <a:gd name="connsiteX11" fmla="*/ 155240 w 163589"/>
                  <a:gd name="connsiteY11" fmla="*/ 0 h 131437"/>
                  <a:gd name="connsiteX12" fmla="*/ 161017 w 163589"/>
                  <a:gd name="connsiteY12" fmla="*/ 1301 h 131437"/>
                  <a:gd name="connsiteX13" fmla="*/ 163255 w 163589"/>
                  <a:gd name="connsiteY13" fmla="*/ 3904 h 131437"/>
                  <a:gd name="connsiteX14" fmla="*/ 163441 w 163589"/>
                  <a:gd name="connsiteY14" fmla="*/ 6507 h 131437"/>
                  <a:gd name="connsiteX15" fmla="*/ 163255 w 163589"/>
                  <a:gd name="connsiteY15" fmla="*/ 7623 h 131437"/>
                  <a:gd name="connsiteX16" fmla="*/ 137536 w 163589"/>
                  <a:gd name="connsiteY16" fmla="*/ 131438 h 131437"/>
                  <a:gd name="connsiteX17" fmla="*/ 122069 w 163589"/>
                  <a:gd name="connsiteY17" fmla="*/ 131438 h 131437"/>
                  <a:gd name="connsiteX18" fmla="*/ 90013 w 163589"/>
                  <a:gd name="connsiteY18" fmla="*/ 26214 h 131437"/>
                  <a:gd name="connsiteX19" fmla="*/ 58703 w 163589"/>
                  <a:gd name="connsiteY19" fmla="*/ 131438 h 131437"/>
                  <a:gd name="connsiteX20" fmla="*/ 40067 w 163589"/>
                  <a:gd name="connsiteY20" fmla="*/ 131438 h 131437"/>
                  <a:gd name="connsiteX21" fmla="*/ 18077 w 163589"/>
                  <a:gd name="connsiteY21" fmla="*/ 26399 h 131437"/>
                  <a:gd name="connsiteX22" fmla="*/ 14347 w 163589"/>
                  <a:gd name="connsiteY22" fmla="*/ 15616 h 131437"/>
                  <a:gd name="connsiteX23" fmla="*/ 6337 w 163589"/>
                  <a:gd name="connsiteY23" fmla="*/ 10411 h 13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589" h="131437">
                    <a:moveTo>
                      <a:pt x="6337" y="10411"/>
                    </a:moveTo>
                    <a:cubicBezTo>
                      <a:pt x="3976" y="10411"/>
                      <a:pt x="2361" y="9853"/>
                      <a:pt x="1492" y="8738"/>
                    </a:cubicBezTo>
                    <a:cubicBezTo>
                      <a:pt x="619" y="7623"/>
                      <a:pt x="123" y="6383"/>
                      <a:pt x="0" y="5020"/>
                    </a:cubicBezTo>
                    <a:cubicBezTo>
                      <a:pt x="0" y="3780"/>
                      <a:pt x="619" y="2665"/>
                      <a:pt x="1860" y="1673"/>
                    </a:cubicBezTo>
                    <a:cubicBezTo>
                      <a:pt x="2979" y="558"/>
                      <a:pt x="4099" y="0"/>
                      <a:pt x="5217" y="0"/>
                    </a:cubicBezTo>
                    <a:lnTo>
                      <a:pt x="31869" y="0"/>
                    </a:lnTo>
                    <a:lnTo>
                      <a:pt x="51994" y="99464"/>
                    </a:lnTo>
                    <a:lnTo>
                      <a:pt x="80693" y="0"/>
                    </a:lnTo>
                    <a:lnTo>
                      <a:pt x="100822" y="0"/>
                    </a:lnTo>
                    <a:lnTo>
                      <a:pt x="129147" y="95743"/>
                    </a:lnTo>
                    <a:lnTo>
                      <a:pt x="148344" y="0"/>
                    </a:lnTo>
                    <a:lnTo>
                      <a:pt x="155240" y="0"/>
                    </a:lnTo>
                    <a:cubicBezTo>
                      <a:pt x="157974" y="0"/>
                      <a:pt x="159898" y="434"/>
                      <a:pt x="161017" y="1301"/>
                    </a:cubicBezTo>
                    <a:cubicBezTo>
                      <a:pt x="162259" y="2045"/>
                      <a:pt x="163005" y="2913"/>
                      <a:pt x="163255" y="3904"/>
                    </a:cubicBezTo>
                    <a:cubicBezTo>
                      <a:pt x="163628" y="4896"/>
                      <a:pt x="163687" y="5763"/>
                      <a:pt x="163441" y="6507"/>
                    </a:cubicBezTo>
                    <a:cubicBezTo>
                      <a:pt x="163314" y="7251"/>
                      <a:pt x="163255" y="7623"/>
                      <a:pt x="163255" y="7623"/>
                    </a:cubicBezTo>
                    <a:lnTo>
                      <a:pt x="137536" y="131438"/>
                    </a:lnTo>
                    <a:lnTo>
                      <a:pt x="122069" y="131438"/>
                    </a:lnTo>
                    <a:lnTo>
                      <a:pt x="90013" y="26214"/>
                    </a:lnTo>
                    <a:lnTo>
                      <a:pt x="58703" y="131438"/>
                    </a:lnTo>
                    <a:lnTo>
                      <a:pt x="40067" y="131438"/>
                    </a:lnTo>
                    <a:lnTo>
                      <a:pt x="18077" y="26399"/>
                    </a:lnTo>
                    <a:cubicBezTo>
                      <a:pt x="17209" y="22309"/>
                      <a:pt x="15967" y="18715"/>
                      <a:pt x="14347" y="15616"/>
                    </a:cubicBezTo>
                    <a:cubicBezTo>
                      <a:pt x="12732" y="12518"/>
                      <a:pt x="10062" y="10783"/>
                      <a:pt x="6337" y="1041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12" name="Freeform: Shape 11">
                <a:extLst>
                  <a:ext uri="{FF2B5EF4-FFF2-40B4-BE49-F238E27FC236}">
                    <a16:creationId xmlns:a16="http://schemas.microsoft.com/office/drawing/2014/main" id="{2AC5E361-C605-73FF-7DC2-6AE39F266378}"/>
                  </a:ext>
                </a:extLst>
              </p:cNvPr>
              <p:cNvSpPr/>
              <p:nvPr/>
            </p:nvSpPr>
            <p:spPr>
              <a:xfrm>
                <a:off x="3623180" y="179648"/>
                <a:ext cx="138515" cy="142104"/>
              </a:xfrm>
              <a:custGeom>
                <a:avLst/>
                <a:gdLst>
                  <a:gd name="connsiteX0" fmla="*/ 49061 w 138515"/>
                  <a:gd name="connsiteY0" fmla="*/ 50010 h 142104"/>
                  <a:gd name="connsiteX1" fmla="*/ 57636 w 138515"/>
                  <a:gd name="connsiteY1" fmla="*/ 46478 h 142104"/>
                  <a:gd name="connsiteX2" fmla="*/ 66020 w 138515"/>
                  <a:gd name="connsiteY2" fmla="*/ 41458 h 142104"/>
                  <a:gd name="connsiteX3" fmla="*/ 72356 w 138515"/>
                  <a:gd name="connsiteY3" fmla="*/ 35695 h 142104"/>
                  <a:gd name="connsiteX4" fmla="*/ 74781 w 138515"/>
                  <a:gd name="connsiteY4" fmla="*/ 28444 h 142104"/>
                  <a:gd name="connsiteX5" fmla="*/ 70864 w 138515"/>
                  <a:gd name="connsiteY5" fmla="*/ 17847 h 142104"/>
                  <a:gd name="connsiteX6" fmla="*/ 59123 w 138515"/>
                  <a:gd name="connsiteY6" fmla="*/ 13757 h 142104"/>
                  <a:gd name="connsiteX7" fmla="*/ 45891 w 138515"/>
                  <a:gd name="connsiteY7" fmla="*/ 18777 h 142104"/>
                  <a:gd name="connsiteX8" fmla="*/ 42165 w 138515"/>
                  <a:gd name="connsiteY8" fmla="*/ 29002 h 142104"/>
                  <a:gd name="connsiteX9" fmla="*/ 42538 w 138515"/>
                  <a:gd name="connsiteY9" fmla="*/ 35137 h 142104"/>
                  <a:gd name="connsiteX10" fmla="*/ 44030 w 138515"/>
                  <a:gd name="connsiteY10" fmla="*/ 40157 h 142104"/>
                  <a:gd name="connsiteX11" fmla="*/ 46077 w 138515"/>
                  <a:gd name="connsiteY11" fmla="*/ 44990 h 142104"/>
                  <a:gd name="connsiteX12" fmla="*/ 49061 w 138515"/>
                  <a:gd name="connsiteY12" fmla="*/ 50010 h 142104"/>
                  <a:gd name="connsiteX13" fmla="*/ 44963 w 138515"/>
                  <a:gd name="connsiteY13" fmla="*/ 125862 h 142104"/>
                  <a:gd name="connsiteX14" fmla="*/ 59870 w 138515"/>
                  <a:gd name="connsiteY14" fmla="*/ 123071 h 142104"/>
                  <a:gd name="connsiteX15" fmla="*/ 72356 w 138515"/>
                  <a:gd name="connsiteY15" fmla="*/ 115266 h 142104"/>
                  <a:gd name="connsiteX16" fmla="*/ 54092 w 138515"/>
                  <a:gd name="connsiteY16" fmla="*/ 92396 h 142104"/>
                  <a:gd name="connsiteX17" fmla="*/ 39372 w 138515"/>
                  <a:gd name="connsiteY17" fmla="*/ 69345 h 142104"/>
                  <a:gd name="connsiteX18" fmla="*/ 28746 w 138515"/>
                  <a:gd name="connsiteY18" fmla="*/ 76781 h 142104"/>
                  <a:gd name="connsiteX19" fmla="*/ 22782 w 138515"/>
                  <a:gd name="connsiteY19" fmla="*/ 84775 h 142104"/>
                  <a:gd name="connsiteX20" fmla="*/ 19989 w 138515"/>
                  <a:gd name="connsiteY20" fmla="*/ 93326 h 142104"/>
                  <a:gd name="connsiteX21" fmla="*/ 19430 w 138515"/>
                  <a:gd name="connsiteY21" fmla="*/ 101694 h 142104"/>
                  <a:gd name="connsiteX22" fmla="*/ 25953 w 138515"/>
                  <a:gd name="connsiteY22" fmla="*/ 118611 h 142104"/>
                  <a:gd name="connsiteX23" fmla="*/ 44963 w 138515"/>
                  <a:gd name="connsiteY23" fmla="*/ 125862 h 142104"/>
                  <a:gd name="connsiteX24" fmla="*/ 33036 w 138515"/>
                  <a:gd name="connsiteY24" fmla="*/ 57633 h 142104"/>
                  <a:gd name="connsiteX25" fmla="*/ 26326 w 138515"/>
                  <a:gd name="connsiteY25" fmla="*/ 43875 h 142104"/>
                  <a:gd name="connsiteX26" fmla="*/ 23902 w 138515"/>
                  <a:gd name="connsiteY26" fmla="*/ 29560 h 142104"/>
                  <a:gd name="connsiteX27" fmla="*/ 33777 w 138515"/>
                  <a:gd name="connsiteY27" fmla="*/ 8366 h 142104"/>
                  <a:gd name="connsiteX28" fmla="*/ 59870 w 138515"/>
                  <a:gd name="connsiteY28" fmla="*/ 0 h 142104"/>
                  <a:gd name="connsiteX29" fmla="*/ 72916 w 138515"/>
                  <a:gd name="connsiteY29" fmla="*/ 2417 h 142104"/>
                  <a:gd name="connsiteX30" fmla="*/ 82418 w 138515"/>
                  <a:gd name="connsiteY30" fmla="*/ 8738 h 142104"/>
                  <a:gd name="connsiteX31" fmla="*/ 88014 w 138515"/>
                  <a:gd name="connsiteY31" fmla="*/ 17476 h 142104"/>
                  <a:gd name="connsiteX32" fmla="*/ 89874 w 138515"/>
                  <a:gd name="connsiteY32" fmla="*/ 27329 h 142104"/>
                  <a:gd name="connsiteX33" fmla="*/ 80744 w 138515"/>
                  <a:gd name="connsiteY33" fmla="*/ 47035 h 142104"/>
                  <a:gd name="connsiteX34" fmla="*/ 55398 w 138515"/>
                  <a:gd name="connsiteY34" fmla="*/ 61536 h 142104"/>
                  <a:gd name="connsiteX35" fmla="*/ 69377 w 138515"/>
                  <a:gd name="connsiteY35" fmla="*/ 84032 h 142104"/>
                  <a:gd name="connsiteX36" fmla="*/ 84656 w 138515"/>
                  <a:gd name="connsiteY36" fmla="*/ 103182 h 142104"/>
                  <a:gd name="connsiteX37" fmla="*/ 88014 w 138515"/>
                  <a:gd name="connsiteY37" fmla="*/ 99089 h 142104"/>
                  <a:gd name="connsiteX38" fmla="*/ 91739 w 138515"/>
                  <a:gd name="connsiteY38" fmla="*/ 92582 h 142104"/>
                  <a:gd name="connsiteX39" fmla="*/ 94532 w 138515"/>
                  <a:gd name="connsiteY39" fmla="*/ 85333 h 142104"/>
                  <a:gd name="connsiteX40" fmla="*/ 95837 w 138515"/>
                  <a:gd name="connsiteY40" fmla="*/ 78640 h 142104"/>
                  <a:gd name="connsiteX41" fmla="*/ 93790 w 138515"/>
                  <a:gd name="connsiteY41" fmla="*/ 72877 h 142104"/>
                  <a:gd name="connsiteX42" fmla="*/ 84656 w 138515"/>
                  <a:gd name="connsiteY42" fmla="*/ 71018 h 142104"/>
                  <a:gd name="connsiteX43" fmla="*/ 81490 w 138515"/>
                  <a:gd name="connsiteY43" fmla="*/ 69531 h 142104"/>
                  <a:gd name="connsiteX44" fmla="*/ 80371 w 138515"/>
                  <a:gd name="connsiteY44" fmla="*/ 66184 h 142104"/>
                  <a:gd name="connsiteX45" fmla="*/ 81304 w 138515"/>
                  <a:gd name="connsiteY45" fmla="*/ 62838 h 142104"/>
                  <a:gd name="connsiteX46" fmla="*/ 84656 w 138515"/>
                  <a:gd name="connsiteY46" fmla="*/ 61165 h 142104"/>
                  <a:gd name="connsiteX47" fmla="*/ 128080 w 138515"/>
                  <a:gd name="connsiteY47" fmla="*/ 61165 h 142104"/>
                  <a:gd name="connsiteX48" fmla="*/ 131246 w 138515"/>
                  <a:gd name="connsiteY48" fmla="*/ 62838 h 142104"/>
                  <a:gd name="connsiteX49" fmla="*/ 132365 w 138515"/>
                  <a:gd name="connsiteY49" fmla="*/ 66184 h 142104"/>
                  <a:gd name="connsiteX50" fmla="*/ 131246 w 138515"/>
                  <a:gd name="connsiteY50" fmla="*/ 69531 h 142104"/>
                  <a:gd name="connsiteX51" fmla="*/ 128080 w 138515"/>
                  <a:gd name="connsiteY51" fmla="*/ 71018 h 142104"/>
                  <a:gd name="connsiteX52" fmla="*/ 121743 w 138515"/>
                  <a:gd name="connsiteY52" fmla="*/ 71390 h 142104"/>
                  <a:gd name="connsiteX53" fmla="*/ 118018 w 138515"/>
                  <a:gd name="connsiteY53" fmla="*/ 72505 h 142104"/>
                  <a:gd name="connsiteX54" fmla="*/ 115780 w 138515"/>
                  <a:gd name="connsiteY54" fmla="*/ 75480 h 142104"/>
                  <a:gd name="connsiteX55" fmla="*/ 113542 w 138515"/>
                  <a:gd name="connsiteY55" fmla="*/ 80499 h 142104"/>
                  <a:gd name="connsiteX56" fmla="*/ 109816 w 138515"/>
                  <a:gd name="connsiteY56" fmla="*/ 88679 h 142104"/>
                  <a:gd name="connsiteX57" fmla="*/ 105531 w 138515"/>
                  <a:gd name="connsiteY57" fmla="*/ 97787 h 142104"/>
                  <a:gd name="connsiteX58" fmla="*/ 100309 w 138515"/>
                  <a:gd name="connsiteY58" fmla="*/ 106713 h 142104"/>
                  <a:gd name="connsiteX59" fmla="*/ 94532 w 138515"/>
                  <a:gd name="connsiteY59" fmla="*/ 113964 h 142104"/>
                  <a:gd name="connsiteX60" fmla="*/ 103853 w 138515"/>
                  <a:gd name="connsiteY60" fmla="*/ 122885 h 142104"/>
                  <a:gd name="connsiteX61" fmla="*/ 114661 w 138515"/>
                  <a:gd name="connsiteY61" fmla="*/ 125862 h 142104"/>
                  <a:gd name="connsiteX62" fmla="*/ 126215 w 138515"/>
                  <a:gd name="connsiteY62" fmla="*/ 124002 h 142104"/>
                  <a:gd name="connsiteX63" fmla="*/ 138515 w 138515"/>
                  <a:gd name="connsiteY63" fmla="*/ 118239 h 142104"/>
                  <a:gd name="connsiteX64" fmla="*/ 138515 w 138515"/>
                  <a:gd name="connsiteY64" fmla="*/ 129021 h 142104"/>
                  <a:gd name="connsiteX65" fmla="*/ 126215 w 138515"/>
                  <a:gd name="connsiteY65" fmla="*/ 136086 h 142104"/>
                  <a:gd name="connsiteX66" fmla="*/ 109630 w 138515"/>
                  <a:gd name="connsiteY66" fmla="*/ 138877 h 142104"/>
                  <a:gd name="connsiteX67" fmla="*/ 94719 w 138515"/>
                  <a:gd name="connsiteY67" fmla="*/ 135342 h 142104"/>
                  <a:gd name="connsiteX68" fmla="*/ 82045 w 138515"/>
                  <a:gd name="connsiteY68" fmla="*/ 126048 h 142104"/>
                  <a:gd name="connsiteX69" fmla="*/ 61734 w 138515"/>
                  <a:gd name="connsiteY69" fmla="*/ 138691 h 142104"/>
                  <a:gd name="connsiteX70" fmla="*/ 39741 w 138515"/>
                  <a:gd name="connsiteY70" fmla="*/ 142035 h 142104"/>
                  <a:gd name="connsiteX71" fmla="*/ 22782 w 138515"/>
                  <a:gd name="connsiteY71" fmla="*/ 138319 h 142104"/>
                  <a:gd name="connsiteX72" fmla="*/ 10109 w 138515"/>
                  <a:gd name="connsiteY72" fmla="*/ 129579 h 142104"/>
                  <a:gd name="connsiteX73" fmla="*/ 2285 w 138515"/>
                  <a:gd name="connsiteY73" fmla="*/ 116936 h 142104"/>
                  <a:gd name="connsiteX74" fmla="*/ 47 w 138515"/>
                  <a:gd name="connsiteY74" fmla="*/ 100950 h 142104"/>
                  <a:gd name="connsiteX75" fmla="*/ 3218 w 138515"/>
                  <a:gd name="connsiteY75" fmla="*/ 86633 h 142104"/>
                  <a:gd name="connsiteX76" fmla="*/ 11228 w 138515"/>
                  <a:gd name="connsiteY76" fmla="*/ 74550 h 142104"/>
                  <a:gd name="connsiteX77" fmla="*/ 21481 w 138515"/>
                  <a:gd name="connsiteY77" fmla="*/ 65255 h 142104"/>
                  <a:gd name="connsiteX78" fmla="*/ 33036 w 138515"/>
                  <a:gd name="connsiteY78" fmla="*/ 57633 h 14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8515" h="142104">
                    <a:moveTo>
                      <a:pt x="49061" y="50010"/>
                    </a:moveTo>
                    <a:cubicBezTo>
                      <a:pt x="51795" y="49018"/>
                      <a:pt x="54652" y="47841"/>
                      <a:pt x="57636" y="46478"/>
                    </a:cubicBezTo>
                    <a:cubicBezTo>
                      <a:pt x="60738" y="44990"/>
                      <a:pt x="63536" y="43317"/>
                      <a:pt x="66020" y="41458"/>
                    </a:cubicBezTo>
                    <a:cubicBezTo>
                      <a:pt x="68631" y="39723"/>
                      <a:pt x="70741" y="37802"/>
                      <a:pt x="72356" y="35695"/>
                    </a:cubicBezTo>
                    <a:cubicBezTo>
                      <a:pt x="73971" y="33464"/>
                      <a:pt x="74781" y="31047"/>
                      <a:pt x="74781" y="28444"/>
                    </a:cubicBezTo>
                    <a:cubicBezTo>
                      <a:pt x="74781" y="23982"/>
                      <a:pt x="73475" y="20450"/>
                      <a:pt x="70864" y="17847"/>
                    </a:cubicBezTo>
                    <a:cubicBezTo>
                      <a:pt x="68258" y="15121"/>
                      <a:pt x="64341" y="13757"/>
                      <a:pt x="59123" y="13757"/>
                    </a:cubicBezTo>
                    <a:cubicBezTo>
                      <a:pt x="52787" y="13757"/>
                      <a:pt x="48379" y="15430"/>
                      <a:pt x="45891" y="18777"/>
                    </a:cubicBezTo>
                    <a:cubicBezTo>
                      <a:pt x="43407" y="21999"/>
                      <a:pt x="42165" y="25408"/>
                      <a:pt x="42165" y="29002"/>
                    </a:cubicBezTo>
                    <a:cubicBezTo>
                      <a:pt x="42165" y="31233"/>
                      <a:pt x="42288" y="33278"/>
                      <a:pt x="42538" y="35137"/>
                    </a:cubicBezTo>
                    <a:cubicBezTo>
                      <a:pt x="42911" y="36872"/>
                      <a:pt x="43407" y="38546"/>
                      <a:pt x="44030" y="40157"/>
                    </a:cubicBezTo>
                    <a:cubicBezTo>
                      <a:pt x="44649" y="41768"/>
                      <a:pt x="45336" y="43379"/>
                      <a:pt x="46077" y="44990"/>
                    </a:cubicBezTo>
                    <a:cubicBezTo>
                      <a:pt x="46951" y="46478"/>
                      <a:pt x="47942" y="48151"/>
                      <a:pt x="49061" y="50010"/>
                    </a:cubicBezTo>
                    <a:close/>
                    <a:moveTo>
                      <a:pt x="44963" y="125862"/>
                    </a:moveTo>
                    <a:cubicBezTo>
                      <a:pt x="49807" y="125862"/>
                      <a:pt x="54775" y="124932"/>
                      <a:pt x="59870" y="123071"/>
                    </a:cubicBezTo>
                    <a:cubicBezTo>
                      <a:pt x="64964" y="121088"/>
                      <a:pt x="69126" y="118488"/>
                      <a:pt x="72356" y="115266"/>
                    </a:cubicBezTo>
                    <a:cubicBezTo>
                      <a:pt x="65897" y="107829"/>
                      <a:pt x="59810" y="100205"/>
                      <a:pt x="54092" y="92396"/>
                    </a:cubicBezTo>
                    <a:cubicBezTo>
                      <a:pt x="48502" y="84466"/>
                      <a:pt x="43594" y="76781"/>
                      <a:pt x="39372" y="69345"/>
                    </a:cubicBezTo>
                    <a:cubicBezTo>
                      <a:pt x="35023" y="71700"/>
                      <a:pt x="31480" y="74178"/>
                      <a:pt x="28746" y="76781"/>
                    </a:cubicBezTo>
                    <a:cubicBezTo>
                      <a:pt x="26140" y="79384"/>
                      <a:pt x="24152" y="82049"/>
                      <a:pt x="22782" y="84775"/>
                    </a:cubicBezTo>
                    <a:cubicBezTo>
                      <a:pt x="21418" y="87627"/>
                      <a:pt x="20485" y="90476"/>
                      <a:pt x="19989" y="93326"/>
                    </a:cubicBezTo>
                    <a:cubicBezTo>
                      <a:pt x="19616" y="96176"/>
                      <a:pt x="19430" y="98967"/>
                      <a:pt x="19430" y="101694"/>
                    </a:cubicBezTo>
                    <a:cubicBezTo>
                      <a:pt x="19430" y="108015"/>
                      <a:pt x="21604" y="113655"/>
                      <a:pt x="25953" y="118611"/>
                    </a:cubicBezTo>
                    <a:cubicBezTo>
                      <a:pt x="30424" y="123444"/>
                      <a:pt x="36761" y="125862"/>
                      <a:pt x="44963" y="125862"/>
                    </a:cubicBezTo>
                    <a:close/>
                    <a:moveTo>
                      <a:pt x="33036" y="57633"/>
                    </a:moveTo>
                    <a:cubicBezTo>
                      <a:pt x="30302" y="53170"/>
                      <a:pt x="28064" y="48585"/>
                      <a:pt x="26326" y="43875"/>
                    </a:cubicBezTo>
                    <a:cubicBezTo>
                      <a:pt x="24711" y="39165"/>
                      <a:pt x="23902" y="34393"/>
                      <a:pt x="23902" y="29560"/>
                    </a:cubicBezTo>
                    <a:cubicBezTo>
                      <a:pt x="23902" y="21008"/>
                      <a:pt x="27195" y="13943"/>
                      <a:pt x="33777" y="8366"/>
                    </a:cubicBezTo>
                    <a:cubicBezTo>
                      <a:pt x="40364" y="2788"/>
                      <a:pt x="49061" y="0"/>
                      <a:pt x="59870" y="0"/>
                    </a:cubicBezTo>
                    <a:cubicBezTo>
                      <a:pt x="64842" y="0"/>
                      <a:pt x="69190" y="805"/>
                      <a:pt x="72916" y="2417"/>
                    </a:cubicBezTo>
                    <a:cubicBezTo>
                      <a:pt x="76768" y="4028"/>
                      <a:pt x="79935" y="6135"/>
                      <a:pt x="82418" y="8738"/>
                    </a:cubicBezTo>
                    <a:cubicBezTo>
                      <a:pt x="84906" y="11217"/>
                      <a:pt x="86767" y="14129"/>
                      <a:pt x="88014" y="17476"/>
                    </a:cubicBezTo>
                    <a:cubicBezTo>
                      <a:pt x="89255" y="20698"/>
                      <a:pt x="89874" y="23982"/>
                      <a:pt x="89874" y="27329"/>
                    </a:cubicBezTo>
                    <a:cubicBezTo>
                      <a:pt x="89874" y="35385"/>
                      <a:pt x="86831" y="41954"/>
                      <a:pt x="80744" y="47035"/>
                    </a:cubicBezTo>
                    <a:cubicBezTo>
                      <a:pt x="74653" y="51993"/>
                      <a:pt x="66206" y="56827"/>
                      <a:pt x="55398" y="61536"/>
                    </a:cubicBezTo>
                    <a:cubicBezTo>
                      <a:pt x="59747" y="69469"/>
                      <a:pt x="64405" y="76967"/>
                      <a:pt x="69377" y="84032"/>
                    </a:cubicBezTo>
                    <a:cubicBezTo>
                      <a:pt x="74467" y="90971"/>
                      <a:pt x="79562" y="97356"/>
                      <a:pt x="84656" y="103182"/>
                    </a:cubicBezTo>
                    <a:cubicBezTo>
                      <a:pt x="85652" y="102311"/>
                      <a:pt x="86767" y="100950"/>
                      <a:pt x="88014" y="99089"/>
                    </a:cubicBezTo>
                    <a:cubicBezTo>
                      <a:pt x="89378" y="97106"/>
                      <a:pt x="90620" y="94937"/>
                      <a:pt x="91739" y="92582"/>
                    </a:cubicBezTo>
                    <a:cubicBezTo>
                      <a:pt x="92858" y="90227"/>
                      <a:pt x="93790" y="87813"/>
                      <a:pt x="94532" y="85333"/>
                    </a:cubicBezTo>
                    <a:cubicBezTo>
                      <a:pt x="95405" y="82854"/>
                      <a:pt x="95837" y="80623"/>
                      <a:pt x="95837" y="78640"/>
                    </a:cubicBezTo>
                    <a:cubicBezTo>
                      <a:pt x="95837" y="76037"/>
                      <a:pt x="95155" y="74116"/>
                      <a:pt x="93790" y="72877"/>
                    </a:cubicBezTo>
                    <a:cubicBezTo>
                      <a:pt x="92544" y="71638"/>
                      <a:pt x="89501" y="71018"/>
                      <a:pt x="84656" y="71018"/>
                    </a:cubicBezTo>
                    <a:cubicBezTo>
                      <a:pt x="83292" y="71018"/>
                      <a:pt x="82232" y="70522"/>
                      <a:pt x="81490" y="69531"/>
                    </a:cubicBezTo>
                    <a:cubicBezTo>
                      <a:pt x="80744" y="68539"/>
                      <a:pt x="80371" y="67424"/>
                      <a:pt x="80371" y="66184"/>
                    </a:cubicBezTo>
                    <a:cubicBezTo>
                      <a:pt x="80371" y="64945"/>
                      <a:pt x="80681" y="63829"/>
                      <a:pt x="81304" y="62838"/>
                    </a:cubicBezTo>
                    <a:cubicBezTo>
                      <a:pt x="82045" y="61722"/>
                      <a:pt x="83164" y="61165"/>
                      <a:pt x="84656" y="61165"/>
                    </a:cubicBezTo>
                    <a:lnTo>
                      <a:pt x="128080" y="61165"/>
                    </a:lnTo>
                    <a:cubicBezTo>
                      <a:pt x="129445" y="61165"/>
                      <a:pt x="130500" y="61722"/>
                      <a:pt x="131246" y="62838"/>
                    </a:cubicBezTo>
                    <a:cubicBezTo>
                      <a:pt x="131992" y="63829"/>
                      <a:pt x="132365" y="64945"/>
                      <a:pt x="132365" y="66184"/>
                    </a:cubicBezTo>
                    <a:cubicBezTo>
                      <a:pt x="132365" y="67424"/>
                      <a:pt x="131992" y="68539"/>
                      <a:pt x="131246" y="69531"/>
                    </a:cubicBezTo>
                    <a:cubicBezTo>
                      <a:pt x="130627" y="70522"/>
                      <a:pt x="129572" y="71018"/>
                      <a:pt x="128080" y="71018"/>
                    </a:cubicBezTo>
                    <a:cubicBezTo>
                      <a:pt x="125346" y="71018"/>
                      <a:pt x="123235" y="71142"/>
                      <a:pt x="121743" y="71390"/>
                    </a:cubicBezTo>
                    <a:cubicBezTo>
                      <a:pt x="120251" y="71514"/>
                      <a:pt x="119009" y="71885"/>
                      <a:pt x="118018" y="72505"/>
                    </a:cubicBezTo>
                    <a:cubicBezTo>
                      <a:pt x="117145" y="73249"/>
                      <a:pt x="116399" y="74240"/>
                      <a:pt x="115780" y="75480"/>
                    </a:cubicBezTo>
                    <a:cubicBezTo>
                      <a:pt x="115157" y="76719"/>
                      <a:pt x="114411" y="78392"/>
                      <a:pt x="113542" y="80499"/>
                    </a:cubicBezTo>
                    <a:cubicBezTo>
                      <a:pt x="112423" y="82854"/>
                      <a:pt x="111181" y="85581"/>
                      <a:pt x="109816" y="88679"/>
                    </a:cubicBezTo>
                    <a:cubicBezTo>
                      <a:pt x="108574" y="91656"/>
                      <a:pt x="107146" y="94692"/>
                      <a:pt x="105531" y="97787"/>
                    </a:cubicBezTo>
                    <a:cubicBezTo>
                      <a:pt x="103916" y="100886"/>
                      <a:pt x="102174" y="103863"/>
                      <a:pt x="100309" y="106713"/>
                    </a:cubicBezTo>
                    <a:cubicBezTo>
                      <a:pt x="98449" y="109562"/>
                      <a:pt x="96520" y="111981"/>
                      <a:pt x="94532" y="113964"/>
                    </a:cubicBezTo>
                    <a:cubicBezTo>
                      <a:pt x="97639" y="117808"/>
                      <a:pt x="100746" y="120780"/>
                      <a:pt x="103853" y="122885"/>
                    </a:cubicBezTo>
                    <a:cubicBezTo>
                      <a:pt x="106960" y="124868"/>
                      <a:pt x="110562" y="125862"/>
                      <a:pt x="114661" y="125862"/>
                    </a:cubicBezTo>
                    <a:cubicBezTo>
                      <a:pt x="118141" y="125862"/>
                      <a:pt x="121994" y="125241"/>
                      <a:pt x="126215" y="124002"/>
                    </a:cubicBezTo>
                    <a:cubicBezTo>
                      <a:pt x="130441" y="122763"/>
                      <a:pt x="134539" y="120843"/>
                      <a:pt x="138515" y="118239"/>
                    </a:cubicBezTo>
                    <a:lnTo>
                      <a:pt x="138515" y="129021"/>
                    </a:lnTo>
                    <a:cubicBezTo>
                      <a:pt x="134913" y="131997"/>
                      <a:pt x="130814" y="134352"/>
                      <a:pt x="126215" y="136086"/>
                    </a:cubicBezTo>
                    <a:cubicBezTo>
                      <a:pt x="121621" y="137946"/>
                      <a:pt x="116089" y="138877"/>
                      <a:pt x="109630" y="138877"/>
                    </a:cubicBezTo>
                    <a:cubicBezTo>
                      <a:pt x="104908" y="138877"/>
                      <a:pt x="99941" y="137697"/>
                      <a:pt x="94719" y="135342"/>
                    </a:cubicBezTo>
                    <a:cubicBezTo>
                      <a:pt x="89628" y="132987"/>
                      <a:pt x="85402" y="129892"/>
                      <a:pt x="82045" y="126048"/>
                    </a:cubicBezTo>
                    <a:cubicBezTo>
                      <a:pt x="76209" y="131875"/>
                      <a:pt x="69436" y="136086"/>
                      <a:pt x="61734" y="138691"/>
                    </a:cubicBezTo>
                    <a:cubicBezTo>
                      <a:pt x="54156" y="141291"/>
                      <a:pt x="46823" y="142407"/>
                      <a:pt x="39741" y="142035"/>
                    </a:cubicBezTo>
                    <a:cubicBezTo>
                      <a:pt x="33409" y="141790"/>
                      <a:pt x="27754" y="140547"/>
                      <a:pt x="22782" y="138319"/>
                    </a:cubicBezTo>
                    <a:cubicBezTo>
                      <a:pt x="17815" y="136208"/>
                      <a:pt x="13589" y="133300"/>
                      <a:pt x="10109" y="129579"/>
                    </a:cubicBezTo>
                    <a:cubicBezTo>
                      <a:pt x="6757" y="125985"/>
                      <a:pt x="4146" y="121774"/>
                      <a:pt x="2285" y="116936"/>
                    </a:cubicBezTo>
                    <a:cubicBezTo>
                      <a:pt x="543" y="111981"/>
                      <a:pt x="-203" y="106649"/>
                      <a:pt x="47" y="100950"/>
                    </a:cubicBezTo>
                    <a:cubicBezTo>
                      <a:pt x="170" y="95745"/>
                      <a:pt x="1230" y="90971"/>
                      <a:pt x="3218" y="86633"/>
                    </a:cubicBezTo>
                    <a:cubicBezTo>
                      <a:pt x="5328" y="82173"/>
                      <a:pt x="7999" y="78144"/>
                      <a:pt x="11228" y="74550"/>
                    </a:cubicBezTo>
                    <a:cubicBezTo>
                      <a:pt x="14335" y="71080"/>
                      <a:pt x="17751" y="67981"/>
                      <a:pt x="21481" y="65255"/>
                    </a:cubicBezTo>
                    <a:cubicBezTo>
                      <a:pt x="25330" y="62404"/>
                      <a:pt x="29183" y="59863"/>
                      <a:pt x="33036" y="57633"/>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13" name="Freeform: Shape 12">
                <a:extLst>
                  <a:ext uri="{FF2B5EF4-FFF2-40B4-BE49-F238E27FC236}">
                    <a16:creationId xmlns:a16="http://schemas.microsoft.com/office/drawing/2014/main" id="{4DBA5FC3-FBA1-652E-42F0-79F2CC718852}"/>
                  </a:ext>
                </a:extLst>
              </p:cNvPr>
              <p:cNvSpPr/>
              <p:nvPr/>
            </p:nvSpPr>
            <p:spPr>
              <a:xfrm>
                <a:off x="3490991" y="223152"/>
                <a:ext cx="94299" cy="124572"/>
              </a:xfrm>
              <a:custGeom>
                <a:avLst/>
                <a:gdLst>
                  <a:gd name="connsiteX0" fmla="*/ 4472 w 94299"/>
                  <a:gd name="connsiteY0" fmla="*/ 9296 h 124572"/>
                  <a:gd name="connsiteX1" fmla="*/ 1488 w 94299"/>
                  <a:gd name="connsiteY1" fmla="*/ 7994 h 124572"/>
                  <a:gd name="connsiteX2" fmla="*/ 0 w 94299"/>
                  <a:gd name="connsiteY2" fmla="*/ 4462 h 124572"/>
                  <a:gd name="connsiteX3" fmla="*/ 1488 w 94299"/>
                  <a:gd name="connsiteY3" fmla="*/ 1115 h 124572"/>
                  <a:gd name="connsiteX4" fmla="*/ 4472 w 94299"/>
                  <a:gd name="connsiteY4" fmla="*/ 0 h 124572"/>
                  <a:gd name="connsiteX5" fmla="*/ 28139 w 94299"/>
                  <a:gd name="connsiteY5" fmla="*/ 0 h 124572"/>
                  <a:gd name="connsiteX6" fmla="*/ 55533 w 94299"/>
                  <a:gd name="connsiteY6" fmla="*/ 62465 h 124572"/>
                  <a:gd name="connsiteX7" fmla="*/ 80320 w 94299"/>
                  <a:gd name="connsiteY7" fmla="*/ 0 h 124572"/>
                  <a:gd name="connsiteX8" fmla="*/ 87402 w 94299"/>
                  <a:gd name="connsiteY8" fmla="*/ 0 h 124572"/>
                  <a:gd name="connsiteX9" fmla="*/ 92247 w 94299"/>
                  <a:gd name="connsiteY9" fmla="*/ 1301 h 124572"/>
                  <a:gd name="connsiteX10" fmla="*/ 94112 w 94299"/>
                  <a:gd name="connsiteY10" fmla="*/ 4090 h 124572"/>
                  <a:gd name="connsiteX11" fmla="*/ 94112 w 94299"/>
                  <a:gd name="connsiteY11" fmla="*/ 7064 h 124572"/>
                  <a:gd name="connsiteX12" fmla="*/ 93925 w 94299"/>
                  <a:gd name="connsiteY12" fmla="*/ 8180 h 124572"/>
                  <a:gd name="connsiteX13" fmla="*/ 53113 w 94299"/>
                  <a:gd name="connsiteY13" fmla="*/ 109685 h 124572"/>
                  <a:gd name="connsiteX14" fmla="*/ 42305 w 94299"/>
                  <a:gd name="connsiteY14" fmla="*/ 122142 h 124572"/>
                  <a:gd name="connsiteX15" fmla="*/ 28512 w 94299"/>
                  <a:gd name="connsiteY15" fmla="*/ 124560 h 124572"/>
                  <a:gd name="connsiteX16" fmla="*/ 8197 w 94299"/>
                  <a:gd name="connsiteY16" fmla="*/ 116565 h 124572"/>
                  <a:gd name="connsiteX17" fmla="*/ 746 w 94299"/>
                  <a:gd name="connsiteY17" fmla="*/ 96489 h 124572"/>
                  <a:gd name="connsiteX18" fmla="*/ 20497 w 94299"/>
                  <a:gd name="connsiteY18" fmla="*/ 96489 h 124572"/>
                  <a:gd name="connsiteX19" fmla="*/ 20311 w 94299"/>
                  <a:gd name="connsiteY19" fmla="*/ 98531 h 124572"/>
                  <a:gd name="connsiteX20" fmla="*/ 20311 w 94299"/>
                  <a:gd name="connsiteY20" fmla="*/ 100578 h 124572"/>
                  <a:gd name="connsiteX21" fmla="*/ 20311 w 94299"/>
                  <a:gd name="connsiteY21" fmla="*/ 102252 h 124572"/>
                  <a:gd name="connsiteX22" fmla="*/ 20497 w 94299"/>
                  <a:gd name="connsiteY22" fmla="*/ 103922 h 124572"/>
                  <a:gd name="connsiteX23" fmla="*/ 23668 w 94299"/>
                  <a:gd name="connsiteY23" fmla="*/ 109132 h 124572"/>
                  <a:gd name="connsiteX24" fmla="*/ 29072 w 94299"/>
                  <a:gd name="connsiteY24" fmla="*/ 110988 h 124572"/>
                  <a:gd name="connsiteX25" fmla="*/ 34290 w 94299"/>
                  <a:gd name="connsiteY25" fmla="*/ 109685 h 124572"/>
                  <a:gd name="connsiteX26" fmla="*/ 38388 w 94299"/>
                  <a:gd name="connsiteY26" fmla="*/ 104667 h 124572"/>
                  <a:gd name="connsiteX27" fmla="*/ 46217 w 94299"/>
                  <a:gd name="connsiteY27" fmla="*/ 86261 h 124572"/>
                  <a:gd name="connsiteX28" fmla="*/ 18637 w 94299"/>
                  <a:gd name="connsiteY28" fmla="*/ 24168 h 124572"/>
                  <a:gd name="connsiteX29" fmla="*/ 15839 w 94299"/>
                  <a:gd name="connsiteY29" fmla="*/ 18405 h 124572"/>
                  <a:gd name="connsiteX30" fmla="*/ 13228 w 94299"/>
                  <a:gd name="connsiteY30" fmla="*/ 13757 h 124572"/>
                  <a:gd name="connsiteX31" fmla="*/ 9503 w 94299"/>
                  <a:gd name="connsiteY31" fmla="*/ 10597 h 124572"/>
                  <a:gd name="connsiteX32" fmla="*/ 4472 w 94299"/>
                  <a:gd name="connsiteY32" fmla="*/ 9296 h 12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299" h="124572">
                    <a:moveTo>
                      <a:pt x="4472" y="9296"/>
                    </a:moveTo>
                    <a:cubicBezTo>
                      <a:pt x="3475" y="9296"/>
                      <a:pt x="2484" y="8862"/>
                      <a:pt x="1488" y="7994"/>
                    </a:cubicBezTo>
                    <a:cubicBezTo>
                      <a:pt x="496" y="7003"/>
                      <a:pt x="0" y="5825"/>
                      <a:pt x="0" y="4462"/>
                    </a:cubicBezTo>
                    <a:cubicBezTo>
                      <a:pt x="0" y="2975"/>
                      <a:pt x="496" y="1859"/>
                      <a:pt x="1488" y="1115"/>
                    </a:cubicBezTo>
                    <a:cubicBezTo>
                      <a:pt x="2361" y="372"/>
                      <a:pt x="3353" y="0"/>
                      <a:pt x="4472" y="0"/>
                    </a:cubicBezTo>
                    <a:lnTo>
                      <a:pt x="28139" y="0"/>
                    </a:lnTo>
                    <a:lnTo>
                      <a:pt x="55533" y="62465"/>
                    </a:lnTo>
                    <a:lnTo>
                      <a:pt x="80320" y="0"/>
                    </a:lnTo>
                    <a:lnTo>
                      <a:pt x="87402" y="0"/>
                    </a:lnTo>
                    <a:cubicBezTo>
                      <a:pt x="89763" y="0"/>
                      <a:pt x="91378" y="434"/>
                      <a:pt x="92247" y="1301"/>
                    </a:cubicBezTo>
                    <a:cubicBezTo>
                      <a:pt x="93243" y="2169"/>
                      <a:pt x="93862" y="3098"/>
                      <a:pt x="94112" y="4090"/>
                    </a:cubicBezTo>
                    <a:cubicBezTo>
                      <a:pt x="94362" y="5205"/>
                      <a:pt x="94362" y="6197"/>
                      <a:pt x="94112" y="7064"/>
                    </a:cubicBezTo>
                    <a:cubicBezTo>
                      <a:pt x="93989" y="7808"/>
                      <a:pt x="93925" y="8180"/>
                      <a:pt x="93925" y="8180"/>
                    </a:cubicBezTo>
                    <a:lnTo>
                      <a:pt x="53113" y="109685"/>
                    </a:lnTo>
                    <a:cubicBezTo>
                      <a:pt x="50379" y="116256"/>
                      <a:pt x="46776" y="120408"/>
                      <a:pt x="42305" y="122142"/>
                    </a:cubicBezTo>
                    <a:cubicBezTo>
                      <a:pt x="37956" y="123880"/>
                      <a:pt x="33357" y="124683"/>
                      <a:pt x="28512" y="124560"/>
                    </a:cubicBezTo>
                    <a:cubicBezTo>
                      <a:pt x="19938" y="124311"/>
                      <a:pt x="13169" y="121647"/>
                      <a:pt x="8197" y="116565"/>
                    </a:cubicBezTo>
                    <a:cubicBezTo>
                      <a:pt x="3230" y="111482"/>
                      <a:pt x="746" y="104794"/>
                      <a:pt x="746" y="96489"/>
                    </a:cubicBezTo>
                    <a:lnTo>
                      <a:pt x="20497" y="96489"/>
                    </a:lnTo>
                    <a:cubicBezTo>
                      <a:pt x="20497" y="97229"/>
                      <a:pt x="20438" y="97914"/>
                      <a:pt x="20311" y="98531"/>
                    </a:cubicBezTo>
                    <a:cubicBezTo>
                      <a:pt x="20311" y="99276"/>
                      <a:pt x="20311" y="99956"/>
                      <a:pt x="20311" y="100578"/>
                    </a:cubicBezTo>
                    <a:cubicBezTo>
                      <a:pt x="20311" y="101200"/>
                      <a:pt x="20311" y="101753"/>
                      <a:pt x="20311" y="102252"/>
                    </a:cubicBezTo>
                    <a:cubicBezTo>
                      <a:pt x="20311" y="102870"/>
                      <a:pt x="20374" y="103428"/>
                      <a:pt x="20497" y="103922"/>
                    </a:cubicBezTo>
                    <a:cubicBezTo>
                      <a:pt x="20870" y="106277"/>
                      <a:pt x="21926" y="108015"/>
                      <a:pt x="23668" y="109132"/>
                    </a:cubicBezTo>
                    <a:cubicBezTo>
                      <a:pt x="25406" y="110371"/>
                      <a:pt x="27207" y="110988"/>
                      <a:pt x="29072" y="110988"/>
                    </a:cubicBezTo>
                    <a:cubicBezTo>
                      <a:pt x="30937" y="111115"/>
                      <a:pt x="32675" y="110679"/>
                      <a:pt x="34290" y="109685"/>
                    </a:cubicBezTo>
                    <a:cubicBezTo>
                      <a:pt x="35904" y="108819"/>
                      <a:pt x="37269" y="107149"/>
                      <a:pt x="38388" y="104667"/>
                    </a:cubicBezTo>
                    <a:lnTo>
                      <a:pt x="46217" y="86261"/>
                    </a:lnTo>
                    <a:lnTo>
                      <a:pt x="18637" y="24168"/>
                    </a:lnTo>
                    <a:cubicBezTo>
                      <a:pt x="17641" y="22185"/>
                      <a:pt x="16708" y="20265"/>
                      <a:pt x="15839" y="18405"/>
                    </a:cubicBezTo>
                    <a:cubicBezTo>
                      <a:pt x="15093" y="16546"/>
                      <a:pt x="14224" y="14997"/>
                      <a:pt x="13228" y="13757"/>
                    </a:cubicBezTo>
                    <a:cubicBezTo>
                      <a:pt x="12237" y="12394"/>
                      <a:pt x="10995" y="11340"/>
                      <a:pt x="9503" y="10597"/>
                    </a:cubicBezTo>
                    <a:cubicBezTo>
                      <a:pt x="8138" y="9730"/>
                      <a:pt x="6459" y="9296"/>
                      <a:pt x="4472" y="9296"/>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14" name="Freeform: Shape 13">
                <a:extLst>
                  <a:ext uri="{FF2B5EF4-FFF2-40B4-BE49-F238E27FC236}">
                    <a16:creationId xmlns:a16="http://schemas.microsoft.com/office/drawing/2014/main" id="{49394E8E-122D-9752-73F2-8A108E57F0E4}"/>
                  </a:ext>
                </a:extLst>
              </p:cNvPr>
              <p:cNvSpPr/>
              <p:nvPr/>
            </p:nvSpPr>
            <p:spPr>
              <a:xfrm>
                <a:off x="3378106" y="221293"/>
                <a:ext cx="100079" cy="127721"/>
              </a:xfrm>
              <a:custGeom>
                <a:avLst/>
                <a:gdLst>
                  <a:gd name="connsiteX0" fmla="*/ 67278 w 100079"/>
                  <a:gd name="connsiteY0" fmla="*/ 50942 h 127721"/>
                  <a:gd name="connsiteX1" fmla="*/ 67278 w 100079"/>
                  <a:gd name="connsiteY1" fmla="*/ 42760 h 127721"/>
                  <a:gd name="connsiteX2" fmla="*/ 65972 w 100079"/>
                  <a:gd name="connsiteY2" fmla="*/ 33650 h 127721"/>
                  <a:gd name="connsiteX3" fmla="*/ 62060 w 100079"/>
                  <a:gd name="connsiteY3" fmla="*/ 23983 h 127721"/>
                  <a:gd name="connsiteX4" fmla="*/ 54605 w 100079"/>
                  <a:gd name="connsiteY4" fmla="*/ 16360 h 127721"/>
                  <a:gd name="connsiteX5" fmla="*/ 43610 w 100079"/>
                  <a:gd name="connsiteY5" fmla="*/ 13200 h 127721"/>
                  <a:gd name="connsiteX6" fmla="*/ 32429 w 100079"/>
                  <a:gd name="connsiteY6" fmla="*/ 16175 h 127721"/>
                  <a:gd name="connsiteX7" fmla="*/ 24787 w 100079"/>
                  <a:gd name="connsiteY7" fmla="*/ 23611 h 127721"/>
                  <a:gd name="connsiteX8" fmla="*/ 20315 w 100079"/>
                  <a:gd name="connsiteY8" fmla="*/ 34393 h 127721"/>
                  <a:gd name="connsiteX9" fmla="*/ 19010 w 100079"/>
                  <a:gd name="connsiteY9" fmla="*/ 47035 h 127721"/>
                  <a:gd name="connsiteX10" fmla="*/ 20315 w 100079"/>
                  <a:gd name="connsiteY10" fmla="*/ 58747 h 127721"/>
                  <a:gd name="connsiteX11" fmla="*/ 24973 w 100079"/>
                  <a:gd name="connsiteY11" fmla="*/ 68603 h 127721"/>
                  <a:gd name="connsiteX12" fmla="*/ 32988 w 100079"/>
                  <a:gd name="connsiteY12" fmla="*/ 75478 h 127721"/>
                  <a:gd name="connsiteX13" fmla="*/ 44729 w 100079"/>
                  <a:gd name="connsiteY13" fmla="*/ 77897 h 127721"/>
                  <a:gd name="connsiteX14" fmla="*/ 52926 w 100079"/>
                  <a:gd name="connsiteY14" fmla="*/ 75850 h 127721"/>
                  <a:gd name="connsiteX15" fmla="*/ 60195 w 100079"/>
                  <a:gd name="connsiteY15" fmla="*/ 70273 h 127721"/>
                  <a:gd name="connsiteX16" fmla="*/ 65226 w 100079"/>
                  <a:gd name="connsiteY16" fmla="*/ 61724 h 127721"/>
                  <a:gd name="connsiteX17" fmla="*/ 67278 w 100079"/>
                  <a:gd name="connsiteY17" fmla="*/ 50942 h 127721"/>
                  <a:gd name="connsiteX18" fmla="*/ 85542 w 100079"/>
                  <a:gd name="connsiteY18" fmla="*/ 23797 h 127721"/>
                  <a:gd name="connsiteX19" fmla="*/ 85542 w 100079"/>
                  <a:gd name="connsiteY19" fmla="*/ 92027 h 127721"/>
                  <a:gd name="connsiteX20" fmla="*/ 82371 w 100079"/>
                  <a:gd name="connsiteY20" fmla="*/ 108386 h 127721"/>
                  <a:gd name="connsiteX21" fmla="*/ 73615 w 100079"/>
                  <a:gd name="connsiteY21" fmla="*/ 119540 h 127721"/>
                  <a:gd name="connsiteX22" fmla="*/ 60195 w 100079"/>
                  <a:gd name="connsiteY22" fmla="*/ 125675 h 127721"/>
                  <a:gd name="connsiteX23" fmla="*/ 43610 w 100079"/>
                  <a:gd name="connsiteY23" fmla="*/ 127722 h 127721"/>
                  <a:gd name="connsiteX24" fmla="*/ 14725 w 100079"/>
                  <a:gd name="connsiteY24" fmla="*/ 120098 h 127721"/>
                  <a:gd name="connsiteX25" fmla="*/ 4285 w 100079"/>
                  <a:gd name="connsiteY25" fmla="*/ 100577 h 127721"/>
                  <a:gd name="connsiteX26" fmla="*/ 23481 w 100079"/>
                  <a:gd name="connsiteY26" fmla="*/ 100577 h 127721"/>
                  <a:gd name="connsiteX27" fmla="*/ 28699 w 100079"/>
                  <a:gd name="connsiteY27" fmla="*/ 111177 h 127721"/>
                  <a:gd name="connsiteX28" fmla="*/ 45289 w 100079"/>
                  <a:gd name="connsiteY28" fmla="*/ 115266 h 127721"/>
                  <a:gd name="connsiteX29" fmla="*/ 56097 w 100079"/>
                  <a:gd name="connsiteY29" fmla="*/ 113219 h 127721"/>
                  <a:gd name="connsiteX30" fmla="*/ 62807 w 100079"/>
                  <a:gd name="connsiteY30" fmla="*/ 108014 h 127721"/>
                  <a:gd name="connsiteX31" fmla="*/ 66159 w 100079"/>
                  <a:gd name="connsiteY31" fmla="*/ 100391 h 127721"/>
                  <a:gd name="connsiteX32" fmla="*/ 67278 w 100079"/>
                  <a:gd name="connsiteY32" fmla="*/ 91655 h 127721"/>
                  <a:gd name="connsiteX33" fmla="*/ 67278 w 100079"/>
                  <a:gd name="connsiteY33" fmla="*/ 79571 h 127721"/>
                  <a:gd name="connsiteX34" fmla="*/ 64480 w 100079"/>
                  <a:gd name="connsiteY34" fmla="*/ 82915 h 127721"/>
                  <a:gd name="connsiteX35" fmla="*/ 59822 w 100079"/>
                  <a:gd name="connsiteY35" fmla="*/ 86450 h 127721"/>
                  <a:gd name="connsiteX36" fmla="*/ 51994 w 100079"/>
                  <a:gd name="connsiteY36" fmla="*/ 89423 h 127721"/>
                  <a:gd name="connsiteX37" fmla="*/ 41185 w 100079"/>
                  <a:gd name="connsiteY37" fmla="*/ 90725 h 127721"/>
                  <a:gd name="connsiteX38" fmla="*/ 25160 w 100079"/>
                  <a:gd name="connsiteY38" fmla="*/ 87748 h 127721"/>
                  <a:gd name="connsiteX39" fmla="*/ 12114 w 100079"/>
                  <a:gd name="connsiteY39" fmla="*/ 79013 h 127721"/>
                  <a:gd name="connsiteX40" fmla="*/ 3170 w 100079"/>
                  <a:gd name="connsiteY40" fmla="*/ 65254 h 127721"/>
                  <a:gd name="connsiteX41" fmla="*/ 0 w 100079"/>
                  <a:gd name="connsiteY41" fmla="*/ 47035 h 127721"/>
                  <a:gd name="connsiteX42" fmla="*/ 2611 w 100079"/>
                  <a:gd name="connsiteY42" fmla="*/ 29188 h 127721"/>
                  <a:gd name="connsiteX43" fmla="*/ 10435 w 100079"/>
                  <a:gd name="connsiteY43" fmla="*/ 14129 h 127721"/>
                  <a:gd name="connsiteX44" fmla="*/ 23295 w 100079"/>
                  <a:gd name="connsiteY44" fmla="*/ 3904 h 127721"/>
                  <a:gd name="connsiteX45" fmla="*/ 41372 w 100079"/>
                  <a:gd name="connsiteY45" fmla="*/ 0 h 127721"/>
                  <a:gd name="connsiteX46" fmla="*/ 50693 w 100079"/>
                  <a:gd name="connsiteY46" fmla="*/ 1301 h 127721"/>
                  <a:gd name="connsiteX47" fmla="*/ 58703 w 100079"/>
                  <a:gd name="connsiteY47" fmla="*/ 4462 h 127721"/>
                  <a:gd name="connsiteX48" fmla="*/ 64480 w 100079"/>
                  <a:gd name="connsiteY48" fmla="*/ 8552 h 127721"/>
                  <a:gd name="connsiteX49" fmla="*/ 67278 w 100079"/>
                  <a:gd name="connsiteY49" fmla="*/ 12642 h 127721"/>
                  <a:gd name="connsiteX50" fmla="*/ 67278 w 100079"/>
                  <a:gd name="connsiteY50" fmla="*/ 6507 h 127721"/>
                  <a:gd name="connsiteX51" fmla="*/ 69329 w 100079"/>
                  <a:gd name="connsiteY51" fmla="*/ 3533 h 127721"/>
                  <a:gd name="connsiteX52" fmla="*/ 74174 w 100079"/>
                  <a:gd name="connsiteY52" fmla="*/ 1859 h 127721"/>
                  <a:gd name="connsiteX53" fmla="*/ 95977 w 100079"/>
                  <a:gd name="connsiteY53" fmla="*/ 1859 h 127721"/>
                  <a:gd name="connsiteX54" fmla="*/ 98774 w 100079"/>
                  <a:gd name="connsiteY54" fmla="*/ 3347 h 127721"/>
                  <a:gd name="connsiteX55" fmla="*/ 100080 w 100079"/>
                  <a:gd name="connsiteY55" fmla="*/ 6879 h 127721"/>
                  <a:gd name="connsiteX56" fmla="*/ 98401 w 100079"/>
                  <a:gd name="connsiteY56" fmla="*/ 10226 h 127721"/>
                  <a:gd name="connsiteX57" fmla="*/ 95231 w 100079"/>
                  <a:gd name="connsiteY57" fmla="*/ 11341 h 127721"/>
                  <a:gd name="connsiteX58" fmla="*/ 88335 w 100079"/>
                  <a:gd name="connsiteY58" fmla="*/ 13758 h 127721"/>
                  <a:gd name="connsiteX59" fmla="*/ 85542 w 100079"/>
                  <a:gd name="connsiteY59" fmla="*/ 23797 h 12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79" h="127721">
                    <a:moveTo>
                      <a:pt x="67278" y="50942"/>
                    </a:moveTo>
                    <a:lnTo>
                      <a:pt x="67278" y="42760"/>
                    </a:lnTo>
                    <a:cubicBezTo>
                      <a:pt x="67278" y="40033"/>
                      <a:pt x="66841" y="36996"/>
                      <a:pt x="65972" y="33650"/>
                    </a:cubicBezTo>
                    <a:cubicBezTo>
                      <a:pt x="65226" y="30180"/>
                      <a:pt x="63925" y="26957"/>
                      <a:pt x="62060" y="23983"/>
                    </a:cubicBezTo>
                    <a:cubicBezTo>
                      <a:pt x="60195" y="21008"/>
                      <a:pt x="57711" y="18468"/>
                      <a:pt x="54605" y="16360"/>
                    </a:cubicBezTo>
                    <a:cubicBezTo>
                      <a:pt x="51625" y="14253"/>
                      <a:pt x="47959" y="13200"/>
                      <a:pt x="43610" y="13200"/>
                    </a:cubicBezTo>
                    <a:cubicBezTo>
                      <a:pt x="39261" y="13200"/>
                      <a:pt x="35536" y="14192"/>
                      <a:pt x="32429" y="16175"/>
                    </a:cubicBezTo>
                    <a:cubicBezTo>
                      <a:pt x="29445" y="18034"/>
                      <a:pt x="26897" y="20512"/>
                      <a:pt x="24787" y="23611"/>
                    </a:cubicBezTo>
                    <a:cubicBezTo>
                      <a:pt x="22799" y="26710"/>
                      <a:pt x="21307" y="30304"/>
                      <a:pt x="20315" y="34393"/>
                    </a:cubicBezTo>
                    <a:cubicBezTo>
                      <a:pt x="19446" y="38484"/>
                      <a:pt x="19010" y="42698"/>
                      <a:pt x="19010" y="47035"/>
                    </a:cubicBezTo>
                    <a:cubicBezTo>
                      <a:pt x="19010" y="51123"/>
                      <a:pt x="19446" y="55031"/>
                      <a:pt x="20315" y="58747"/>
                    </a:cubicBezTo>
                    <a:cubicBezTo>
                      <a:pt x="21307" y="62468"/>
                      <a:pt x="22863" y="65749"/>
                      <a:pt x="24973" y="68603"/>
                    </a:cubicBezTo>
                    <a:cubicBezTo>
                      <a:pt x="27084" y="71453"/>
                      <a:pt x="29754" y="73744"/>
                      <a:pt x="32988" y="75478"/>
                    </a:cubicBezTo>
                    <a:cubicBezTo>
                      <a:pt x="36218" y="77093"/>
                      <a:pt x="40130" y="77897"/>
                      <a:pt x="44729" y="77897"/>
                    </a:cubicBezTo>
                    <a:cubicBezTo>
                      <a:pt x="47463" y="77897"/>
                      <a:pt x="50192" y="77216"/>
                      <a:pt x="52926" y="75850"/>
                    </a:cubicBezTo>
                    <a:cubicBezTo>
                      <a:pt x="55660" y="74489"/>
                      <a:pt x="58085" y="72628"/>
                      <a:pt x="60195" y="70273"/>
                    </a:cubicBezTo>
                    <a:cubicBezTo>
                      <a:pt x="62306" y="67795"/>
                      <a:pt x="63985" y="64946"/>
                      <a:pt x="65226" y="61724"/>
                    </a:cubicBezTo>
                    <a:cubicBezTo>
                      <a:pt x="66595" y="58375"/>
                      <a:pt x="67278" y="54781"/>
                      <a:pt x="67278" y="50942"/>
                    </a:cubicBezTo>
                    <a:close/>
                    <a:moveTo>
                      <a:pt x="85542" y="23797"/>
                    </a:moveTo>
                    <a:lnTo>
                      <a:pt x="85542" y="92027"/>
                    </a:lnTo>
                    <a:cubicBezTo>
                      <a:pt x="85542" y="98471"/>
                      <a:pt x="84486" y="103925"/>
                      <a:pt x="82371" y="108386"/>
                    </a:cubicBezTo>
                    <a:cubicBezTo>
                      <a:pt x="80260" y="112974"/>
                      <a:pt x="77340" y="116690"/>
                      <a:pt x="73615" y="119540"/>
                    </a:cubicBezTo>
                    <a:cubicBezTo>
                      <a:pt x="69889" y="122390"/>
                      <a:pt x="65413" y="124436"/>
                      <a:pt x="60195" y="125675"/>
                    </a:cubicBezTo>
                    <a:cubicBezTo>
                      <a:pt x="55101" y="127041"/>
                      <a:pt x="49574" y="127722"/>
                      <a:pt x="43610" y="127722"/>
                    </a:cubicBezTo>
                    <a:cubicBezTo>
                      <a:pt x="30564" y="127722"/>
                      <a:pt x="20934" y="125181"/>
                      <a:pt x="14725" y="120098"/>
                    </a:cubicBezTo>
                    <a:cubicBezTo>
                      <a:pt x="8511" y="115143"/>
                      <a:pt x="5031" y="108636"/>
                      <a:pt x="4285" y="100577"/>
                    </a:cubicBezTo>
                    <a:lnTo>
                      <a:pt x="23481" y="100577"/>
                    </a:lnTo>
                    <a:cubicBezTo>
                      <a:pt x="23977" y="104915"/>
                      <a:pt x="25719" y="108450"/>
                      <a:pt x="28699" y="111177"/>
                    </a:cubicBezTo>
                    <a:cubicBezTo>
                      <a:pt x="31806" y="113900"/>
                      <a:pt x="37337" y="115266"/>
                      <a:pt x="45289" y="115266"/>
                    </a:cubicBezTo>
                    <a:cubicBezTo>
                      <a:pt x="49637" y="115266"/>
                      <a:pt x="53240" y="114585"/>
                      <a:pt x="56097" y="113219"/>
                    </a:cubicBezTo>
                    <a:cubicBezTo>
                      <a:pt x="58953" y="111980"/>
                      <a:pt x="61191" y="110247"/>
                      <a:pt x="62807" y="108014"/>
                    </a:cubicBezTo>
                    <a:cubicBezTo>
                      <a:pt x="64421" y="105781"/>
                      <a:pt x="65540" y="103245"/>
                      <a:pt x="66159" y="100391"/>
                    </a:cubicBezTo>
                    <a:cubicBezTo>
                      <a:pt x="66905" y="97541"/>
                      <a:pt x="67278" y="94628"/>
                      <a:pt x="67278" y="91655"/>
                    </a:cubicBezTo>
                    <a:lnTo>
                      <a:pt x="67278" y="79571"/>
                    </a:lnTo>
                    <a:cubicBezTo>
                      <a:pt x="66655" y="80438"/>
                      <a:pt x="65727" y="81554"/>
                      <a:pt x="64480" y="82915"/>
                    </a:cubicBezTo>
                    <a:cubicBezTo>
                      <a:pt x="63366" y="84154"/>
                      <a:pt x="61810" y="85334"/>
                      <a:pt x="59822" y="86450"/>
                    </a:cubicBezTo>
                    <a:cubicBezTo>
                      <a:pt x="57711" y="87689"/>
                      <a:pt x="55101" y="88678"/>
                      <a:pt x="51994" y="89423"/>
                    </a:cubicBezTo>
                    <a:cubicBezTo>
                      <a:pt x="49014" y="90289"/>
                      <a:pt x="45411" y="90725"/>
                      <a:pt x="41185" y="90725"/>
                    </a:cubicBezTo>
                    <a:cubicBezTo>
                      <a:pt x="35595" y="90725"/>
                      <a:pt x="30255" y="89731"/>
                      <a:pt x="25160" y="87748"/>
                    </a:cubicBezTo>
                    <a:cubicBezTo>
                      <a:pt x="20188" y="85765"/>
                      <a:pt x="15839" y="82856"/>
                      <a:pt x="12114" y="79013"/>
                    </a:cubicBezTo>
                    <a:cubicBezTo>
                      <a:pt x="8388" y="75169"/>
                      <a:pt x="5404" y="70586"/>
                      <a:pt x="3170" y="65254"/>
                    </a:cubicBezTo>
                    <a:cubicBezTo>
                      <a:pt x="1055" y="59800"/>
                      <a:pt x="0" y="53728"/>
                      <a:pt x="0" y="47035"/>
                    </a:cubicBezTo>
                    <a:cubicBezTo>
                      <a:pt x="0" y="40715"/>
                      <a:pt x="869" y="34766"/>
                      <a:pt x="2611" y="29188"/>
                    </a:cubicBezTo>
                    <a:cubicBezTo>
                      <a:pt x="4349" y="23487"/>
                      <a:pt x="6960" y="18468"/>
                      <a:pt x="10435" y="14129"/>
                    </a:cubicBezTo>
                    <a:cubicBezTo>
                      <a:pt x="13915" y="9792"/>
                      <a:pt x="18200" y="6383"/>
                      <a:pt x="23295" y="3904"/>
                    </a:cubicBezTo>
                    <a:cubicBezTo>
                      <a:pt x="28512" y="1301"/>
                      <a:pt x="34539" y="0"/>
                      <a:pt x="41372" y="0"/>
                    </a:cubicBezTo>
                    <a:cubicBezTo>
                      <a:pt x="44729" y="0"/>
                      <a:pt x="47836" y="434"/>
                      <a:pt x="50693" y="1301"/>
                    </a:cubicBezTo>
                    <a:cubicBezTo>
                      <a:pt x="53672" y="2169"/>
                      <a:pt x="56342" y="3223"/>
                      <a:pt x="58703" y="4462"/>
                    </a:cubicBezTo>
                    <a:cubicBezTo>
                      <a:pt x="61064" y="5701"/>
                      <a:pt x="62993" y="7065"/>
                      <a:pt x="64480" y="8552"/>
                    </a:cubicBezTo>
                    <a:cubicBezTo>
                      <a:pt x="65972" y="10039"/>
                      <a:pt x="66905" y="11403"/>
                      <a:pt x="67278" y="12642"/>
                    </a:cubicBezTo>
                    <a:lnTo>
                      <a:pt x="67278" y="6507"/>
                    </a:lnTo>
                    <a:cubicBezTo>
                      <a:pt x="67278" y="5640"/>
                      <a:pt x="67960" y="4648"/>
                      <a:pt x="69329" y="3533"/>
                    </a:cubicBezTo>
                    <a:cubicBezTo>
                      <a:pt x="70694" y="2417"/>
                      <a:pt x="72309" y="1859"/>
                      <a:pt x="74174" y="1859"/>
                    </a:cubicBezTo>
                    <a:lnTo>
                      <a:pt x="95977" y="1859"/>
                    </a:lnTo>
                    <a:cubicBezTo>
                      <a:pt x="96973" y="1859"/>
                      <a:pt x="97906" y="2355"/>
                      <a:pt x="98774" y="3347"/>
                    </a:cubicBezTo>
                    <a:cubicBezTo>
                      <a:pt x="99643" y="4338"/>
                      <a:pt x="100080" y="5516"/>
                      <a:pt x="100080" y="6879"/>
                    </a:cubicBezTo>
                    <a:cubicBezTo>
                      <a:pt x="99952" y="8366"/>
                      <a:pt x="99393" y="9482"/>
                      <a:pt x="98401" y="10226"/>
                    </a:cubicBezTo>
                    <a:cubicBezTo>
                      <a:pt x="97405" y="10969"/>
                      <a:pt x="96350" y="11341"/>
                      <a:pt x="95231" y="11341"/>
                    </a:cubicBezTo>
                    <a:cubicBezTo>
                      <a:pt x="92624" y="11341"/>
                      <a:pt x="90322" y="12146"/>
                      <a:pt x="88335" y="13758"/>
                    </a:cubicBezTo>
                    <a:cubicBezTo>
                      <a:pt x="86474" y="15245"/>
                      <a:pt x="85542" y="18591"/>
                      <a:pt x="85542" y="2379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15" name="Freeform: Shape 14">
                <a:extLst>
                  <a:ext uri="{FF2B5EF4-FFF2-40B4-BE49-F238E27FC236}">
                    <a16:creationId xmlns:a16="http://schemas.microsoft.com/office/drawing/2014/main" id="{1F489762-037D-1975-0F59-FE53F696577D}"/>
                  </a:ext>
                </a:extLst>
              </p:cNvPr>
              <p:cNvSpPr/>
              <p:nvPr/>
            </p:nvSpPr>
            <p:spPr>
              <a:xfrm>
                <a:off x="3273686" y="221293"/>
                <a:ext cx="93552" cy="95185"/>
              </a:xfrm>
              <a:custGeom>
                <a:avLst/>
                <a:gdLst>
                  <a:gd name="connsiteX0" fmla="*/ 46776 w 93552"/>
                  <a:gd name="connsiteY0" fmla="*/ 95186 h 95185"/>
                  <a:gd name="connsiteX1" fmla="*/ 28885 w 93552"/>
                  <a:gd name="connsiteY1" fmla="*/ 92213 h 95185"/>
                  <a:gd name="connsiteX2" fmla="*/ 14161 w 93552"/>
                  <a:gd name="connsiteY2" fmla="*/ 83288 h 95185"/>
                  <a:gd name="connsiteX3" fmla="*/ 3725 w 93552"/>
                  <a:gd name="connsiteY3" fmla="*/ 68603 h 95185"/>
                  <a:gd name="connsiteX4" fmla="*/ 0 w 93552"/>
                  <a:gd name="connsiteY4" fmla="*/ 48151 h 95185"/>
                  <a:gd name="connsiteX5" fmla="*/ 3166 w 93552"/>
                  <a:gd name="connsiteY5" fmla="*/ 29746 h 95185"/>
                  <a:gd name="connsiteX6" fmla="*/ 12296 w 93552"/>
                  <a:gd name="connsiteY6" fmla="*/ 14315 h 95185"/>
                  <a:gd name="connsiteX7" fmla="*/ 26834 w 93552"/>
                  <a:gd name="connsiteY7" fmla="*/ 3904 h 95185"/>
                  <a:gd name="connsiteX8" fmla="*/ 46403 w 93552"/>
                  <a:gd name="connsiteY8" fmla="*/ 0 h 95185"/>
                  <a:gd name="connsiteX9" fmla="*/ 65040 w 93552"/>
                  <a:gd name="connsiteY9" fmla="*/ 3533 h 95185"/>
                  <a:gd name="connsiteX10" fmla="*/ 79947 w 93552"/>
                  <a:gd name="connsiteY10" fmla="*/ 13014 h 95185"/>
                  <a:gd name="connsiteX11" fmla="*/ 89827 w 93552"/>
                  <a:gd name="connsiteY11" fmla="*/ 28259 h 95185"/>
                  <a:gd name="connsiteX12" fmla="*/ 93552 w 93552"/>
                  <a:gd name="connsiteY12" fmla="*/ 47965 h 95185"/>
                  <a:gd name="connsiteX13" fmla="*/ 89827 w 93552"/>
                  <a:gd name="connsiteY13" fmla="*/ 67673 h 95185"/>
                  <a:gd name="connsiteX14" fmla="*/ 79947 w 93552"/>
                  <a:gd name="connsiteY14" fmla="*/ 82543 h 95185"/>
                  <a:gd name="connsiteX15" fmla="*/ 65226 w 93552"/>
                  <a:gd name="connsiteY15" fmla="*/ 91841 h 95185"/>
                  <a:gd name="connsiteX16" fmla="*/ 46776 w 93552"/>
                  <a:gd name="connsiteY16" fmla="*/ 95186 h 95185"/>
                  <a:gd name="connsiteX17" fmla="*/ 19751 w 93552"/>
                  <a:gd name="connsiteY17" fmla="*/ 48151 h 95185"/>
                  <a:gd name="connsiteX18" fmla="*/ 21243 w 93552"/>
                  <a:gd name="connsiteY18" fmla="*/ 61538 h 95185"/>
                  <a:gd name="connsiteX19" fmla="*/ 26274 w 93552"/>
                  <a:gd name="connsiteY19" fmla="*/ 72692 h 95185"/>
                  <a:gd name="connsiteX20" fmla="*/ 34662 w 93552"/>
                  <a:gd name="connsiteY20" fmla="*/ 80315 h 95185"/>
                  <a:gd name="connsiteX21" fmla="*/ 46963 w 93552"/>
                  <a:gd name="connsiteY21" fmla="*/ 83101 h 95185"/>
                  <a:gd name="connsiteX22" fmla="*/ 58330 w 93552"/>
                  <a:gd name="connsiteY22" fmla="*/ 80315 h 95185"/>
                  <a:gd name="connsiteX23" fmla="*/ 66714 w 93552"/>
                  <a:gd name="connsiteY23" fmla="*/ 72506 h 95185"/>
                  <a:gd name="connsiteX24" fmla="*/ 71750 w 93552"/>
                  <a:gd name="connsiteY24" fmla="*/ 61352 h 95185"/>
                  <a:gd name="connsiteX25" fmla="*/ 73424 w 93552"/>
                  <a:gd name="connsiteY25" fmla="*/ 47965 h 95185"/>
                  <a:gd name="connsiteX26" fmla="*/ 71750 w 93552"/>
                  <a:gd name="connsiteY26" fmla="*/ 34766 h 95185"/>
                  <a:gd name="connsiteX27" fmla="*/ 66714 w 93552"/>
                  <a:gd name="connsiteY27" fmla="*/ 23239 h 95185"/>
                  <a:gd name="connsiteX28" fmla="*/ 58144 w 93552"/>
                  <a:gd name="connsiteY28" fmla="*/ 15245 h 95185"/>
                  <a:gd name="connsiteX29" fmla="*/ 46217 w 93552"/>
                  <a:gd name="connsiteY29" fmla="*/ 12084 h 95185"/>
                  <a:gd name="connsiteX30" fmla="*/ 34290 w 93552"/>
                  <a:gd name="connsiteY30" fmla="*/ 15059 h 95185"/>
                  <a:gd name="connsiteX31" fmla="*/ 26088 w 93552"/>
                  <a:gd name="connsiteY31" fmla="*/ 22867 h 95185"/>
                  <a:gd name="connsiteX32" fmla="*/ 21243 w 93552"/>
                  <a:gd name="connsiteY32" fmla="*/ 34393 h 95185"/>
                  <a:gd name="connsiteX33" fmla="*/ 19751 w 93552"/>
                  <a:gd name="connsiteY33" fmla="*/ 48151 h 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552" h="95185">
                    <a:moveTo>
                      <a:pt x="46776" y="95186"/>
                    </a:moveTo>
                    <a:cubicBezTo>
                      <a:pt x="40562" y="95186"/>
                      <a:pt x="34599" y="94196"/>
                      <a:pt x="28885" y="92213"/>
                    </a:cubicBezTo>
                    <a:cubicBezTo>
                      <a:pt x="23295" y="90230"/>
                      <a:pt x="18387" y="87254"/>
                      <a:pt x="14161" y="83288"/>
                    </a:cubicBezTo>
                    <a:cubicBezTo>
                      <a:pt x="9812" y="79321"/>
                      <a:pt x="6332" y="74425"/>
                      <a:pt x="3725" y="68603"/>
                    </a:cubicBezTo>
                    <a:cubicBezTo>
                      <a:pt x="1242" y="62654"/>
                      <a:pt x="0" y="55834"/>
                      <a:pt x="0" y="48151"/>
                    </a:cubicBezTo>
                    <a:cubicBezTo>
                      <a:pt x="0" y="41706"/>
                      <a:pt x="1055" y="35571"/>
                      <a:pt x="3166" y="29746"/>
                    </a:cubicBezTo>
                    <a:cubicBezTo>
                      <a:pt x="5277" y="23797"/>
                      <a:pt x="8320" y="18653"/>
                      <a:pt x="12296" y="14315"/>
                    </a:cubicBezTo>
                    <a:cubicBezTo>
                      <a:pt x="16271" y="9977"/>
                      <a:pt x="21121" y="6507"/>
                      <a:pt x="26834" y="3904"/>
                    </a:cubicBezTo>
                    <a:cubicBezTo>
                      <a:pt x="32547" y="1301"/>
                      <a:pt x="39070" y="0"/>
                      <a:pt x="46403" y="0"/>
                    </a:cubicBezTo>
                    <a:cubicBezTo>
                      <a:pt x="53113" y="0"/>
                      <a:pt x="59322" y="1178"/>
                      <a:pt x="65040" y="3533"/>
                    </a:cubicBezTo>
                    <a:cubicBezTo>
                      <a:pt x="70753" y="5763"/>
                      <a:pt x="75725" y="8924"/>
                      <a:pt x="79947" y="13014"/>
                    </a:cubicBezTo>
                    <a:cubicBezTo>
                      <a:pt x="84173" y="17228"/>
                      <a:pt x="87466" y="22309"/>
                      <a:pt x="89827" y="28259"/>
                    </a:cubicBezTo>
                    <a:cubicBezTo>
                      <a:pt x="92310" y="34084"/>
                      <a:pt x="93552" y="40652"/>
                      <a:pt x="93552" y="47965"/>
                    </a:cubicBezTo>
                    <a:cubicBezTo>
                      <a:pt x="93552" y="55276"/>
                      <a:pt x="92310" y="61846"/>
                      <a:pt x="89827" y="67673"/>
                    </a:cubicBezTo>
                    <a:cubicBezTo>
                      <a:pt x="87466" y="73495"/>
                      <a:pt x="84173" y="78455"/>
                      <a:pt x="79947" y="82543"/>
                    </a:cubicBezTo>
                    <a:cubicBezTo>
                      <a:pt x="75848" y="86636"/>
                      <a:pt x="70940" y="89731"/>
                      <a:pt x="65226" y="91841"/>
                    </a:cubicBezTo>
                    <a:cubicBezTo>
                      <a:pt x="59508" y="94069"/>
                      <a:pt x="53358" y="95186"/>
                      <a:pt x="46776" y="95186"/>
                    </a:cubicBezTo>
                    <a:close/>
                    <a:moveTo>
                      <a:pt x="19751" y="48151"/>
                    </a:moveTo>
                    <a:cubicBezTo>
                      <a:pt x="19751" y="52861"/>
                      <a:pt x="20247" y="57322"/>
                      <a:pt x="21243" y="61538"/>
                    </a:cubicBezTo>
                    <a:cubicBezTo>
                      <a:pt x="22362" y="65749"/>
                      <a:pt x="24041" y="69470"/>
                      <a:pt x="26274" y="72692"/>
                    </a:cubicBezTo>
                    <a:cubicBezTo>
                      <a:pt x="28512" y="75914"/>
                      <a:pt x="31306" y="78455"/>
                      <a:pt x="34662" y="80315"/>
                    </a:cubicBezTo>
                    <a:cubicBezTo>
                      <a:pt x="38142" y="82171"/>
                      <a:pt x="42241" y="83101"/>
                      <a:pt x="46963" y="83101"/>
                    </a:cubicBezTo>
                    <a:cubicBezTo>
                      <a:pt x="51311" y="83101"/>
                      <a:pt x="55101" y="82171"/>
                      <a:pt x="58330" y="80315"/>
                    </a:cubicBezTo>
                    <a:cubicBezTo>
                      <a:pt x="61683" y="78332"/>
                      <a:pt x="64480" y="75728"/>
                      <a:pt x="66714" y="72506"/>
                    </a:cubicBezTo>
                    <a:cubicBezTo>
                      <a:pt x="68952" y="69284"/>
                      <a:pt x="70630" y="65563"/>
                      <a:pt x="71750" y="61352"/>
                    </a:cubicBezTo>
                    <a:cubicBezTo>
                      <a:pt x="72864" y="57136"/>
                      <a:pt x="73424" y="52675"/>
                      <a:pt x="73424" y="47965"/>
                    </a:cubicBezTo>
                    <a:cubicBezTo>
                      <a:pt x="73424" y="43379"/>
                      <a:pt x="72864" y="38979"/>
                      <a:pt x="71750" y="34766"/>
                    </a:cubicBezTo>
                    <a:cubicBezTo>
                      <a:pt x="70630" y="30427"/>
                      <a:pt x="68952" y="26585"/>
                      <a:pt x="66714" y="23239"/>
                    </a:cubicBezTo>
                    <a:cubicBezTo>
                      <a:pt x="64480" y="19893"/>
                      <a:pt x="61624" y="17228"/>
                      <a:pt x="58144" y="15245"/>
                    </a:cubicBezTo>
                    <a:cubicBezTo>
                      <a:pt x="54787" y="13138"/>
                      <a:pt x="50811" y="12084"/>
                      <a:pt x="46217" y="12084"/>
                    </a:cubicBezTo>
                    <a:cubicBezTo>
                      <a:pt x="41618" y="12084"/>
                      <a:pt x="37642" y="13076"/>
                      <a:pt x="34290" y="15059"/>
                    </a:cubicBezTo>
                    <a:cubicBezTo>
                      <a:pt x="31060" y="17042"/>
                      <a:pt x="28326" y="19645"/>
                      <a:pt x="26088" y="22867"/>
                    </a:cubicBezTo>
                    <a:cubicBezTo>
                      <a:pt x="23977" y="26214"/>
                      <a:pt x="22362" y="30056"/>
                      <a:pt x="21243" y="34393"/>
                    </a:cubicBezTo>
                    <a:cubicBezTo>
                      <a:pt x="20247" y="38732"/>
                      <a:pt x="19751" y="43318"/>
                      <a:pt x="19751" y="4815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4" name="Freeform: Shape 43">
                <a:extLst>
                  <a:ext uri="{FF2B5EF4-FFF2-40B4-BE49-F238E27FC236}">
                    <a16:creationId xmlns:a16="http://schemas.microsoft.com/office/drawing/2014/main" id="{D915E166-638A-0361-AE7F-D938B9916991}"/>
                  </a:ext>
                </a:extLst>
              </p:cNvPr>
              <p:cNvSpPr/>
              <p:nvPr/>
            </p:nvSpPr>
            <p:spPr>
              <a:xfrm>
                <a:off x="3218981" y="180579"/>
                <a:ext cx="34289" cy="134043"/>
              </a:xfrm>
              <a:custGeom>
                <a:avLst/>
                <a:gdLst>
                  <a:gd name="connsiteX0" fmla="*/ 34290 w 34289"/>
                  <a:gd name="connsiteY0" fmla="*/ 9667 h 134043"/>
                  <a:gd name="connsiteX1" fmla="*/ 34290 w 34289"/>
                  <a:gd name="connsiteY1" fmla="*/ 134043 h 134043"/>
                  <a:gd name="connsiteX2" fmla="*/ 15839 w 34289"/>
                  <a:gd name="connsiteY2" fmla="*/ 134043 h 134043"/>
                  <a:gd name="connsiteX3" fmla="*/ 15839 w 34289"/>
                  <a:gd name="connsiteY3" fmla="*/ 25098 h 134043"/>
                  <a:gd name="connsiteX4" fmla="*/ 15653 w 34289"/>
                  <a:gd name="connsiteY4" fmla="*/ 21008 h 134043"/>
                  <a:gd name="connsiteX5" fmla="*/ 15280 w 34289"/>
                  <a:gd name="connsiteY5" fmla="*/ 17290 h 134043"/>
                  <a:gd name="connsiteX6" fmla="*/ 14161 w 34289"/>
                  <a:gd name="connsiteY6" fmla="*/ 14501 h 134043"/>
                  <a:gd name="connsiteX7" fmla="*/ 12114 w 34289"/>
                  <a:gd name="connsiteY7" fmla="*/ 12084 h 134043"/>
                  <a:gd name="connsiteX8" fmla="*/ 8943 w 34289"/>
                  <a:gd name="connsiteY8" fmla="*/ 10597 h 134043"/>
                  <a:gd name="connsiteX9" fmla="*/ 5591 w 34289"/>
                  <a:gd name="connsiteY9" fmla="*/ 10039 h 134043"/>
                  <a:gd name="connsiteX10" fmla="*/ 1305 w 34289"/>
                  <a:gd name="connsiteY10" fmla="*/ 8552 h 134043"/>
                  <a:gd name="connsiteX11" fmla="*/ 0 w 34289"/>
                  <a:gd name="connsiteY11" fmla="*/ 4834 h 134043"/>
                  <a:gd name="connsiteX12" fmla="*/ 1305 w 34289"/>
                  <a:gd name="connsiteY12" fmla="*/ 1487 h 134043"/>
                  <a:gd name="connsiteX13" fmla="*/ 4658 w 34289"/>
                  <a:gd name="connsiteY13" fmla="*/ 0 h 134043"/>
                  <a:gd name="connsiteX14" fmla="*/ 24414 w 34289"/>
                  <a:gd name="connsiteY14" fmla="*/ 0 h 134043"/>
                  <a:gd name="connsiteX15" fmla="*/ 31497 w 34289"/>
                  <a:gd name="connsiteY15" fmla="*/ 3346 h 134043"/>
                  <a:gd name="connsiteX16" fmla="*/ 34290 w 34289"/>
                  <a:gd name="connsiteY16" fmla="*/ 9667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89" h="134043">
                    <a:moveTo>
                      <a:pt x="34290" y="9667"/>
                    </a:moveTo>
                    <a:lnTo>
                      <a:pt x="34290" y="134043"/>
                    </a:lnTo>
                    <a:lnTo>
                      <a:pt x="15839" y="134043"/>
                    </a:lnTo>
                    <a:lnTo>
                      <a:pt x="15839" y="25098"/>
                    </a:lnTo>
                    <a:cubicBezTo>
                      <a:pt x="15839" y="23611"/>
                      <a:pt x="15776" y="22247"/>
                      <a:pt x="15653" y="21008"/>
                    </a:cubicBezTo>
                    <a:cubicBezTo>
                      <a:pt x="15653" y="19645"/>
                      <a:pt x="15530" y="18405"/>
                      <a:pt x="15280" y="17290"/>
                    </a:cubicBezTo>
                    <a:cubicBezTo>
                      <a:pt x="15157" y="16174"/>
                      <a:pt x="14784" y="15245"/>
                      <a:pt x="14161" y="14501"/>
                    </a:cubicBezTo>
                    <a:cubicBezTo>
                      <a:pt x="13665" y="13633"/>
                      <a:pt x="12983" y="12828"/>
                      <a:pt x="12114" y="12084"/>
                    </a:cubicBezTo>
                    <a:cubicBezTo>
                      <a:pt x="11245" y="11464"/>
                      <a:pt x="10185" y="10969"/>
                      <a:pt x="8943" y="10597"/>
                    </a:cubicBezTo>
                    <a:cubicBezTo>
                      <a:pt x="7824" y="10225"/>
                      <a:pt x="6709" y="10039"/>
                      <a:pt x="5591" y="10039"/>
                    </a:cubicBezTo>
                    <a:cubicBezTo>
                      <a:pt x="3725" y="10039"/>
                      <a:pt x="2297" y="9543"/>
                      <a:pt x="1305" y="8552"/>
                    </a:cubicBezTo>
                    <a:cubicBezTo>
                      <a:pt x="432" y="7560"/>
                      <a:pt x="0" y="6321"/>
                      <a:pt x="0" y="4834"/>
                    </a:cubicBezTo>
                    <a:cubicBezTo>
                      <a:pt x="0" y="3594"/>
                      <a:pt x="432" y="2479"/>
                      <a:pt x="1305" y="1487"/>
                    </a:cubicBezTo>
                    <a:cubicBezTo>
                      <a:pt x="2297" y="496"/>
                      <a:pt x="3416" y="0"/>
                      <a:pt x="4658" y="0"/>
                    </a:cubicBezTo>
                    <a:lnTo>
                      <a:pt x="24414" y="0"/>
                    </a:lnTo>
                    <a:cubicBezTo>
                      <a:pt x="27393" y="0"/>
                      <a:pt x="29754" y="1115"/>
                      <a:pt x="31497" y="3346"/>
                    </a:cubicBezTo>
                    <a:cubicBezTo>
                      <a:pt x="33357" y="5453"/>
                      <a:pt x="34290" y="7560"/>
                      <a:pt x="34290" y="966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5" name="Freeform: Shape 44">
                <a:extLst>
                  <a:ext uri="{FF2B5EF4-FFF2-40B4-BE49-F238E27FC236}">
                    <a16:creationId xmlns:a16="http://schemas.microsoft.com/office/drawing/2014/main" id="{6FDC3483-78A9-A0C8-406F-D500D8D963C8}"/>
                  </a:ext>
                </a:extLst>
              </p:cNvPr>
              <p:cNvSpPr/>
              <p:nvPr/>
            </p:nvSpPr>
            <p:spPr>
              <a:xfrm>
                <a:off x="3120893" y="221293"/>
                <a:ext cx="93557" cy="95185"/>
              </a:xfrm>
              <a:custGeom>
                <a:avLst/>
                <a:gdLst>
                  <a:gd name="connsiteX0" fmla="*/ 46776 w 93557"/>
                  <a:gd name="connsiteY0" fmla="*/ 95186 h 95185"/>
                  <a:gd name="connsiteX1" fmla="*/ 28885 w 93557"/>
                  <a:gd name="connsiteY1" fmla="*/ 92213 h 95185"/>
                  <a:gd name="connsiteX2" fmla="*/ 14165 w 93557"/>
                  <a:gd name="connsiteY2" fmla="*/ 83288 h 95185"/>
                  <a:gd name="connsiteX3" fmla="*/ 3730 w 93557"/>
                  <a:gd name="connsiteY3" fmla="*/ 68603 h 95185"/>
                  <a:gd name="connsiteX4" fmla="*/ 0 w 93557"/>
                  <a:gd name="connsiteY4" fmla="*/ 48151 h 95185"/>
                  <a:gd name="connsiteX5" fmla="*/ 3170 w 93557"/>
                  <a:gd name="connsiteY5" fmla="*/ 29746 h 95185"/>
                  <a:gd name="connsiteX6" fmla="*/ 12300 w 93557"/>
                  <a:gd name="connsiteY6" fmla="*/ 14315 h 95185"/>
                  <a:gd name="connsiteX7" fmla="*/ 26838 w 93557"/>
                  <a:gd name="connsiteY7" fmla="*/ 3904 h 95185"/>
                  <a:gd name="connsiteX8" fmla="*/ 46408 w 93557"/>
                  <a:gd name="connsiteY8" fmla="*/ 0 h 95185"/>
                  <a:gd name="connsiteX9" fmla="*/ 65040 w 93557"/>
                  <a:gd name="connsiteY9" fmla="*/ 3533 h 95185"/>
                  <a:gd name="connsiteX10" fmla="*/ 79951 w 93557"/>
                  <a:gd name="connsiteY10" fmla="*/ 13014 h 95185"/>
                  <a:gd name="connsiteX11" fmla="*/ 89827 w 93557"/>
                  <a:gd name="connsiteY11" fmla="*/ 28259 h 95185"/>
                  <a:gd name="connsiteX12" fmla="*/ 93557 w 93557"/>
                  <a:gd name="connsiteY12" fmla="*/ 47965 h 95185"/>
                  <a:gd name="connsiteX13" fmla="*/ 89827 w 93557"/>
                  <a:gd name="connsiteY13" fmla="*/ 67673 h 95185"/>
                  <a:gd name="connsiteX14" fmla="*/ 79951 w 93557"/>
                  <a:gd name="connsiteY14" fmla="*/ 82543 h 95185"/>
                  <a:gd name="connsiteX15" fmla="*/ 65226 w 93557"/>
                  <a:gd name="connsiteY15" fmla="*/ 91841 h 95185"/>
                  <a:gd name="connsiteX16" fmla="*/ 46776 w 93557"/>
                  <a:gd name="connsiteY16" fmla="*/ 95186 h 95185"/>
                  <a:gd name="connsiteX17" fmla="*/ 19756 w 93557"/>
                  <a:gd name="connsiteY17" fmla="*/ 48151 h 95185"/>
                  <a:gd name="connsiteX18" fmla="*/ 21248 w 93557"/>
                  <a:gd name="connsiteY18" fmla="*/ 61538 h 95185"/>
                  <a:gd name="connsiteX19" fmla="*/ 26279 w 93557"/>
                  <a:gd name="connsiteY19" fmla="*/ 72692 h 95185"/>
                  <a:gd name="connsiteX20" fmla="*/ 34662 w 93557"/>
                  <a:gd name="connsiteY20" fmla="*/ 80315 h 95185"/>
                  <a:gd name="connsiteX21" fmla="*/ 46963 w 93557"/>
                  <a:gd name="connsiteY21" fmla="*/ 83101 h 95185"/>
                  <a:gd name="connsiteX22" fmla="*/ 58335 w 93557"/>
                  <a:gd name="connsiteY22" fmla="*/ 80315 h 95185"/>
                  <a:gd name="connsiteX23" fmla="*/ 66718 w 93557"/>
                  <a:gd name="connsiteY23" fmla="*/ 72506 h 95185"/>
                  <a:gd name="connsiteX24" fmla="*/ 71750 w 93557"/>
                  <a:gd name="connsiteY24" fmla="*/ 61352 h 95185"/>
                  <a:gd name="connsiteX25" fmla="*/ 73428 w 93557"/>
                  <a:gd name="connsiteY25" fmla="*/ 47965 h 95185"/>
                  <a:gd name="connsiteX26" fmla="*/ 71750 w 93557"/>
                  <a:gd name="connsiteY26" fmla="*/ 34766 h 95185"/>
                  <a:gd name="connsiteX27" fmla="*/ 66718 w 93557"/>
                  <a:gd name="connsiteY27" fmla="*/ 23239 h 95185"/>
                  <a:gd name="connsiteX28" fmla="*/ 58148 w 93557"/>
                  <a:gd name="connsiteY28" fmla="*/ 15245 h 95185"/>
                  <a:gd name="connsiteX29" fmla="*/ 46221 w 93557"/>
                  <a:gd name="connsiteY29" fmla="*/ 12084 h 95185"/>
                  <a:gd name="connsiteX30" fmla="*/ 34294 w 93557"/>
                  <a:gd name="connsiteY30" fmla="*/ 15059 h 95185"/>
                  <a:gd name="connsiteX31" fmla="*/ 26092 w 93557"/>
                  <a:gd name="connsiteY31" fmla="*/ 22867 h 95185"/>
                  <a:gd name="connsiteX32" fmla="*/ 21248 w 93557"/>
                  <a:gd name="connsiteY32" fmla="*/ 34393 h 95185"/>
                  <a:gd name="connsiteX33" fmla="*/ 19756 w 93557"/>
                  <a:gd name="connsiteY33" fmla="*/ 48151 h 9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557" h="95185">
                    <a:moveTo>
                      <a:pt x="46776" y="95186"/>
                    </a:moveTo>
                    <a:cubicBezTo>
                      <a:pt x="40567" y="95186"/>
                      <a:pt x="34603" y="94196"/>
                      <a:pt x="28885" y="92213"/>
                    </a:cubicBezTo>
                    <a:cubicBezTo>
                      <a:pt x="23295" y="90230"/>
                      <a:pt x="18387" y="87254"/>
                      <a:pt x="14165" y="83288"/>
                    </a:cubicBezTo>
                    <a:cubicBezTo>
                      <a:pt x="9816" y="79321"/>
                      <a:pt x="6337" y="74425"/>
                      <a:pt x="3730" y="68603"/>
                    </a:cubicBezTo>
                    <a:cubicBezTo>
                      <a:pt x="1242" y="62654"/>
                      <a:pt x="0" y="55834"/>
                      <a:pt x="0" y="48151"/>
                    </a:cubicBezTo>
                    <a:cubicBezTo>
                      <a:pt x="0" y="41706"/>
                      <a:pt x="1055" y="35571"/>
                      <a:pt x="3170" y="29746"/>
                    </a:cubicBezTo>
                    <a:cubicBezTo>
                      <a:pt x="5281" y="23797"/>
                      <a:pt x="8325" y="18653"/>
                      <a:pt x="12300" y="14315"/>
                    </a:cubicBezTo>
                    <a:cubicBezTo>
                      <a:pt x="16276" y="9977"/>
                      <a:pt x="21121" y="6507"/>
                      <a:pt x="26838" y="3904"/>
                    </a:cubicBezTo>
                    <a:cubicBezTo>
                      <a:pt x="32552" y="1301"/>
                      <a:pt x="39075" y="0"/>
                      <a:pt x="46408" y="0"/>
                    </a:cubicBezTo>
                    <a:cubicBezTo>
                      <a:pt x="53113" y="0"/>
                      <a:pt x="59327" y="1178"/>
                      <a:pt x="65040" y="3533"/>
                    </a:cubicBezTo>
                    <a:cubicBezTo>
                      <a:pt x="70758" y="5763"/>
                      <a:pt x="75725" y="8924"/>
                      <a:pt x="79951" y="13014"/>
                    </a:cubicBezTo>
                    <a:cubicBezTo>
                      <a:pt x="84177" y="17228"/>
                      <a:pt x="87466" y="22309"/>
                      <a:pt x="89827" y="28259"/>
                    </a:cubicBezTo>
                    <a:cubicBezTo>
                      <a:pt x="92315" y="34084"/>
                      <a:pt x="93557" y="40652"/>
                      <a:pt x="93557" y="47965"/>
                    </a:cubicBezTo>
                    <a:cubicBezTo>
                      <a:pt x="93557" y="55276"/>
                      <a:pt x="92315" y="61846"/>
                      <a:pt x="89827" y="67673"/>
                    </a:cubicBezTo>
                    <a:cubicBezTo>
                      <a:pt x="87466" y="73495"/>
                      <a:pt x="84177" y="78455"/>
                      <a:pt x="79951" y="82543"/>
                    </a:cubicBezTo>
                    <a:cubicBezTo>
                      <a:pt x="75853" y="86636"/>
                      <a:pt x="70944" y="89731"/>
                      <a:pt x="65226" y="91841"/>
                    </a:cubicBezTo>
                    <a:cubicBezTo>
                      <a:pt x="59513" y="94069"/>
                      <a:pt x="53363" y="95186"/>
                      <a:pt x="46776" y="95186"/>
                    </a:cubicBezTo>
                    <a:close/>
                    <a:moveTo>
                      <a:pt x="19756" y="48151"/>
                    </a:moveTo>
                    <a:cubicBezTo>
                      <a:pt x="19756" y="52861"/>
                      <a:pt x="20251" y="57322"/>
                      <a:pt x="21248" y="61538"/>
                    </a:cubicBezTo>
                    <a:cubicBezTo>
                      <a:pt x="22362" y="65749"/>
                      <a:pt x="24041" y="69470"/>
                      <a:pt x="26279" y="72692"/>
                    </a:cubicBezTo>
                    <a:cubicBezTo>
                      <a:pt x="28512" y="75914"/>
                      <a:pt x="31310" y="78455"/>
                      <a:pt x="34662" y="80315"/>
                    </a:cubicBezTo>
                    <a:cubicBezTo>
                      <a:pt x="38142" y="82171"/>
                      <a:pt x="42245" y="83101"/>
                      <a:pt x="46963" y="83101"/>
                    </a:cubicBezTo>
                    <a:cubicBezTo>
                      <a:pt x="51311" y="83101"/>
                      <a:pt x="55101" y="82171"/>
                      <a:pt x="58335" y="80315"/>
                    </a:cubicBezTo>
                    <a:cubicBezTo>
                      <a:pt x="61687" y="78332"/>
                      <a:pt x="64485" y="75728"/>
                      <a:pt x="66718" y="72506"/>
                    </a:cubicBezTo>
                    <a:cubicBezTo>
                      <a:pt x="68957" y="69284"/>
                      <a:pt x="70635" y="65563"/>
                      <a:pt x="71750" y="61352"/>
                    </a:cubicBezTo>
                    <a:cubicBezTo>
                      <a:pt x="72869" y="57136"/>
                      <a:pt x="73428" y="52675"/>
                      <a:pt x="73428" y="47965"/>
                    </a:cubicBezTo>
                    <a:cubicBezTo>
                      <a:pt x="73428" y="43379"/>
                      <a:pt x="72869" y="38979"/>
                      <a:pt x="71750" y="34766"/>
                    </a:cubicBezTo>
                    <a:cubicBezTo>
                      <a:pt x="70635" y="30427"/>
                      <a:pt x="68957" y="26585"/>
                      <a:pt x="66718" y="23239"/>
                    </a:cubicBezTo>
                    <a:cubicBezTo>
                      <a:pt x="64485" y="19893"/>
                      <a:pt x="61624" y="17228"/>
                      <a:pt x="58148" y="15245"/>
                    </a:cubicBezTo>
                    <a:cubicBezTo>
                      <a:pt x="54791" y="13138"/>
                      <a:pt x="50815" y="12084"/>
                      <a:pt x="46221" y="12084"/>
                    </a:cubicBezTo>
                    <a:cubicBezTo>
                      <a:pt x="41622" y="12084"/>
                      <a:pt x="37647" y="13076"/>
                      <a:pt x="34294" y="15059"/>
                    </a:cubicBezTo>
                    <a:cubicBezTo>
                      <a:pt x="31060" y="17042"/>
                      <a:pt x="28330" y="19645"/>
                      <a:pt x="26092" y="22867"/>
                    </a:cubicBezTo>
                    <a:cubicBezTo>
                      <a:pt x="23982" y="26214"/>
                      <a:pt x="22362" y="30056"/>
                      <a:pt x="21248" y="34393"/>
                    </a:cubicBezTo>
                    <a:cubicBezTo>
                      <a:pt x="20251" y="38732"/>
                      <a:pt x="19756" y="43318"/>
                      <a:pt x="19756" y="4815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6" name="Freeform: Shape 45">
                <a:extLst>
                  <a:ext uri="{FF2B5EF4-FFF2-40B4-BE49-F238E27FC236}">
                    <a16:creationId xmlns:a16="http://schemas.microsoft.com/office/drawing/2014/main" id="{C1054D9F-5180-0424-939E-B56BE80CB5D2}"/>
                  </a:ext>
                </a:extLst>
              </p:cNvPr>
              <p:cNvSpPr/>
              <p:nvPr/>
            </p:nvSpPr>
            <p:spPr>
              <a:xfrm>
                <a:off x="3009391" y="180579"/>
                <a:ext cx="95604" cy="134043"/>
              </a:xfrm>
              <a:custGeom>
                <a:avLst/>
                <a:gdLst>
                  <a:gd name="connsiteX0" fmla="*/ 34290 w 95604"/>
                  <a:gd name="connsiteY0" fmla="*/ 8924 h 134043"/>
                  <a:gd name="connsiteX1" fmla="*/ 34290 w 95604"/>
                  <a:gd name="connsiteY1" fmla="*/ 59491 h 134043"/>
                  <a:gd name="connsiteX2" fmla="*/ 37460 w 95604"/>
                  <a:gd name="connsiteY2" fmla="*/ 54472 h 134043"/>
                  <a:gd name="connsiteX3" fmla="*/ 43983 w 95604"/>
                  <a:gd name="connsiteY3" fmla="*/ 48337 h 134043"/>
                  <a:gd name="connsiteX4" fmla="*/ 53486 w 95604"/>
                  <a:gd name="connsiteY4" fmla="*/ 42945 h 134043"/>
                  <a:gd name="connsiteX5" fmla="*/ 66532 w 95604"/>
                  <a:gd name="connsiteY5" fmla="*/ 40714 h 134043"/>
                  <a:gd name="connsiteX6" fmla="*/ 79392 w 95604"/>
                  <a:gd name="connsiteY6" fmla="*/ 44061 h 134043"/>
                  <a:gd name="connsiteX7" fmla="*/ 88521 w 95604"/>
                  <a:gd name="connsiteY7" fmla="*/ 52427 h 134043"/>
                  <a:gd name="connsiteX8" fmla="*/ 93739 w 95604"/>
                  <a:gd name="connsiteY8" fmla="*/ 64139 h 134043"/>
                  <a:gd name="connsiteX9" fmla="*/ 95604 w 95604"/>
                  <a:gd name="connsiteY9" fmla="*/ 77339 h 134043"/>
                  <a:gd name="connsiteX10" fmla="*/ 95604 w 95604"/>
                  <a:gd name="connsiteY10" fmla="*/ 134043 h 134043"/>
                  <a:gd name="connsiteX11" fmla="*/ 77154 w 95604"/>
                  <a:gd name="connsiteY11" fmla="*/ 134043 h 134043"/>
                  <a:gd name="connsiteX12" fmla="*/ 77154 w 95604"/>
                  <a:gd name="connsiteY12" fmla="*/ 77524 h 134043"/>
                  <a:gd name="connsiteX13" fmla="*/ 76408 w 95604"/>
                  <a:gd name="connsiteY13" fmla="*/ 70274 h 134043"/>
                  <a:gd name="connsiteX14" fmla="*/ 73801 w 95604"/>
                  <a:gd name="connsiteY14" fmla="*/ 63209 h 134043"/>
                  <a:gd name="connsiteX15" fmla="*/ 68952 w 95604"/>
                  <a:gd name="connsiteY15" fmla="*/ 58190 h 134043"/>
                  <a:gd name="connsiteX16" fmla="*/ 61501 w 95604"/>
                  <a:gd name="connsiteY16" fmla="*/ 56145 h 134043"/>
                  <a:gd name="connsiteX17" fmla="*/ 50133 w 95604"/>
                  <a:gd name="connsiteY17" fmla="*/ 60049 h 134043"/>
                  <a:gd name="connsiteX18" fmla="*/ 41559 w 95604"/>
                  <a:gd name="connsiteY18" fmla="*/ 69531 h 134043"/>
                  <a:gd name="connsiteX19" fmla="*/ 36155 w 95604"/>
                  <a:gd name="connsiteY19" fmla="*/ 81800 h 134043"/>
                  <a:gd name="connsiteX20" fmla="*/ 34290 w 95604"/>
                  <a:gd name="connsiteY20" fmla="*/ 93698 h 134043"/>
                  <a:gd name="connsiteX21" fmla="*/ 34290 w 95604"/>
                  <a:gd name="connsiteY21" fmla="*/ 134043 h 134043"/>
                  <a:gd name="connsiteX22" fmla="*/ 15839 w 95604"/>
                  <a:gd name="connsiteY22" fmla="*/ 134043 h 134043"/>
                  <a:gd name="connsiteX23" fmla="*/ 15839 w 95604"/>
                  <a:gd name="connsiteY23" fmla="*/ 25098 h 134043"/>
                  <a:gd name="connsiteX24" fmla="*/ 15653 w 95604"/>
                  <a:gd name="connsiteY24" fmla="*/ 21008 h 134043"/>
                  <a:gd name="connsiteX25" fmla="*/ 15280 w 95604"/>
                  <a:gd name="connsiteY25" fmla="*/ 17290 h 134043"/>
                  <a:gd name="connsiteX26" fmla="*/ 14161 w 95604"/>
                  <a:gd name="connsiteY26" fmla="*/ 14501 h 134043"/>
                  <a:gd name="connsiteX27" fmla="*/ 12114 w 95604"/>
                  <a:gd name="connsiteY27" fmla="*/ 12084 h 134043"/>
                  <a:gd name="connsiteX28" fmla="*/ 8943 w 95604"/>
                  <a:gd name="connsiteY28" fmla="*/ 10783 h 134043"/>
                  <a:gd name="connsiteX29" fmla="*/ 5591 w 95604"/>
                  <a:gd name="connsiteY29" fmla="*/ 10225 h 134043"/>
                  <a:gd name="connsiteX30" fmla="*/ 1305 w 95604"/>
                  <a:gd name="connsiteY30" fmla="*/ 8738 h 134043"/>
                  <a:gd name="connsiteX31" fmla="*/ 0 w 95604"/>
                  <a:gd name="connsiteY31" fmla="*/ 4834 h 134043"/>
                  <a:gd name="connsiteX32" fmla="*/ 1305 w 95604"/>
                  <a:gd name="connsiteY32" fmla="*/ 1487 h 134043"/>
                  <a:gd name="connsiteX33" fmla="*/ 4658 w 95604"/>
                  <a:gd name="connsiteY33" fmla="*/ 0 h 134043"/>
                  <a:gd name="connsiteX34" fmla="*/ 24414 w 95604"/>
                  <a:gd name="connsiteY34" fmla="*/ 0 h 134043"/>
                  <a:gd name="connsiteX35" fmla="*/ 31497 w 95604"/>
                  <a:gd name="connsiteY35" fmla="*/ 3161 h 134043"/>
                  <a:gd name="connsiteX36" fmla="*/ 34290 w 95604"/>
                  <a:gd name="connsiteY36" fmla="*/ 8924 h 1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604" h="134043">
                    <a:moveTo>
                      <a:pt x="34290" y="8924"/>
                    </a:moveTo>
                    <a:lnTo>
                      <a:pt x="34290" y="59491"/>
                    </a:lnTo>
                    <a:cubicBezTo>
                      <a:pt x="34785" y="58252"/>
                      <a:pt x="35845" y="56579"/>
                      <a:pt x="37460" y="54472"/>
                    </a:cubicBezTo>
                    <a:cubicBezTo>
                      <a:pt x="39075" y="52365"/>
                      <a:pt x="41249" y="50320"/>
                      <a:pt x="43983" y="48337"/>
                    </a:cubicBezTo>
                    <a:cubicBezTo>
                      <a:pt x="46590" y="46229"/>
                      <a:pt x="49760" y="44432"/>
                      <a:pt x="53486" y="42945"/>
                    </a:cubicBezTo>
                    <a:cubicBezTo>
                      <a:pt x="57339" y="41458"/>
                      <a:pt x="61688" y="40714"/>
                      <a:pt x="66532" y="40714"/>
                    </a:cubicBezTo>
                    <a:cubicBezTo>
                      <a:pt x="71499" y="40714"/>
                      <a:pt x="75789" y="41830"/>
                      <a:pt x="79392" y="44061"/>
                    </a:cubicBezTo>
                    <a:cubicBezTo>
                      <a:pt x="83117" y="46168"/>
                      <a:pt x="86161" y="48956"/>
                      <a:pt x="88521" y="52427"/>
                    </a:cubicBezTo>
                    <a:cubicBezTo>
                      <a:pt x="90882" y="55773"/>
                      <a:pt x="92620" y="59677"/>
                      <a:pt x="93739" y="64139"/>
                    </a:cubicBezTo>
                    <a:cubicBezTo>
                      <a:pt x="94981" y="68477"/>
                      <a:pt x="95604" y="72877"/>
                      <a:pt x="95604" y="77339"/>
                    </a:cubicBezTo>
                    <a:lnTo>
                      <a:pt x="95604" y="134043"/>
                    </a:lnTo>
                    <a:lnTo>
                      <a:pt x="77154" y="134043"/>
                    </a:lnTo>
                    <a:lnTo>
                      <a:pt x="77154" y="77524"/>
                    </a:lnTo>
                    <a:cubicBezTo>
                      <a:pt x="77154" y="75170"/>
                      <a:pt x="76903" y="72753"/>
                      <a:pt x="76408" y="70274"/>
                    </a:cubicBezTo>
                    <a:cubicBezTo>
                      <a:pt x="75912" y="67672"/>
                      <a:pt x="75043" y="65316"/>
                      <a:pt x="73801" y="63209"/>
                    </a:cubicBezTo>
                    <a:cubicBezTo>
                      <a:pt x="72682" y="61226"/>
                      <a:pt x="71067" y="59553"/>
                      <a:pt x="68952" y="58190"/>
                    </a:cubicBezTo>
                    <a:cubicBezTo>
                      <a:pt x="66964" y="56827"/>
                      <a:pt x="64480" y="56145"/>
                      <a:pt x="61501" y="56145"/>
                    </a:cubicBezTo>
                    <a:cubicBezTo>
                      <a:pt x="57275" y="56145"/>
                      <a:pt x="53486" y="57446"/>
                      <a:pt x="50133" y="60049"/>
                    </a:cubicBezTo>
                    <a:cubicBezTo>
                      <a:pt x="46776" y="62652"/>
                      <a:pt x="43920" y="65812"/>
                      <a:pt x="41559" y="69531"/>
                    </a:cubicBezTo>
                    <a:cubicBezTo>
                      <a:pt x="39198" y="73373"/>
                      <a:pt x="37396" y="77463"/>
                      <a:pt x="36155" y="81800"/>
                    </a:cubicBezTo>
                    <a:cubicBezTo>
                      <a:pt x="34913" y="86138"/>
                      <a:pt x="34290" y="90104"/>
                      <a:pt x="34290" y="93698"/>
                    </a:cubicBezTo>
                    <a:lnTo>
                      <a:pt x="34290" y="134043"/>
                    </a:lnTo>
                    <a:lnTo>
                      <a:pt x="15839" y="134043"/>
                    </a:lnTo>
                    <a:lnTo>
                      <a:pt x="15839" y="25098"/>
                    </a:lnTo>
                    <a:cubicBezTo>
                      <a:pt x="15839" y="23611"/>
                      <a:pt x="15780" y="22247"/>
                      <a:pt x="15653" y="21008"/>
                    </a:cubicBezTo>
                    <a:cubicBezTo>
                      <a:pt x="15653" y="19645"/>
                      <a:pt x="15530" y="18405"/>
                      <a:pt x="15280" y="17290"/>
                    </a:cubicBezTo>
                    <a:cubicBezTo>
                      <a:pt x="15157" y="16174"/>
                      <a:pt x="14784" y="15245"/>
                      <a:pt x="14161" y="14501"/>
                    </a:cubicBezTo>
                    <a:cubicBezTo>
                      <a:pt x="13665" y="13633"/>
                      <a:pt x="12983" y="12828"/>
                      <a:pt x="12114" y="12084"/>
                    </a:cubicBezTo>
                    <a:cubicBezTo>
                      <a:pt x="11245" y="11464"/>
                      <a:pt x="10185" y="11031"/>
                      <a:pt x="8943" y="10783"/>
                    </a:cubicBezTo>
                    <a:cubicBezTo>
                      <a:pt x="7829" y="10411"/>
                      <a:pt x="6710" y="10225"/>
                      <a:pt x="5591" y="10225"/>
                    </a:cubicBezTo>
                    <a:cubicBezTo>
                      <a:pt x="3726" y="10225"/>
                      <a:pt x="2297" y="9729"/>
                      <a:pt x="1305" y="8738"/>
                    </a:cubicBezTo>
                    <a:cubicBezTo>
                      <a:pt x="432" y="7622"/>
                      <a:pt x="0" y="6321"/>
                      <a:pt x="0" y="4834"/>
                    </a:cubicBezTo>
                    <a:cubicBezTo>
                      <a:pt x="0" y="3594"/>
                      <a:pt x="432" y="2479"/>
                      <a:pt x="1305" y="1487"/>
                    </a:cubicBezTo>
                    <a:cubicBezTo>
                      <a:pt x="2297" y="496"/>
                      <a:pt x="3416" y="0"/>
                      <a:pt x="4658" y="0"/>
                    </a:cubicBezTo>
                    <a:lnTo>
                      <a:pt x="24414" y="0"/>
                    </a:lnTo>
                    <a:cubicBezTo>
                      <a:pt x="27394" y="0"/>
                      <a:pt x="29754" y="1053"/>
                      <a:pt x="31497" y="3161"/>
                    </a:cubicBezTo>
                    <a:cubicBezTo>
                      <a:pt x="33357" y="5267"/>
                      <a:pt x="34290" y="7188"/>
                      <a:pt x="34290" y="8924"/>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7" name="Freeform: Shape 46">
                <a:extLst>
                  <a:ext uri="{FF2B5EF4-FFF2-40B4-BE49-F238E27FC236}">
                    <a16:creationId xmlns:a16="http://schemas.microsoft.com/office/drawing/2014/main" id="{556A006D-2E66-FEC6-6E7E-C2C874A93408}"/>
                  </a:ext>
                </a:extLst>
              </p:cNvPr>
              <p:cNvSpPr/>
              <p:nvPr/>
            </p:nvSpPr>
            <p:spPr>
              <a:xfrm>
                <a:off x="2919491" y="221293"/>
                <a:ext cx="86283" cy="95290"/>
              </a:xfrm>
              <a:custGeom>
                <a:avLst/>
                <a:gdLst>
                  <a:gd name="connsiteX0" fmla="*/ 82185 w 86283"/>
                  <a:gd name="connsiteY0" fmla="*/ 88678 h 95290"/>
                  <a:gd name="connsiteX1" fmla="*/ 68766 w 86283"/>
                  <a:gd name="connsiteY1" fmla="*/ 93325 h 95290"/>
                  <a:gd name="connsiteX2" fmla="*/ 48268 w 86283"/>
                  <a:gd name="connsiteY2" fmla="*/ 95186 h 95290"/>
                  <a:gd name="connsiteX3" fmla="*/ 29445 w 86283"/>
                  <a:gd name="connsiteY3" fmla="*/ 91469 h 95290"/>
                  <a:gd name="connsiteX4" fmla="*/ 13974 w 86283"/>
                  <a:gd name="connsiteY4" fmla="*/ 81799 h 95290"/>
                  <a:gd name="connsiteX5" fmla="*/ 3726 w 86283"/>
                  <a:gd name="connsiteY5" fmla="*/ 66371 h 95290"/>
                  <a:gd name="connsiteX6" fmla="*/ 0 w 86283"/>
                  <a:gd name="connsiteY6" fmla="*/ 44988 h 95290"/>
                  <a:gd name="connsiteX7" fmla="*/ 3726 w 86283"/>
                  <a:gd name="connsiteY7" fmla="*/ 25842 h 95290"/>
                  <a:gd name="connsiteX8" fmla="*/ 13788 w 86283"/>
                  <a:gd name="connsiteY8" fmla="*/ 11713 h 95290"/>
                  <a:gd name="connsiteX9" fmla="*/ 28886 w 86283"/>
                  <a:gd name="connsiteY9" fmla="*/ 2975 h 95290"/>
                  <a:gd name="connsiteX10" fmla="*/ 47709 w 86283"/>
                  <a:gd name="connsiteY10" fmla="*/ 0 h 95290"/>
                  <a:gd name="connsiteX11" fmla="*/ 62056 w 86283"/>
                  <a:gd name="connsiteY11" fmla="*/ 2231 h 95290"/>
                  <a:gd name="connsiteX12" fmla="*/ 74170 w 86283"/>
                  <a:gd name="connsiteY12" fmla="*/ 7994 h 95290"/>
                  <a:gd name="connsiteX13" fmla="*/ 82371 w 86283"/>
                  <a:gd name="connsiteY13" fmla="*/ 17104 h 95290"/>
                  <a:gd name="connsiteX14" fmla="*/ 86283 w 86283"/>
                  <a:gd name="connsiteY14" fmla="*/ 28073 h 95290"/>
                  <a:gd name="connsiteX15" fmla="*/ 65972 w 86283"/>
                  <a:gd name="connsiteY15" fmla="*/ 28073 h 95290"/>
                  <a:gd name="connsiteX16" fmla="*/ 61314 w 86283"/>
                  <a:gd name="connsiteY16" fmla="*/ 16546 h 95290"/>
                  <a:gd name="connsiteX17" fmla="*/ 45844 w 86283"/>
                  <a:gd name="connsiteY17" fmla="*/ 11899 h 95290"/>
                  <a:gd name="connsiteX18" fmla="*/ 35782 w 86283"/>
                  <a:gd name="connsiteY18" fmla="*/ 13943 h 95290"/>
                  <a:gd name="connsiteX19" fmla="*/ 27394 w 86283"/>
                  <a:gd name="connsiteY19" fmla="*/ 19893 h 95290"/>
                  <a:gd name="connsiteX20" fmla="*/ 21430 w 86283"/>
                  <a:gd name="connsiteY20" fmla="*/ 30118 h 95290"/>
                  <a:gd name="connsiteX21" fmla="*/ 19378 w 86283"/>
                  <a:gd name="connsiteY21" fmla="*/ 44988 h 95290"/>
                  <a:gd name="connsiteX22" fmla="*/ 27766 w 86283"/>
                  <a:gd name="connsiteY22" fmla="*/ 71761 h 95290"/>
                  <a:gd name="connsiteX23" fmla="*/ 52926 w 86283"/>
                  <a:gd name="connsiteY23" fmla="*/ 83101 h 95290"/>
                  <a:gd name="connsiteX24" fmla="*/ 62615 w 86283"/>
                  <a:gd name="connsiteY24" fmla="*/ 82729 h 95290"/>
                  <a:gd name="connsiteX25" fmla="*/ 78459 w 86283"/>
                  <a:gd name="connsiteY25" fmla="*/ 78455 h 95290"/>
                  <a:gd name="connsiteX26" fmla="*/ 82371 w 86283"/>
                  <a:gd name="connsiteY26" fmla="*/ 78641 h 95290"/>
                  <a:gd name="connsiteX27" fmla="*/ 84982 w 86283"/>
                  <a:gd name="connsiteY27" fmla="*/ 81427 h 95290"/>
                  <a:gd name="connsiteX28" fmla="*/ 84982 w 86283"/>
                  <a:gd name="connsiteY28" fmla="*/ 85334 h 95290"/>
                  <a:gd name="connsiteX29" fmla="*/ 82185 w 86283"/>
                  <a:gd name="connsiteY29" fmla="*/ 88678 h 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283" h="95290">
                    <a:moveTo>
                      <a:pt x="82185" y="88678"/>
                    </a:moveTo>
                    <a:cubicBezTo>
                      <a:pt x="79451" y="90167"/>
                      <a:pt x="74979" y="91714"/>
                      <a:pt x="68766" y="93325"/>
                    </a:cubicBezTo>
                    <a:cubicBezTo>
                      <a:pt x="62556" y="94941"/>
                      <a:pt x="55719" y="95558"/>
                      <a:pt x="48268" y="95186"/>
                    </a:cubicBezTo>
                    <a:cubicBezTo>
                      <a:pt x="41559" y="95063"/>
                      <a:pt x="35286" y="93824"/>
                      <a:pt x="29445" y="91469"/>
                    </a:cubicBezTo>
                    <a:cubicBezTo>
                      <a:pt x="23604" y="89237"/>
                      <a:pt x="18450" y="86015"/>
                      <a:pt x="13974" y="81799"/>
                    </a:cubicBezTo>
                    <a:cubicBezTo>
                      <a:pt x="9626" y="77588"/>
                      <a:pt x="6209" y="72442"/>
                      <a:pt x="3726" y="66371"/>
                    </a:cubicBezTo>
                    <a:cubicBezTo>
                      <a:pt x="1242" y="60172"/>
                      <a:pt x="0" y="53048"/>
                      <a:pt x="0" y="44988"/>
                    </a:cubicBezTo>
                    <a:cubicBezTo>
                      <a:pt x="0" y="37802"/>
                      <a:pt x="1242" y="31419"/>
                      <a:pt x="3726" y="25842"/>
                    </a:cubicBezTo>
                    <a:cubicBezTo>
                      <a:pt x="6209" y="20141"/>
                      <a:pt x="9566" y="15431"/>
                      <a:pt x="13788" y="11713"/>
                    </a:cubicBezTo>
                    <a:cubicBezTo>
                      <a:pt x="18136" y="7870"/>
                      <a:pt x="23172" y="4958"/>
                      <a:pt x="28886" y="2975"/>
                    </a:cubicBezTo>
                    <a:cubicBezTo>
                      <a:pt x="34726" y="992"/>
                      <a:pt x="40999" y="0"/>
                      <a:pt x="47709" y="0"/>
                    </a:cubicBezTo>
                    <a:cubicBezTo>
                      <a:pt x="52804" y="0"/>
                      <a:pt x="57584" y="744"/>
                      <a:pt x="62056" y="2231"/>
                    </a:cubicBezTo>
                    <a:cubicBezTo>
                      <a:pt x="66655" y="3594"/>
                      <a:pt x="70694" y="5516"/>
                      <a:pt x="74170" y="7994"/>
                    </a:cubicBezTo>
                    <a:cubicBezTo>
                      <a:pt x="77527" y="10597"/>
                      <a:pt x="80260" y="13634"/>
                      <a:pt x="82371" y="17104"/>
                    </a:cubicBezTo>
                    <a:cubicBezTo>
                      <a:pt x="84609" y="20451"/>
                      <a:pt x="85910" y="24107"/>
                      <a:pt x="86283" y="28073"/>
                    </a:cubicBezTo>
                    <a:lnTo>
                      <a:pt x="65972" y="28073"/>
                    </a:lnTo>
                    <a:cubicBezTo>
                      <a:pt x="65972" y="23487"/>
                      <a:pt x="64417" y="19645"/>
                      <a:pt x="61314" y="16546"/>
                    </a:cubicBezTo>
                    <a:cubicBezTo>
                      <a:pt x="58330" y="13448"/>
                      <a:pt x="53176" y="11899"/>
                      <a:pt x="45844" y="11899"/>
                    </a:cubicBezTo>
                    <a:cubicBezTo>
                      <a:pt x="42364" y="11899"/>
                      <a:pt x="39011" y="12580"/>
                      <a:pt x="35782" y="13943"/>
                    </a:cubicBezTo>
                    <a:cubicBezTo>
                      <a:pt x="32675" y="15183"/>
                      <a:pt x="29877" y="17166"/>
                      <a:pt x="27394" y="19893"/>
                    </a:cubicBezTo>
                    <a:cubicBezTo>
                      <a:pt x="24910" y="22495"/>
                      <a:pt x="22922" y="25904"/>
                      <a:pt x="21430" y="30118"/>
                    </a:cubicBezTo>
                    <a:cubicBezTo>
                      <a:pt x="20065" y="34332"/>
                      <a:pt x="19378" y="39289"/>
                      <a:pt x="19378" y="44988"/>
                    </a:cubicBezTo>
                    <a:cubicBezTo>
                      <a:pt x="19378" y="56147"/>
                      <a:pt x="22176" y="65068"/>
                      <a:pt x="27766" y="71761"/>
                    </a:cubicBezTo>
                    <a:cubicBezTo>
                      <a:pt x="33357" y="78455"/>
                      <a:pt x="41745" y="82235"/>
                      <a:pt x="52926" y="83101"/>
                    </a:cubicBezTo>
                    <a:cubicBezTo>
                      <a:pt x="54418" y="83351"/>
                      <a:pt x="57648" y="83224"/>
                      <a:pt x="62615" y="82729"/>
                    </a:cubicBezTo>
                    <a:cubicBezTo>
                      <a:pt x="67710" y="82112"/>
                      <a:pt x="72992" y="80687"/>
                      <a:pt x="78459" y="78455"/>
                    </a:cubicBezTo>
                    <a:cubicBezTo>
                      <a:pt x="79947" y="77833"/>
                      <a:pt x="81252" y="77897"/>
                      <a:pt x="82371" y="78641"/>
                    </a:cubicBezTo>
                    <a:cubicBezTo>
                      <a:pt x="83613" y="79258"/>
                      <a:pt x="84482" y="80188"/>
                      <a:pt x="84982" y="81427"/>
                    </a:cubicBezTo>
                    <a:cubicBezTo>
                      <a:pt x="85355" y="82543"/>
                      <a:pt x="85355" y="83846"/>
                      <a:pt x="84982" y="85334"/>
                    </a:cubicBezTo>
                    <a:cubicBezTo>
                      <a:pt x="84609" y="86695"/>
                      <a:pt x="83677" y="87812"/>
                      <a:pt x="82185" y="88678"/>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8" name="Freeform: Shape 47">
                <a:extLst>
                  <a:ext uri="{FF2B5EF4-FFF2-40B4-BE49-F238E27FC236}">
                    <a16:creationId xmlns:a16="http://schemas.microsoft.com/office/drawing/2014/main" id="{CAC5AF35-FDA0-B695-20D0-D61C5D314EEC}"/>
                  </a:ext>
                </a:extLst>
              </p:cNvPr>
              <p:cNvSpPr/>
              <p:nvPr/>
            </p:nvSpPr>
            <p:spPr>
              <a:xfrm>
                <a:off x="2824829" y="223152"/>
                <a:ext cx="94299" cy="124572"/>
              </a:xfrm>
              <a:custGeom>
                <a:avLst/>
                <a:gdLst>
                  <a:gd name="connsiteX0" fmla="*/ 4472 w 94299"/>
                  <a:gd name="connsiteY0" fmla="*/ 9296 h 124572"/>
                  <a:gd name="connsiteX1" fmla="*/ 1487 w 94299"/>
                  <a:gd name="connsiteY1" fmla="*/ 7994 h 124572"/>
                  <a:gd name="connsiteX2" fmla="*/ 0 w 94299"/>
                  <a:gd name="connsiteY2" fmla="*/ 4462 h 124572"/>
                  <a:gd name="connsiteX3" fmla="*/ 1487 w 94299"/>
                  <a:gd name="connsiteY3" fmla="*/ 1115 h 124572"/>
                  <a:gd name="connsiteX4" fmla="*/ 4472 w 94299"/>
                  <a:gd name="connsiteY4" fmla="*/ 0 h 124572"/>
                  <a:gd name="connsiteX5" fmla="*/ 28140 w 94299"/>
                  <a:gd name="connsiteY5" fmla="*/ 0 h 124572"/>
                  <a:gd name="connsiteX6" fmla="*/ 55537 w 94299"/>
                  <a:gd name="connsiteY6" fmla="*/ 62465 h 124572"/>
                  <a:gd name="connsiteX7" fmla="*/ 80320 w 94299"/>
                  <a:gd name="connsiteY7" fmla="*/ 0 h 124572"/>
                  <a:gd name="connsiteX8" fmla="*/ 87402 w 94299"/>
                  <a:gd name="connsiteY8" fmla="*/ 0 h 124572"/>
                  <a:gd name="connsiteX9" fmla="*/ 92247 w 94299"/>
                  <a:gd name="connsiteY9" fmla="*/ 1301 h 124572"/>
                  <a:gd name="connsiteX10" fmla="*/ 94112 w 94299"/>
                  <a:gd name="connsiteY10" fmla="*/ 4090 h 124572"/>
                  <a:gd name="connsiteX11" fmla="*/ 94112 w 94299"/>
                  <a:gd name="connsiteY11" fmla="*/ 7064 h 124572"/>
                  <a:gd name="connsiteX12" fmla="*/ 93925 w 94299"/>
                  <a:gd name="connsiteY12" fmla="*/ 8180 h 124572"/>
                  <a:gd name="connsiteX13" fmla="*/ 53113 w 94299"/>
                  <a:gd name="connsiteY13" fmla="*/ 109685 h 124572"/>
                  <a:gd name="connsiteX14" fmla="*/ 42305 w 94299"/>
                  <a:gd name="connsiteY14" fmla="*/ 122142 h 124572"/>
                  <a:gd name="connsiteX15" fmla="*/ 28512 w 94299"/>
                  <a:gd name="connsiteY15" fmla="*/ 124560 h 124572"/>
                  <a:gd name="connsiteX16" fmla="*/ 8197 w 94299"/>
                  <a:gd name="connsiteY16" fmla="*/ 116565 h 124572"/>
                  <a:gd name="connsiteX17" fmla="*/ 746 w 94299"/>
                  <a:gd name="connsiteY17" fmla="*/ 96489 h 124572"/>
                  <a:gd name="connsiteX18" fmla="*/ 20497 w 94299"/>
                  <a:gd name="connsiteY18" fmla="*/ 96489 h 124572"/>
                  <a:gd name="connsiteX19" fmla="*/ 20311 w 94299"/>
                  <a:gd name="connsiteY19" fmla="*/ 98531 h 124572"/>
                  <a:gd name="connsiteX20" fmla="*/ 20311 w 94299"/>
                  <a:gd name="connsiteY20" fmla="*/ 100578 h 124572"/>
                  <a:gd name="connsiteX21" fmla="*/ 20311 w 94299"/>
                  <a:gd name="connsiteY21" fmla="*/ 102252 h 124572"/>
                  <a:gd name="connsiteX22" fmla="*/ 20497 w 94299"/>
                  <a:gd name="connsiteY22" fmla="*/ 103922 h 124572"/>
                  <a:gd name="connsiteX23" fmla="*/ 23668 w 94299"/>
                  <a:gd name="connsiteY23" fmla="*/ 109132 h 124572"/>
                  <a:gd name="connsiteX24" fmla="*/ 29072 w 94299"/>
                  <a:gd name="connsiteY24" fmla="*/ 110988 h 124572"/>
                  <a:gd name="connsiteX25" fmla="*/ 34290 w 94299"/>
                  <a:gd name="connsiteY25" fmla="*/ 109685 h 124572"/>
                  <a:gd name="connsiteX26" fmla="*/ 38388 w 94299"/>
                  <a:gd name="connsiteY26" fmla="*/ 104667 h 124572"/>
                  <a:gd name="connsiteX27" fmla="*/ 46217 w 94299"/>
                  <a:gd name="connsiteY27" fmla="*/ 86261 h 124572"/>
                  <a:gd name="connsiteX28" fmla="*/ 18637 w 94299"/>
                  <a:gd name="connsiteY28" fmla="*/ 24168 h 124572"/>
                  <a:gd name="connsiteX29" fmla="*/ 15839 w 94299"/>
                  <a:gd name="connsiteY29" fmla="*/ 18405 h 124572"/>
                  <a:gd name="connsiteX30" fmla="*/ 13228 w 94299"/>
                  <a:gd name="connsiteY30" fmla="*/ 13757 h 124572"/>
                  <a:gd name="connsiteX31" fmla="*/ 9503 w 94299"/>
                  <a:gd name="connsiteY31" fmla="*/ 10597 h 124572"/>
                  <a:gd name="connsiteX32" fmla="*/ 4472 w 94299"/>
                  <a:gd name="connsiteY32" fmla="*/ 9296 h 12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299" h="124572">
                    <a:moveTo>
                      <a:pt x="4472" y="9296"/>
                    </a:moveTo>
                    <a:cubicBezTo>
                      <a:pt x="3475" y="9296"/>
                      <a:pt x="2484" y="8862"/>
                      <a:pt x="1487" y="7994"/>
                    </a:cubicBezTo>
                    <a:cubicBezTo>
                      <a:pt x="496" y="7003"/>
                      <a:pt x="0" y="5825"/>
                      <a:pt x="0" y="4462"/>
                    </a:cubicBezTo>
                    <a:cubicBezTo>
                      <a:pt x="0" y="2975"/>
                      <a:pt x="496" y="1859"/>
                      <a:pt x="1487" y="1115"/>
                    </a:cubicBezTo>
                    <a:cubicBezTo>
                      <a:pt x="2361" y="372"/>
                      <a:pt x="3353" y="0"/>
                      <a:pt x="4472" y="0"/>
                    </a:cubicBezTo>
                    <a:lnTo>
                      <a:pt x="28140" y="0"/>
                    </a:lnTo>
                    <a:lnTo>
                      <a:pt x="55537" y="62465"/>
                    </a:lnTo>
                    <a:lnTo>
                      <a:pt x="80320" y="0"/>
                    </a:lnTo>
                    <a:lnTo>
                      <a:pt x="87402" y="0"/>
                    </a:lnTo>
                    <a:cubicBezTo>
                      <a:pt x="89763" y="0"/>
                      <a:pt x="91378" y="434"/>
                      <a:pt x="92247" y="1301"/>
                    </a:cubicBezTo>
                    <a:cubicBezTo>
                      <a:pt x="93243" y="2169"/>
                      <a:pt x="93862" y="3098"/>
                      <a:pt x="94112" y="4090"/>
                    </a:cubicBezTo>
                    <a:cubicBezTo>
                      <a:pt x="94362" y="5205"/>
                      <a:pt x="94362" y="6197"/>
                      <a:pt x="94112" y="7064"/>
                    </a:cubicBezTo>
                    <a:cubicBezTo>
                      <a:pt x="93989" y="7808"/>
                      <a:pt x="93925" y="8180"/>
                      <a:pt x="93925" y="8180"/>
                    </a:cubicBezTo>
                    <a:lnTo>
                      <a:pt x="53113" y="109685"/>
                    </a:lnTo>
                    <a:cubicBezTo>
                      <a:pt x="50379" y="116256"/>
                      <a:pt x="46776" y="120408"/>
                      <a:pt x="42305" y="122142"/>
                    </a:cubicBezTo>
                    <a:cubicBezTo>
                      <a:pt x="37956" y="123880"/>
                      <a:pt x="33357" y="124683"/>
                      <a:pt x="28512" y="124560"/>
                    </a:cubicBezTo>
                    <a:cubicBezTo>
                      <a:pt x="19938" y="124311"/>
                      <a:pt x="13169" y="121647"/>
                      <a:pt x="8197" y="116565"/>
                    </a:cubicBezTo>
                    <a:cubicBezTo>
                      <a:pt x="3230" y="111482"/>
                      <a:pt x="746" y="104794"/>
                      <a:pt x="746" y="96489"/>
                    </a:cubicBezTo>
                    <a:lnTo>
                      <a:pt x="20497" y="96489"/>
                    </a:lnTo>
                    <a:cubicBezTo>
                      <a:pt x="20497" y="97229"/>
                      <a:pt x="20438" y="97914"/>
                      <a:pt x="20311" y="98531"/>
                    </a:cubicBezTo>
                    <a:cubicBezTo>
                      <a:pt x="20311" y="99276"/>
                      <a:pt x="20311" y="99956"/>
                      <a:pt x="20311" y="100578"/>
                    </a:cubicBezTo>
                    <a:cubicBezTo>
                      <a:pt x="20311" y="101200"/>
                      <a:pt x="20311" y="101753"/>
                      <a:pt x="20311" y="102252"/>
                    </a:cubicBezTo>
                    <a:cubicBezTo>
                      <a:pt x="20311" y="102870"/>
                      <a:pt x="20374" y="103428"/>
                      <a:pt x="20497" y="103922"/>
                    </a:cubicBezTo>
                    <a:cubicBezTo>
                      <a:pt x="20870" y="106277"/>
                      <a:pt x="21926" y="108015"/>
                      <a:pt x="23668" y="109132"/>
                    </a:cubicBezTo>
                    <a:cubicBezTo>
                      <a:pt x="25406" y="110371"/>
                      <a:pt x="27207" y="110988"/>
                      <a:pt x="29072" y="110988"/>
                    </a:cubicBezTo>
                    <a:cubicBezTo>
                      <a:pt x="30937" y="111115"/>
                      <a:pt x="32675" y="110679"/>
                      <a:pt x="34290" y="109685"/>
                    </a:cubicBezTo>
                    <a:cubicBezTo>
                      <a:pt x="35904" y="108819"/>
                      <a:pt x="37274" y="107149"/>
                      <a:pt x="38388" y="104667"/>
                    </a:cubicBezTo>
                    <a:lnTo>
                      <a:pt x="46217" y="86261"/>
                    </a:lnTo>
                    <a:lnTo>
                      <a:pt x="18637" y="24168"/>
                    </a:lnTo>
                    <a:cubicBezTo>
                      <a:pt x="17641" y="22185"/>
                      <a:pt x="16708" y="20265"/>
                      <a:pt x="15839" y="18405"/>
                    </a:cubicBezTo>
                    <a:cubicBezTo>
                      <a:pt x="15093" y="16546"/>
                      <a:pt x="14224" y="14997"/>
                      <a:pt x="13228" y="13757"/>
                    </a:cubicBezTo>
                    <a:cubicBezTo>
                      <a:pt x="12237" y="12394"/>
                      <a:pt x="10995" y="11340"/>
                      <a:pt x="9503" y="10597"/>
                    </a:cubicBezTo>
                    <a:cubicBezTo>
                      <a:pt x="8138" y="9730"/>
                      <a:pt x="6459" y="9296"/>
                      <a:pt x="4472" y="9296"/>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49" name="Freeform: Shape 48">
                <a:extLst>
                  <a:ext uri="{FF2B5EF4-FFF2-40B4-BE49-F238E27FC236}">
                    <a16:creationId xmlns:a16="http://schemas.microsoft.com/office/drawing/2014/main" id="{4A94801E-0AED-0371-1DC9-4010E9AFFC7E}"/>
                  </a:ext>
                </a:extLst>
              </p:cNvPr>
              <p:cNvSpPr/>
              <p:nvPr/>
            </p:nvSpPr>
            <p:spPr>
              <a:xfrm>
                <a:off x="2754176" y="221106"/>
                <a:ext cx="67464" cy="95371"/>
              </a:xfrm>
              <a:custGeom>
                <a:avLst/>
                <a:gdLst>
                  <a:gd name="connsiteX0" fmla="*/ 61501 w 67464"/>
                  <a:gd name="connsiteY0" fmla="*/ 4648 h 95371"/>
                  <a:gd name="connsiteX1" fmla="*/ 61501 w 67464"/>
                  <a:gd name="connsiteY1" fmla="*/ 21194 h 95371"/>
                  <a:gd name="connsiteX2" fmla="*/ 48455 w 67464"/>
                  <a:gd name="connsiteY2" fmla="*/ 14873 h 95371"/>
                  <a:gd name="connsiteX3" fmla="*/ 35040 w 67464"/>
                  <a:gd name="connsiteY3" fmla="*/ 12456 h 95371"/>
                  <a:gd name="connsiteX4" fmla="*/ 24227 w 67464"/>
                  <a:gd name="connsiteY4" fmla="*/ 14687 h 95371"/>
                  <a:gd name="connsiteX5" fmla="*/ 19196 w 67464"/>
                  <a:gd name="connsiteY5" fmla="*/ 22309 h 95371"/>
                  <a:gd name="connsiteX6" fmla="*/ 19569 w 67464"/>
                  <a:gd name="connsiteY6" fmla="*/ 26585 h 95371"/>
                  <a:gd name="connsiteX7" fmla="*/ 21807 w 67464"/>
                  <a:gd name="connsiteY7" fmla="*/ 29932 h 95371"/>
                  <a:gd name="connsiteX8" fmla="*/ 31683 w 67464"/>
                  <a:gd name="connsiteY8" fmla="*/ 35881 h 95371"/>
                  <a:gd name="connsiteX9" fmla="*/ 42864 w 67464"/>
                  <a:gd name="connsiteY9" fmla="*/ 39599 h 95371"/>
                  <a:gd name="connsiteX10" fmla="*/ 53672 w 67464"/>
                  <a:gd name="connsiteY10" fmla="*/ 44435 h 95371"/>
                  <a:gd name="connsiteX11" fmla="*/ 63552 w 67464"/>
                  <a:gd name="connsiteY11" fmla="*/ 52984 h 95371"/>
                  <a:gd name="connsiteX12" fmla="*/ 66346 w 67464"/>
                  <a:gd name="connsiteY12" fmla="*/ 58933 h 95371"/>
                  <a:gd name="connsiteX13" fmla="*/ 67465 w 67464"/>
                  <a:gd name="connsiteY13" fmla="*/ 65812 h 95371"/>
                  <a:gd name="connsiteX14" fmla="*/ 64112 w 67464"/>
                  <a:gd name="connsiteY14" fmla="*/ 79571 h 95371"/>
                  <a:gd name="connsiteX15" fmla="*/ 55351 w 67464"/>
                  <a:gd name="connsiteY15" fmla="*/ 88678 h 95371"/>
                  <a:gd name="connsiteX16" fmla="*/ 43424 w 67464"/>
                  <a:gd name="connsiteY16" fmla="*/ 93697 h 95371"/>
                  <a:gd name="connsiteX17" fmla="*/ 30564 w 67464"/>
                  <a:gd name="connsiteY17" fmla="*/ 95372 h 95371"/>
                  <a:gd name="connsiteX18" fmla="*/ 17336 w 67464"/>
                  <a:gd name="connsiteY18" fmla="*/ 94441 h 95371"/>
                  <a:gd name="connsiteX19" fmla="*/ 5964 w 67464"/>
                  <a:gd name="connsiteY19" fmla="*/ 91655 h 95371"/>
                  <a:gd name="connsiteX20" fmla="*/ 746 w 67464"/>
                  <a:gd name="connsiteY20" fmla="*/ 87376 h 95371"/>
                  <a:gd name="connsiteX21" fmla="*/ 186 w 67464"/>
                  <a:gd name="connsiteY21" fmla="*/ 81613 h 95371"/>
                  <a:gd name="connsiteX22" fmla="*/ 2984 w 67464"/>
                  <a:gd name="connsiteY22" fmla="*/ 77152 h 95371"/>
                  <a:gd name="connsiteX23" fmla="*/ 7829 w 67464"/>
                  <a:gd name="connsiteY23" fmla="*/ 76408 h 95371"/>
                  <a:gd name="connsiteX24" fmla="*/ 11927 w 67464"/>
                  <a:gd name="connsiteY24" fmla="*/ 78455 h 95371"/>
                  <a:gd name="connsiteX25" fmla="*/ 16776 w 67464"/>
                  <a:gd name="connsiteY25" fmla="*/ 80315 h 95371"/>
                  <a:gd name="connsiteX26" fmla="*/ 22367 w 67464"/>
                  <a:gd name="connsiteY26" fmla="*/ 81799 h 95371"/>
                  <a:gd name="connsiteX27" fmla="*/ 29077 w 67464"/>
                  <a:gd name="connsiteY27" fmla="*/ 82357 h 95371"/>
                  <a:gd name="connsiteX28" fmla="*/ 43237 w 67464"/>
                  <a:gd name="connsiteY28" fmla="*/ 79943 h 95371"/>
                  <a:gd name="connsiteX29" fmla="*/ 49387 w 67464"/>
                  <a:gd name="connsiteY29" fmla="*/ 69157 h 95371"/>
                  <a:gd name="connsiteX30" fmla="*/ 46594 w 67464"/>
                  <a:gd name="connsiteY30" fmla="*/ 61724 h 95371"/>
                  <a:gd name="connsiteX31" fmla="*/ 38952 w 67464"/>
                  <a:gd name="connsiteY31" fmla="*/ 55961 h 95371"/>
                  <a:gd name="connsiteX32" fmla="*/ 30564 w 67464"/>
                  <a:gd name="connsiteY32" fmla="*/ 52984 h 95371"/>
                  <a:gd name="connsiteX33" fmla="*/ 21248 w 67464"/>
                  <a:gd name="connsiteY33" fmla="*/ 49454 h 95371"/>
                  <a:gd name="connsiteX34" fmla="*/ 12114 w 67464"/>
                  <a:gd name="connsiteY34" fmla="*/ 45174 h 95371"/>
                  <a:gd name="connsiteX35" fmla="*/ 5222 w 67464"/>
                  <a:gd name="connsiteY35" fmla="*/ 39042 h 95371"/>
                  <a:gd name="connsiteX36" fmla="*/ 933 w 67464"/>
                  <a:gd name="connsiteY36" fmla="*/ 28444 h 95371"/>
                  <a:gd name="connsiteX37" fmla="*/ 2984 w 67464"/>
                  <a:gd name="connsiteY37" fmla="*/ 16174 h 95371"/>
                  <a:gd name="connsiteX38" fmla="*/ 14725 w 67464"/>
                  <a:gd name="connsiteY38" fmla="*/ 3904 h 95371"/>
                  <a:gd name="connsiteX39" fmla="*/ 33548 w 67464"/>
                  <a:gd name="connsiteY39" fmla="*/ 0 h 95371"/>
                  <a:gd name="connsiteX40" fmla="*/ 39698 w 67464"/>
                  <a:gd name="connsiteY40" fmla="*/ 372 h 95371"/>
                  <a:gd name="connsiteX41" fmla="*/ 47527 w 67464"/>
                  <a:gd name="connsiteY41" fmla="*/ 1301 h 95371"/>
                  <a:gd name="connsiteX42" fmla="*/ 55351 w 67464"/>
                  <a:gd name="connsiteY42" fmla="*/ 2789 h 95371"/>
                  <a:gd name="connsiteX43" fmla="*/ 61501 w 67464"/>
                  <a:gd name="connsiteY43" fmla="*/ 4648 h 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464" h="95371">
                    <a:moveTo>
                      <a:pt x="61501" y="4648"/>
                    </a:moveTo>
                    <a:lnTo>
                      <a:pt x="61501" y="21194"/>
                    </a:lnTo>
                    <a:cubicBezTo>
                      <a:pt x="57402" y="18591"/>
                      <a:pt x="53054" y="16484"/>
                      <a:pt x="48455" y="14873"/>
                    </a:cubicBezTo>
                    <a:cubicBezTo>
                      <a:pt x="43860" y="13262"/>
                      <a:pt x="39389" y="12456"/>
                      <a:pt x="35040" y="12456"/>
                    </a:cubicBezTo>
                    <a:cubicBezTo>
                      <a:pt x="31064" y="12456"/>
                      <a:pt x="27462" y="13200"/>
                      <a:pt x="24227" y="14687"/>
                    </a:cubicBezTo>
                    <a:cubicBezTo>
                      <a:pt x="20998" y="16050"/>
                      <a:pt x="19324" y="18591"/>
                      <a:pt x="19196" y="22309"/>
                    </a:cubicBezTo>
                    <a:cubicBezTo>
                      <a:pt x="19074" y="23797"/>
                      <a:pt x="19196" y="25222"/>
                      <a:pt x="19569" y="26585"/>
                    </a:cubicBezTo>
                    <a:cubicBezTo>
                      <a:pt x="19942" y="27949"/>
                      <a:pt x="20688" y="29064"/>
                      <a:pt x="21807" y="29932"/>
                    </a:cubicBezTo>
                    <a:cubicBezTo>
                      <a:pt x="24787" y="32658"/>
                      <a:pt x="28080" y="34642"/>
                      <a:pt x="31683" y="35881"/>
                    </a:cubicBezTo>
                    <a:cubicBezTo>
                      <a:pt x="35413" y="37120"/>
                      <a:pt x="39139" y="38360"/>
                      <a:pt x="42864" y="39599"/>
                    </a:cubicBezTo>
                    <a:cubicBezTo>
                      <a:pt x="46594" y="40839"/>
                      <a:pt x="50197" y="42450"/>
                      <a:pt x="53672" y="44435"/>
                    </a:cubicBezTo>
                    <a:cubicBezTo>
                      <a:pt x="57280" y="46291"/>
                      <a:pt x="60568" y="49140"/>
                      <a:pt x="63552" y="52984"/>
                    </a:cubicBezTo>
                    <a:cubicBezTo>
                      <a:pt x="64671" y="54844"/>
                      <a:pt x="65604" y="56828"/>
                      <a:pt x="66346" y="58933"/>
                    </a:cubicBezTo>
                    <a:cubicBezTo>
                      <a:pt x="67092" y="60916"/>
                      <a:pt x="67465" y="63208"/>
                      <a:pt x="67465" y="65812"/>
                    </a:cubicBezTo>
                    <a:cubicBezTo>
                      <a:pt x="67465" y="71140"/>
                      <a:pt x="66346" y="75728"/>
                      <a:pt x="64112" y="79571"/>
                    </a:cubicBezTo>
                    <a:cubicBezTo>
                      <a:pt x="61874" y="83288"/>
                      <a:pt x="58954" y="86323"/>
                      <a:pt x="55351" y="88678"/>
                    </a:cubicBezTo>
                    <a:cubicBezTo>
                      <a:pt x="51871" y="91034"/>
                      <a:pt x="47895" y="92708"/>
                      <a:pt x="43424" y="93697"/>
                    </a:cubicBezTo>
                    <a:cubicBezTo>
                      <a:pt x="39075" y="94814"/>
                      <a:pt x="34790" y="95372"/>
                      <a:pt x="30564" y="95372"/>
                    </a:cubicBezTo>
                    <a:cubicBezTo>
                      <a:pt x="25970" y="95372"/>
                      <a:pt x="21557" y="95063"/>
                      <a:pt x="17336" y="94441"/>
                    </a:cubicBezTo>
                    <a:cubicBezTo>
                      <a:pt x="13110" y="93824"/>
                      <a:pt x="9321" y="92894"/>
                      <a:pt x="5964" y="91655"/>
                    </a:cubicBezTo>
                    <a:cubicBezTo>
                      <a:pt x="3357" y="90789"/>
                      <a:pt x="1615" y="89359"/>
                      <a:pt x="746" y="87376"/>
                    </a:cubicBezTo>
                    <a:cubicBezTo>
                      <a:pt x="0" y="85393"/>
                      <a:pt x="-187" y="83474"/>
                      <a:pt x="186" y="81613"/>
                    </a:cubicBezTo>
                    <a:cubicBezTo>
                      <a:pt x="687" y="79757"/>
                      <a:pt x="1615" y="78269"/>
                      <a:pt x="2984" y="77152"/>
                    </a:cubicBezTo>
                    <a:cubicBezTo>
                      <a:pt x="4349" y="76036"/>
                      <a:pt x="5964" y="75791"/>
                      <a:pt x="7829" y="76408"/>
                    </a:cubicBezTo>
                    <a:cubicBezTo>
                      <a:pt x="9070" y="77030"/>
                      <a:pt x="10440" y="77711"/>
                      <a:pt x="11927" y="78455"/>
                    </a:cubicBezTo>
                    <a:cubicBezTo>
                      <a:pt x="13419" y="79072"/>
                      <a:pt x="15034" y="79694"/>
                      <a:pt x="16776" y="80315"/>
                    </a:cubicBezTo>
                    <a:cubicBezTo>
                      <a:pt x="18514" y="80932"/>
                      <a:pt x="20379" y="81427"/>
                      <a:pt x="22367" y="81799"/>
                    </a:cubicBezTo>
                    <a:cubicBezTo>
                      <a:pt x="24478" y="82171"/>
                      <a:pt x="26716" y="82357"/>
                      <a:pt x="29077" y="82357"/>
                    </a:cubicBezTo>
                    <a:cubicBezTo>
                      <a:pt x="34540" y="82357"/>
                      <a:pt x="39261" y="81554"/>
                      <a:pt x="43237" y="79943"/>
                    </a:cubicBezTo>
                    <a:cubicBezTo>
                      <a:pt x="47340" y="78205"/>
                      <a:pt x="49387" y="74611"/>
                      <a:pt x="49387" y="69157"/>
                    </a:cubicBezTo>
                    <a:cubicBezTo>
                      <a:pt x="49387" y="66434"/>
                      <a:pt x="48455" y="63952"/>
                      <a:pt x="46594" y="61724"/>
                    </a:cubicBezTo>
                    <a:cubicBezTo>
                      <a:pt x="44852" y="59491"/>
                      <a:pt x="42305" y="57572"/>
                      <a:pt x="38952" y="55961"/>
                    </a:cubicBezTo>
                    <a:cubicBezTo>
                      <a:pt x="36468" y="54967"/>
                      <a:pt x="33671" y="53978"/>
                      <a:pt x="30564" y="52984"/>
                    </a:cubicBezTo>
                    <a:cubicBezTo>
                      <a:pt x="27462" y="51995"/>
                      <a:pt x="24355" y="50815"/>
                      <a:pt x="21248" y="49454"/>
                    </a:cubicBezTo>
                    <a:cubicBezTo>
                      <a:pt x="18018" y="48215"/>
                      <a:pt x="14975" y="46790"/>
                      <a:pt x="12114" y="45174"/>
                    </a:cubicBezTo>
                    <a:cubicBezTo>
                      <a:pt x="9380" y="43441"/>
                      <a:pt x="7083" y="41396"/>
                      <a:pt x="5222" y="39042"/>
                    </a:cubicBezTo>
                    <a:cubicBezTo>
                      <a:pt x="2734" y="36067"/>
                      <a:pt x="1306" y="32534"/>
                      <a:pt x="933" y="28444"/>
                    </a:cubicBezTo>
                    <a:cubicBezTo>
                      <a:pt x="687" y="24354"/>
                      <a:pt x="1369" y="20265"/>
                      <a:pt x="2984" y="16174"/>
                    </a:cubicBezTo>
                    <a:cubicBezTo>
                      <a:pt x="5345" y="10349"/>
                      <a:pt x="9257" y="6259"/>
                      <a:pt x="14725" y="3904"/>
                    </a:cubicBezTo>
                    <a:cubicBezTo>
                      <a:pt x="20315" y="1425"/>
                      <a:pt x="26588" y="124"/>
                      <a:pt x="33548" y="0"/>
                    </a:cubicBezTo>
                    <a:cubicBezTo>
                      <a:pt x="35163" y="0"/>
                      <a:pt x="37214" y="124"/>
                      <a:pt x="39698" y="372"/>
                    </a:cubicBezTo>
                    <a:cubicBezTo>
                      <a:pt x="42182" y="496"/>
                      <a:pt x="44793" y="806"/>
                      <a:pt x="47527" y="1301"/>
                    </a:cubicBezTo>
                    <a:cubicBezTo>
                      <a:pt x="50256" y="1673"/>
                      <a:pt x="52867" y="2169"/>
                      <a:pt x="55351" y="2789"/>
                    </a:cubicBezTo>
                    <a:cubicBezTo>
                      <a:pt x="57835" y="3408"/>
                      <a:pt x="59886" y="4028"/>
                      <a:pt x="61501" y="4648"/>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0" name="Freeform: Shape 49">
                <a:extLst>
                  <a:ext uri="{FF2B5EF4-FFF2-40B4-BE49-F238E27FC236}">
                    <a16:creationId xmlns:a16="http://schemas.microsoft.com/office/drawing/2014/main" id="{B682D741-3A44-2597-BBA0-F51D4705E387}"/>
                  </a:ext>
                </a:extLst>
              </p:cNvPr>
              <p:cNvSpPr/>
              <p:nvPr/>
            </p:nvSpPr>
            <p:spPr>
              <a:xfrm>
                <a:off x="2643399" y="183182"/>
                <a:ext cx="104571" cy="131440"/>
              </a:xfrm>
              <a:custGeom>
                <a:avLst/>
                <a:gdLst>
                  <a:gd name="connsiteX0" fmla="*/ 35242 w 104571"/>
                  <a:gd name="connsiteY0" fmla="*/ 23982 h 131440"/>
                  <a:gd name="connsiteX1" fmla="*/ 35242 w 104571"/>
                  <a:gd name="connsiteY1" fmla="*/ 131440 h 131440"/>
                  <a:gd name="connsiteX2" fmla="*/ 16233 w 104571"/>
                  <a:gd name="connsiteY2" fmla="*/ 131440 h 131440"/>
                  <a:gd name="connsiteX3" fmla="*/ 16233 w 104571"/>
                  <a:gd name="connsiteY3" fmla="*/ 24726 h 131440"/>
                  <a:gd name="connsiteX4" fmla="*/ 13813 w 104571"/>
                  <a:gd name="connsiteY4" fmla="*/ 14129 h 131440"/>
                  <a:gd name="connsiteX5" fmla="*/ 5051 w 104571"/>
                  <a:gd name="connsiteY5" fmla="*/ 10411 h 131440"/>
                  <a:gd name="connsiteX6" fmla="*/ 953 w 104571"/>
                  <a:gd name="connsiteY6" fmla="*/ 8552 h 131440"/>
                  <a:gd name="connsiteX7" fmla="*/ 20 w 104571"/>
                  <a:gd name="connsiteY7" fmla="*/ 5205 h 131440"/>
                  <a:gd name="connsiteX8" fmla="*/ 1326 w 104571"/>
                  <a:gd name="connsiteY8" fmla="*/ 1673 h 131440"/>
                  <a:gd name="connsiteX9" fmla="*/ 4678 w 104571"/>
                  <a:gd name="connsiteY9" fmla="*/ 0 h 131440"/>
                  <a:gd name="connsiteX10" fmla="*/ 45491 w 104571"/>
                  <a:gd name="connsiteY10" fmla="*/ 0 h 131440"/>
                  <a:gd name="connsiteX11" fmla="*/ 55744 w 104571"/>
                  <a:gd name="connsiteY11" fmla="*/ 186 h 131440"/>
                  <a:gd name="connsiteX12" fmla="*/ 66366 w 104571"/>
                  <a:gd name="connsiteY12" fmla="*/ 558 h 131440"/>
                  <a:gd name="connsiteX13" fmla="*/ 79785 w 104571"/>
                  <a:gd name="connsiteY13" fmla="*/ 3161 h 131440"/>
                  <a:gd name="connsiteX14" fmla="*/ 92085 w 104571"/>
                  <a:gd name="connsiteY14" fmla="*/ 9853 h 131440"/>
                  <a:gd name="connsiteX15" fmla="*/ 100842 w 104571"/>
                  <a:gd name="connsiteY15" fmla="*/ 21008 h 131440"/>
                  <a:gd name="connsiteX16" fmla="*/ 104572 w 104571"/>
                  <a:gd name="connsiteY16" fmla="*/ 36810 h 131440"/>
                  <a:gd name="connsiteX17" fmla="*/ 101028 w 104571"/>
                  <a:gd name="connsiteY17" fmla="*/ 52241 h 131440"/>
                  <a:gd name="connsiteX18" fmla="*/ 91899 w 104571"/>
                  <a:gd name="connsiteY18" fmla="*/ 64139 h 131440"/>
                  <a:gd name="connsiteX19" fmla="*/ 78107 w 104571"/>
                  <a:gd name="connsiteY19" fmla="*/ 72134 h 131440"/>
                  <a:gd name="connsiteX20" fmla="*/ 61335 w 104571"/>
                  <a:gd name="connsiteY20" fmla="*/ 74922 h 131440"/>
                  <a:gd name="connsiteX21" fmla="*/ 46237 w 104571"/>
                  <a:gd name="connsiteY21" fmla="*/ 74922 h 131440"/>
                  <a:gd name="connsiteX22" fmla="*/ 41392 w 104571"/>
                  <a:gd name="connsiteY22" fmla="*/ 72877 h 131440"/>
                  <a:gd name="connsiteX23" fmla="*/ 39901 w 104571"/>
                  <a:gd name="connsiteY23" fmla="*/ 68229 h 131440"/>
                  <a:gd name="connsiteX24" fmla="*/ 41392 w 104571"/>
                  <a:gd name="connsiteY24" fmla="*/ 63767 h 131440"/>
                  <a:gd name="connsiteX25" fmla="*/ 46051 w 104571"/>
                  <a:gd name="connsiteY25" fmla="*/ 61536 h 131440"/>
                  <a:gd name="connsiteX26" fmla="*/ 60589 w 104571"/>
                  <a:gd name="connsiteY26" fmla="*/ 61536 h 131440"/>
                  <a:gd name="connsiteX27" fmla="*/ 68604 w 104571"/>
                  <a:gd name="connsiteY27" fmla="*/ 60421 h 131440"/>
                  <a:gd name="connsiteX28" fmla="*/ 76242 w 104571"/>
                  <a:gd name="connsiteY28" fmla="*/ 56331 h 131440"/>
                  <a:gd name="connsiteX29" fmla="*/ 81832 w 104571"/>
                  <a:gd name="connsiteY29" fmla="*/ 48895 h 131440"/>
                  <a:gd name="connsiteX30" fmla="*/ 84070 w 104571"/>
                  <a:gd name="connsiteY30" fmla="*/ 36810 h 131440"/>
                  <a:gd name="connsiteX31" fmla="*/ 76428 w 104571"/>
                  <a:gd name="connsiteY31" fmla="*/ 18405 h 131440"/>
                  <a:gd name="connsiteX32" fmla="*/ 57605 w 104571"/>
                  <a:gd name="connsiteY32" fmla="*/ 13200 h 131440"/>
                  <a:gd name="connsiteX33" fmla="*/ 53693 w 104571"/>
                  <a:gd name="connsiteY33" fmla="*/ 13386 h 131440"/>
                  <a:gd name="connsiteX34" fmla="*/ 48662 w 104571"/>
                  <a:gd name="connsiteY34" fmla="*/ 13572 h 131440"/>
                  <a:gd name="connsiteX35" fmla="*/ 43817 w 104571"/>
                  <a:gd name="connsiteY35" fmla="*/ 13757 h 131440"/>
                  <a:gd name="connsiteX36" fmla="*/ 41019 w 104571"/>
                  <a:gd name="connsiteY36" fmla="*/ 13943 h 131440"/>
                  <a:gd name="connsiteX37" fmla="*/ 37854 w 104571"/>
                  <a:gd name="connsiteY37" fmla="*/ 14687 h 131440"/>
                  <a:gd name="connsiteX38" fmla="*/ 36175 w 104571"/>
                  <a:gd name="connsiteY38" fmla="*/ 15616 h 131440"/>
                  <a:gd name="connsiteX39" fmla="*/ 35429 w 104571"/>
                  <a:gd name="connsiteY39" fmla="*/ 18591 h 131440"/>
                  <a:gd name="connsiteX40" fmla="*/ 35242 w 104571"/>
                  <a:gd name="connsiteY40" fmla="*/ 23982 h 1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4571" h="131440">
                    <a:moveTo>
                      <a:pt x="35242" y="23982"/>
                    </a:moveTo>
                    <a:lnTo>
                      <a:pt x="35242" y="131440"/>
                    </a:lnTo>
                    <a:lnTo>
                      <a:pt x="16233" y="131440"/>
                    </a:lnTo>
                    <a:lnTo>
                      <a:pt x="16233" y="24726"/>
                    </a:lnTo>
                    <a:cubicBezTo>
                      <a:pt x="16233" y="19521"/>
                      <a:pt x="15428" y="15989"/>
                      <a:pt x="13813" y="14129"/>
                    </a:cubicBezTo>
                    <a:cubicBezTo>
                      <a:pt x="12198" y="12146"/>
                      <a:pt x="9277" y="10907"/>
                      <a:pt x="5051" y="10411"/>
                    </a:cubicBezTo>
                    <a:cubicBezTo>
                      <a:pt x="2941" y="10287"/>
                      <a:pt x="1572" y="9667"/>
                      <a:pt x="953" y="8552"/>
                    </a:cubicBezTo>
                    <a:cubicBezTo>
                      <a:pt x="330" y="7437"/>
                      <a:pt x="20" y="6321"/>
                      <a:pt x="20" y="5205"/>
                    </a:cubicBezTo>
                    <a:cubicBezTo>
                      <a:pt x="-102" y="3966"/>
                      <a:pt x="330" y="2788"/>
                      <a:pt x="1326" y="1673"/>
                    </a:cubicBezTo>
                    <a:cubicBezTo>
                      <a:pt x="2318" y="558"/>
                      <a:pt x="3437" y="0"/>
                      <a:pt x="4678" y="0"/>
                    </a:cubicBezTo>
                    <a:lnTo>
                      <a:pt x="45491" y="0"/>
                    </a:lnTo>
                    <a:cubicBezTo>
                      <a:pt x="48352" y="0"/>
                      <a:pt x="51769" y="62"/>
                      <a:pt x="55744" y="186"/>
                    </a:cubicBezTo>
                    <a:cubicBezTo>
                      <a:pt x="59720" y="310"/>
                      <a:pt x="63259" y="434"/>
                      <a:pt x="66366" y="558"/>
                    </a:cubicBezTo>
                    <a:cubicBezTo>
                      <a:pt x="70838" y="805"/>
                      <a:pt x="75309" y="1673"/>
                      <a:pt x="79785" y="3161"/>
                    </a:cubicBezTo>
                    <a:cubicBezTo>
                      <a:pt x="84379" y="4648"/>
                      <a:pt x="88483" y="6879"/>
                      <a:pt x="92085" y="9853"/>
                    </a:cubicBezTo>
                    <a:cubicBezTo>
                      <a:pt x="95688" y="12828"/>
                      <a:pt x="98608" y="16546"/>
                      <a:pt x="100842" y="21008"/>
                    </a:cubicBezTo>
                    <a:cubicBezTo>
                      <a:pt x="103203" y="25470"/>
                      <a:pt x="104445" y="30737"/>
                      <a:pt x="104572" y="36810"/>
                    </a:cubicBezTo>
                    <a:cubicBezTo>
                      <a:pt x="104572" y="42388"/>
                      <a:pt x="103389" y="47531"/>
                      <a:pt x="101028" y="52241"/>
                    </a:cubicBezTo>
                    <a:cubicBezTo>
                      <a:pt x="98795" y="56827"/>
                      <a:pt x="95747" y="60793"/>
                      <a:pt x="91899" y="64139"/>
                    </a:cubicBezTo>
                    <a:cubicBezTo>
                      <a:pt x="87923" y="67609"/>
                      <a:pt x="83324" y="70274"/>
                      <a:pt x="78107" y="72134"/>
                    </a:cubicBezTo>
                    <a:cubicBezTo>
                      <a:pt x="72889" y="73992"/>
                      <a:pt x="67298" y="74922"/>
                      <a:pt x="61335" y="74922"/>
                    </a:cubicBezTo>
                    <a:lnTo>
                      <a:pt x="46237" y="74922"/>
                    </a:lnTo>
                    <a:cubicBezTo>
                      <a:pt x="44126" y="74922"/>
                      <a:pt x="42512" y="74240"/>
                      <a:pt x="41392" y="72877"/>
                    </a:cubicBezTo>
                    <a:cubicBezTo>
                      <a:pt x="40401" y="71514"/>
                      <a:pt x="39901" y="69964"/>
                      <a:pt x="39901" y="68229"/>
                    </a:cubicBezTo>
                    <a:cubicBezTo>
                      <a:pt x="39901" y="66618"/>
                      <a:pt x="40401" y="65131"/>
                      <a:pt x="41392" y="63767"/>
                    </a:cubicBezTo>
                    <a:cubicBezTo>
                      <a:pt x="42389" y="62280"/>
                      <a:pt x="43940" y="61536"/>
                      <a:pt x="46051" y="61536"/>
                    </a:cubicBezTo>
                    <a:lnTo>
                      <a:pt x="60589" y="61536"/>
                    </a:lnTo>
                    <a:cubicBezTo>
                      <a:pt x="63195" y="61536"/>
                      <a:pt x="65870" y="61165"/>
                      <a:pt x="68604" y="60421"/>
                    </a:cubicBezTo>
                    <a:cubicBezTo>
                      <a:pt x="71461" y="59553"/>
                      <a:pt x="74008" y="58190"/>
                      <a:pt x="76242" y="56331"/>
                    </a:cubicBezTo>
                    <a:cubicBezTo>
                      <a:pt x="78480" y="54472"/>
                      <a:pt x="80345" y="51993"/>
                      <a:pt x="81832" y="48895"/>
                    </a:cubicBezTo>
                    <a:cubicBezTo>
                      <a:pt x="83324" y="45672"/>
                      <a:pt x="84070" y="41644"/>
                      <a:pt x="84070" y="36810"/>
                    </a:cubicBezTo>
                    <a:cubicBezTo>
                      <a:pt x="84070" y="28011"/>
                      <a:pt x="81523" y="21875"/>
                      <a:pt x="76428" y="18405"/>
                    </a:cubicBezTo>
                    <a:cubicBezTo>
                      <a:pt x="71461" y="14935"/>
                      <a:pt x="65183" y="13200"/>
                      <a:pt x="57605" y="13200"/>
                    </a:cubicBezTo>
                    <a:cubicBezTo>
                      <a:pt x="56613" y="13200"/>
                      <a:pt x="55308" y="13262"/>
                      <a:pt x="53693" y="13386"/>
                    </a:cubicBezTo>
                    <a:cubicBezTo>
                      <a:pt x="52078" y="13386"/>
                      <a:pt x="50399" y="13447"/>
                      <a:pt x="48662" y="13572"/>
                    </a:cubicBezTo>
                    <a:cubicBezTo>
                      <a:pt x="46919" y="13572"/>
                      <a:pt x="45305" y="13633"/>
                      <a:pt x="43817" y="13757"/>
                    </a:cubicBezTo>
                    <a:cubicBezTo>
                      <a:pt x="42448" y="13881"/>
                      <a:pt x="41515" y="13943"/>
                      <a:pt x="41019" y="13943"/>
                    </a:cubicBezTo>
                    <a:cubicBezTo>
                      <a:pt x="39655" y="14191"/>
                      <a:pt x="38600" y="14439"/>
                      <a:pt x="37854" y="14687"/>
                    </a:cubicBezTo>
                    <a:cubicBezTo>
                      <a:pt x="37107" y="14811"/>
                      <a:pt x="36548" y="15121"/>
                      <a:pt x="36175" y="15616"/>
                    </a:cubicBezTo>
                    <a:cubicBezTo>
                      <a:pt x="35802" y="16236"/>
                      <a:pt x="35552" y="17228"/>
                      <a:pt x="35429" y="18591"/>
                    </a:cubicBezTo>
                    <a:cubicBezTo>
                      <a:pt x="35306" y="19831"/>
                      <a:pt x="35242" y="21628"/>
                      <a:pt x="35242" y="23982"/>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1" name="Freeform: Shape 50">
                <a:extLst>
                  <a:ext uri="{FF2B5EF4-FFF2-40B4-BE49-F238E27FC236}">
                    <a16:creationId xmlns:a16="http://schemas.microsoft.com/office/drawing/2014/main" id="{975C9D51-890B-734F-6947-66233F942980}"/>
                  </a:ext>
                </a:extLst>
              </p:cNvPr>
              <p:cNvSpPr/>
              <p:nvPr/>
            </p:nvSpPr>
            <p:spPr>
              <a:xfrm>
                <a:off x="3684841" y="-1873"/>
                <a:ext cx="29631" cy="96115"/>
              </a:xfrm>
              <a:custGeom>
                <a:avLst/>
                <a:gdLst>
                  <a:gd name="connsiteX0" fmla="*/ 0 w 29631"/>
                  <a:gd name="connsiteY0" fmla="*/ 14687 h 96115"/>
                  <a:gd name="connsiteX1" fmla="*/ 4285 w 29631"/>
                  <a:gd name="connsiteY1" fmla="*/ 4462 h 96115"/>
                  <a:gd name="connsiteX2" fmla="*/ 14725 w 29631"/>
                  <a:gd name="connsiteY2" fmla="*/ 0 h 96115"/>
                  <a:gd name="connsiteX3" fmla="*/ 25160 w 29631"/>
                  <a:gd name="connsiteY3" fmla="*/ 4462 h 96115"/>
                  <a:gd name="connsiteX4" fmla="*/ 29632 w 29631"/>
                  <a:gd name="connsiteY4" fmla="*/ 14687 h 96115"/>
                  <a:gd name="connsiteX5" fmla="*/ 25160 w 29631"/>
                  <a:gd name="connsiteY5" fmla="*/ 25098 h 96115"/>
                  <a:gd name="connsiteX6" fmla="*/ 14725 w 29631"/>
                  <a:gd name="connsiteY6" fmla="*/ 29188 h 96115"/>
                  <a:gd name="connsiteX7" fmla="*/ 4285 w 29631"/>
                  <a:gd name="connsiteY7" fmla="*/ 25098 h 96115"/>
                  <a:gd name="connsiteX8" fmla="*/ 0 w 29631"/>
                  <a:gd name="connsiteY8" fmla="*/ 14687 h 96115"/>
                  <a:gd name="connsiteX9" fmla="*/ 0 w 29631"/>
                  <a:gd name="connsiteY9" fmla="*/ 81615 h 96115"/>
                  <a:gd name="connsiteX10" fmla="*/ 4285 w 29631"/>
                  <a:gd name="connsiteY10" fmla="*/ 71390 h 96115"/>
                  <a:gd name="connsiteX11" fmla="*/ 14725 w 29631"/>
                  <a:gd name="connsiteY11" fmla="*/ 66928 h 96115"/>
                  <a:gd name="connsiteX12" fmla="*/ 25160 w 29631"/>
                  <a:gd name="connsiteY12" fmla="*/ 71390 h 96115"/>
                  <a:gd name="connsiteX13" fmla="*/ 29632 w 29631"/>
                  <a:gd name="connsiteY13" fmla="*/ 81615 h 96115"/>
                  <a:gd name="connsiteX14" fmla="*/ 25160 w 29631"/>
                  <a:gd name="connsiteY14" fmla="*/ 92026 h 96115"/>
                  <a:gd name="connsiteX15" fmla="*/ 14725 w 29631"/>
                  <a:gd name="connsiteY15" fmla="*/ 96116 h 96115"/>
                  <a:gd name="connsiteX16" fmla="*/ 4285 w 29631"/>
                  <a:gd name="connsiteY16" fmla="*/ 92026 h 96115"/>
                  <a:gd name="connsiteX17" fmla="*/ 0 w 29631"/>
                  <a:gd name="connsiteY17" fmla="*/ 81615 h 9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1" h="96115">
                    <a:moveTo>
                      <a:pt x="0" y="14687"/>
                    </a:moveTo>
                    <a:cubicBezTo>
                      <a:pt x="0" y="10721"/>
                      <a:pt x="1428" y="7313"/>
                      <a:pt x="4285" y="4462"/>
                    </a:cubicBezTo>
                    <a:cubicBezTo>
                      <a:pt x="7146" y="1487"/>
                      <a:pt x="10622" y="0"/>
                      <a:pt x="14725" y="0"/>
                    </a:cubicBezTo>
                    <a:cubicBezTo>
                      <a:pt x="18823" y="0"/>
                      <a:pt x="22303" y="1487"/>
                      <a:pt x="25160" y="4462"/>
                    </a:cubicBezTo>
                    <a:cubicBezTo>
                      <a:pt x="28140" y="7313"/>
                      <a:pt x="29632" y="10721"/>
                      <a:pt x="29632" y="14687"/>
                    </a:cubicBezTo>
                    <a:cubicBezTo>
                      <a:pt x="29632" y="18777"/>
                      <a:pt x="28140" y="22248"/>
                      <a:pt x="25160" y="25098"/>
                    </a:cubicBezTo>
                    <a:cubicBezTo>
                      <a:pt x="22303" y="27825"/>
                      <a:pt x="18823" y="29188"/>
                      <a:pt x="14725" y="29188"/>
                    </a:cubicBezTo>
                    <a:cubicBezTo>
                      <a:pt x="10622" y="29188"/>
                      <a:pt x="7146" y="27825"/>
                      <a:pt x="4285" y="25098"/>
                    </a:cubicBezTo>
                    <a:cubicBezTo>
                      <a:pt x="1428" y="22248"/>
                      <a:pt x="0" y="18777"/>
                      <a:pt x="0" y="14687"/>
                    </a:cubicBezTo>
                    <a:close/>
                    <a:moveTo>
                      <a:pt x="0" y="81615"/>
                    </a:moveTo>
                    <a:cubicBezTo>
                      <a:pt x="0" y="77649"/>
                      <a:pt x="1428" y="74240"/>
                      <a:pt x="4285" y="71390"/>
                    </a:cubicBezTo>
                    <a:cubicBezTo>
                      <a:pt x="7146" y="68415"/>
                      <a:pt x="10622" y="66928"/>
                      <a:pt x="14725" y="66928"/>
                    </a:cubicBezTo>
                    <a:cubicBezTo>
                      <a:pt x="18823" y="66928"/>
                      <a:pt x="22303" y="68415"/>
                      <a:pt x="25160" y="71390"/>
                    </a:cubicBezTo>
                    <a:cubicBezTo>
                      <a:pt x="28140" y="74240"/>
                      <a:pt x="29632" y="77649"/>
                      <a:pt x="29632" y="81615"/>
                    </a:cubicBezTo>
                    <a:cubicBezTo>
                      <a:pt x="29632" y="85705"/>
                      <a:pt x="28140" y="89175"/>
                      <a:pt x="25160" y="92026"/>
                    </a:cubicBezTo>
                    <a:cubicBezTo>
                      <a:pt x="22303" y="94753"/>
                      <a:pt x="18823" y="96116"/>
                      <a:pt x="14725" y="96116"/>
                    </a:cubicBezTo>
                    <a:cubicBezTo>
                      <a:pt x="10622" y="96116"/>
                      <a:pt x="7146" y="94753"/>
                      <a:pt x="4285" y="92026"/>
                    </a:cubicBezTo>
                    <a:cubicBezTo>
                      <a:pt x="1428" y="89175"/>
                      <a:pt x="0" y="85705"/>
                      <a:pt x="0" y="81615"/>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2" name="Freeform: Shape 51">
                <a:extLst>
                  <a:ext uri="{FF2B5EF4-FFF2-40B4-BE49-F238E27FC236}">
                    <a16:creationId xmlns:a16="http://schemas.microsoft.com/office/drawing/2014/main" id="{6B79BBA7-7F04-FA6C-FB81-60216C0533A9}"/>
                  </a:ext>
                </a:extLst>
              </p:cNvPr>
              <p:cNvSpPr/>
              <p:nvPr/>
            </p:nvSpPr>
            <p:spPr>
              <a:xfrm>
                <a:off x="3570005" y="-1059"/>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37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8 w 87588"/>
                  <a:gd name="connsiteY17" fmla="*/ 82545 h 95186"/>
                  <a:gd name="connsiteX18" fmla="*/ 78459 w 87588"/>
                  <a:gd name="connsiteY18" fmla="*/ 78454 h 95186"/>
                  <a:gd name="connsiteX19" fmla="*/ 82371 w 87588"/>
                  <a:gd name="connsiteY19" fmla="*/ 78454 h 95186"/>
                  <a:gd name="connsiteX20" fmla="*/ 84978 w 87588"/>
                  <a:gd name="connsiteY20" fmla="*/ 81057 h 95186"/>
                  <a:gd name="connsiteX21" fmla="*/ 85164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6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46" y="86263"/>
                      <a:pt x="13974" y="81801"/>
                    </a:cubicBezTo>
                    <a:cubicBezTo>
                      <a:pt x="9626" y="77463"/>
                      <a:pt x="6209" y="72134"/>
                      <a:pt x="3726" y="65812"/>
                    </a:cubicBezTo>
                    <a:cubicBezTo>
                      <a:pt x="1242" y="59492"/>
                      <a:pt x="0" y="52303"/>
                      <a:pt x="0" y="44247"/>
                    </a:cubicBezTo>
                    <a:cubicBezTo>
                      <a:pt x="0" y="37182"/>
                      <a:pt x="1114" y="30923"/>
                      <a:pt x="3353" y="25470"/>
                    </a:cubicBezTo>
                    <a:cubicBezTo>
                      <a:pt x="5713" y="19892"/>
                      <a:pt x="8943" y="15245"/>
                      <a:pt x="13042" y="11527"/>
                    </a:cubicBezTo>
                    <a:cubicBezTo>
                      <a:pt x="17268" y="7809"/>
                      <a:pt x="22176" y="4958"/>
                      <a:pt x="27766" y="2975"/>
                    </a:cubicBezTo>
                    <a:cubicBezTo>
                      <a:pt x="33480" y="992"/>
                      <a:pt x="39694" y="0"/>
                      <a:pt x="46403" y="0"/>
                    </a:cubicBezTo>
                    <a:cubicBezTo>
                      <a:pt x="51248" y="0"/>
                      <a:pt x="56092" y="930"/>
                      <a:pt x="60937"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4" y="60235"/>
                      <a:pt x="23604" y="67672"/>
                      <a:pt x="29072" y="73249"/>
                    </a:cubicBezTo>
                    <a:cubicBezTo>
                      <a:pt x="34662" y="78703"/>
                      <a:pt x="42614" y="81925"/>
                      <a:pt x="52926" y="82916"/>
                    </a:cubicBezTo>
                    <a:cubicBezTo>
                      <a:pt x="54664" y="83164"/>
                      <a:pt x="58021" y="83040"/>
                      <a:pt x="62988" y="82545"/>
                    </a:cubicBezTo>
                    <a:cubicBezTo>
                      <a:pt x="68083" y="82049"/>
                      <a:pt x="73237" y="80686"/>
                      <a:pt x="78459" y="78454"/>
                    </a:cubicBezTo>
                    <a:cubicBezTo>
                      <a:pt x="79947" y="77835"/>
                      <a:pt x="81252" y="77835"/>
                      <a:pt x="82371" y="78454"/>
                    </a:cubicBezTo>
                    <a:cubicBezTo>
                      <a:pt x="83613" y="79074"/>
                      <a:pt x="84482" y="79942"/>
                      <a:pt x="84978" y="81057"/>
                    </a:cubicBezTo>
                    <a:cubicBezTo>
                      <a:pt x="85478" y="82296"/>
                      <a:pt x="85537" y="83598"/>
                      <a:pt x="85164" y="84962"/>
                    </a:cubicBezTo>
                    <a:cubicBezTo>
                      <a:pt x="84791"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1" y="21566"/>
                      <a:pt x="20434" y="28383"/>
                      <a:pt x="19565" y="37926"/>
                    </a:cubicBezTo>
                    <a:lnTo>
                      <a:pt x="68579" y="37926"/>
                    </a:lnTo>
                    <a:cubicBezTo>
                      <a:pt x="68579" y="28259"/>
                      <a:pt x="66218" y="21442"/>
                      <a:pt x="61496" y="17476"/>
                    </a:cubicBezTo>
                    <a:cubicBezTo>
                      <a:pt x="56775" y="13386"/>
                      <a:pt x="51557" y="11341"/>
                      <a:pt x="45844" y="1134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3" name="Freeform: Shape 52">
                <a:extLst>
                  <a:ext uri="{FF2B5EF4-FFF2-40B4-BE49-F238E27FC236}">
                    <a16:creationId xmlns:a16="http://schemas.microsoft.com/office/drawing/2014/main" id="{0F6C7121-EBE4-1B98-A8C9-D4A512C98539}"/>
                  </a:ext>
                </a:extLst>
              </p:cNvPr>
              <p:cNvSpPr/>
              <p:nvPr/>
            </p:nvSpPr>
            <p:spPr>
              <a:xfrm>
                <a:off x="3493279" y="-1245"/>
                <a:ext cx="67464" cy="95372"/>
              </a:xfrm>
              <a:custGeom>
                <a:avLst/>
                <a:gdLst>
                  <a:gd name="connsiteX0" fmla="*/ 61501 w 67464"/>
                  <a:gd name="connsiteY0" fmla="*/ 4648 h 95372"/>
                  <a:gd name="connsiteX1" fmla="*/ 61501 w 67464"/>
                  <a:gd name="connsiteY1" fmla="*/ 21194 h 95372"/>
                  <a:gd name="connsiteX2" fmla="*/ 48455 w 67464"/>
                  <a:gd name="connsiteY2" fmla="*/ 14873 h 95372"/>
                  <a:gd name="connsiteX3" fmla="*/ 35036 w 67464"/>
                  <a:gd name="connsiteY3" fmla="*/ 12456 h 95372"/>
                  <a:gd name="connsiteX4" fmla="*/ 24227 w 67464"/>
                  <a:gd name="connsiteY4" fmla="*/ 14687 h 95372"/>
                  <a:gd name="connsiteX5" fmla="*/ 19196 w 67464"/>
                  <a:gd name="connsiteY5" fmla="*/ 22309 h 95372"/>
                  <a:gd name="connsiteX6" fmla="*/ 19569 w 67464"/>
                  <a:gd name="connsiteY6" fmla="*/ 26585 h 95372"/>
                  <a:gd name="connsiteX7" fmla="*/ 21803 w 67464"/>
                  <a:gd name="connsiteY7" fmla="*/ 29932 h 95372"/>
                  <a:gd name="connsiteX8" fmla="*/ 31683 w 67464"/>
                  <a:gd name="connsiteY8" fmla="*/ 35881 h 95372"/>
                  <a:gd name="connsiteX9" fmla="*/ 42864 w 67464"/>
                  <a:gd name="connsiteY9" fmla="*/ 39599 h 95372"/>
                  <a:gd name="connsiteX10" fmla="*/ 53672 w 67464"/>
                  <a:gd name="connsiteY10" fmla="*/ 44433 h 95372"/>
                  <a:gd name="connsiteX11" fmla="*/ 63553 w 67464"/>
                  <a:gd name="connsiteY11" fmla="*/ 52984 h 95372"/>
                  <a:gd name="connsiteX12" fmla="*/ 66346 w 67464"/>
                  <a:gd name="connsiteY12" fmla="*/ 58934 h 95372"/>
                  <a:gd name="connsiteX13" fmla="*/ 67465 w 67464"/>
                  <a:gd name="connsiteY13" fmla="*/ 65812 h 95372"/>
                  <a:gd name="connsiteX14" fmla="*/ 64108 w 67464"/>
                  <a:gd name="connsiteY14" fmla="*/ 79570 h 95372"/>
                  <a:gd name="connsiteX15" fmla="*/ 55351 w 67464"/>
                  <a:gd name="connsiteY15" fmla="*/ 88679 h 95372"/>
                  <a:gd name="connsiteX16" fmla="*/ 43424 w 67464"/>
                  <a:gd name="connsiteY16" fmla="*/ 93699 h 95372"/>
                  <a:gd name="connsiteX17" fmla="*/ 30564 w 67464"/>
                  <a:gd name="connsiteY17" fmla="*/ 95372 h 95372"/>
                  <a:gd name="connsiteX18" fmla="*/ 17331 w 67464"/>
                  <a:gd name="connsiteY18" fmla="*/ 94443 h 95372"/>
                  <a:gd name="connsiteX19" fmla="*/ 5964 w 67464"/>
                  <a:gd name="connsiteY19" fmla="*/ 91654 h 95372"/>
                  <a:gd name="connsiteX20" fmla="*/ 746 w 67464"/>
                  <a:gd name="connsiteY20" fmla="*/ 87378 h 95372"/>
                  <a:gd name="connsiteX21" fmla="*/ 187 w 67464"/>
                  <a:gd name="connsiteY21" fmla="*/ 81615 h 95372"/>
                  <a:gd name="connsiteX22" fmla="*/ 2984 w 67464"/>
                  <a:gd name="connsiteY22" fmla="*/ 77153 h 95372"/>
                  <a:gd name="connsiteX23" fmla="*/ 7829 w 67464"/>
                  <a:gd name="connsiteY23" fmla="*/ 76410 h 95372"/>
                  <a:gd name="connsiteX24" fmla="*/ 11927 w 67464"/>
                  <a:gd name="connsiteY24" fmla="*/ 78454 h 95372"/>
                  <a:gd name="connsiteX25" fmla="*/ 16772 w 67464"/>
                  <a:gd name="connsiteY25" fmla="*/ 80313 h 95372"/>
                  <a:gd name="connsiteX26" fmla="*/ 22362 w 67464"/>
                  <a:gd name="connsiteY26" fmla="*/ 81801 h 95372"/>
                  <a:gd name="connsiteX27" fmla="*/ 29072 w 67464"/>
                  <a:gd name="connsiteY27" fmla="*/ 82359 h 95372"/>
                  <a:gd name="connsiteX28" fmla="*/ 43237 w 67464"/>
                  <a:gd name="connsiteY28" fmla="*/ 79942 h 95372"/>
                  <a:gd name="connsiteX29" fmla="*/ 49387 w 67464"/>
                  <a:gd name="connsiteY29" fmla="*/ 69159 h 95372"/>
                  <a:gd name="connsiteX30" fmla="*/ 46590 w 67464"/>
                  <a:gd name="connsiteY30" fmla="*/ 61722 h 95372"/>
                  <a:gd name="connsiteX31" fmla="*/ 38952 w 67464"/>
                  <a:gd name="connsiteY31" fmla="*/ 55959 h 95372"/>
                  <a:gd name="connsiteX32" fmla="*/ 30564 w 67464"/>
                  <a:gd name="connsiteY32" fmla="*/ 52984 h 95372"/>
                  <a:gd name="connsiteX33" fmla="*/ 21248 w 67464"/>
                  <a:gd name="connsiteY33" fmla="*/ 49452 h 95372"/>
                  <a:gd name="connsiteX34" fmla="*/ 12114 w 67464"/>
                  <a:gd name="connsiteY34" fmla="*/ 45176 h 95372"/>
                  <a:gd name="connsiteX35" fmla="*/ 5218 w 67464"/>
                  <a:gd name="connsiteY35" fmla="*/ 39042 h 95372"/>
                  <a:gd name="connsiteX36" fmla="*/ 933 w 67464"/>
                  <a:gd name="connsiteY36" fmla="*/ 28444 h 95372"/>
                  <a:gd name="connsiteX37" fmla="*/ 2984 w 67464"/>
                  <a:gd name="connsiteY37" fmla="*/ 16174 h 95372"/>
                  <a:gd name="connsiteX38" fmla="*/ 14725 w 67464"/>
                  <a:gd name="connsiteY38" fmla="*/ 3904 h 95372"/>
                  <a:gd name="connsiteX39" fmla="*/ 33548 w 67464"/>
                  <a:gd name="connsiteY39" fmla="*/ 0 h 95372"/>
                  <a:gd name="connsiteX40" fmla="*/ 39694 w 67464"/>
                  <a:gd name="connsiteY40" fmla="*/ 372 h 95372"/>
                  <a:gd name="connsiteX41" fmla="*/ 47522 w 67464"/>
                  <a:gd name="connsiteY41" fmla="*/ 1301 h 95372"/>
                  <a:gd name="connsiteX42" fmla="*/ 55351 w 67464"/>
                  <a:gd name="connsiteY42" fmla="*/ 2789 h 95372"/>
                  <a:gd name="connsiteX43" fmla="*/ 61501 w 67464"/>
                  <a:gd name="connsiteY43" fmla="*/ 4648 h 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464" h="95372">
                    <a:moveTo>
                      <a:pt x="61501" y="4648"/>
                    </a:moveTo>
                    <a:lnTo>
                      <a:pt x="61501" y="21194"/>
                    </a:lnTo>
                    <a:cubicBezTo>
                      <a:pt x="57402" y="18591"/>
                      <a:pt x="53054" y="16484"/>
                      <a:pt x="48455" y="14873"/>
                    </a:cubicBezTo>
                    <a:cubicBezTo>
                      <a:pt x="43856" y="13262"/>
                      <a:pt x="39384" y="12456"/>
                      <a:pt x="35036" y="12456"/>
                    </a:cubicBezTo>
                    <a:cubicBezTo>
                      <a:pt x="31060" y="12456"/>
                      <a:pt x="27457" y="13200"/>
                      <a:pt x="24227" y="14687"/>
                    </a:cubicBezTo>
                    <a:cubicBezTo>
                      <a:pt x="20998" y="16050"/>
                      <a:pt x="19319" y="18591"/>
                      <a:pt x="19196" y="22309"/>
                    </a:cubicBezTo>
                    <a:cubicBezTo>
                      <a:pt x="19073" y="23797"/>
                      <a:pt x="19196" y="25222"/>
                      <a:pt x="19569" y="26585"/>
                    </a:cubicBezTo>
                    <a:cubicBezTo>
                      <a:pt x="19942" y="27949"/>
                      <a:pt x="20689" y="29064"/>
                      <a:pt x="21803" y="29932"/>
                    </a:cubicBezTo>
                    <a:cubicBezTo>
                      <a:pt x="24787" y="32658"/>
                      <a:pt x="28080" y="34642"/>
                      <a:pt x="31683" y="35881"/>
                    </a:cubicBezTo>
                    <a:cubicBezTo>
                      <a:pt x="35409" y="37120"/>
                      <a:pt x="39139" y="38360"/>
                      <a:pt x="42864" y="39599"/>
                    </a:cubicBezTo>
                    <a:cubicBezTo>
                      <a:pt x="46590" y="40839"/>
                      <a:pt x="50192" y="42450"/>
                      <a:pt x="53672" y="44433"/>
                    </a:cubicBezTo>
                    <a:cubicBezTo>
                      <a:pt x="57275" y="46292"/>
                      <a:pt x="60568" y="49143"/>
                      <a:pt x="63553" y="52984"/>
                    </a:cubicBezTo>
                    <a:cubicBezTo>
                      <a:pt x="64667" y="54844"/>
                      <a:pt x="65600" y="56827"/>
                      <a:pt x="66346" y="58934"/>
                    </a:cubicBezTo>
                    <a:cubicBezTo>
                      <a:pt x="67092" y="60917"/>
                      <a:pt x="67465" y="63210"/>
                      <a:pt x="67465" y="65812"/>
                    </a:cubicBezTo>
                    <a:cubicBezTo>
                      <a:pt x="67465" y="71142"/>
                      <a:pt x="66346" y="75728"/>
                      <a:pt x="64108" y="79570"/>
                    </a:cubicBezTo>
                    <a:cubicBezTo>
                      <a:pt x="61874" y="83288"/>
                      <a:pt x="58954" y="86325"/>
                      <a:pt x="55351" y="88679"/>
                    </a:cubicBezTo>
                    <a:cubicBezTo>
                      <a:pt x="51871" y="91034"/>
                      <a:pt x="47895" y="92708"/>
                      <a:pt x="43424" y="93699"/>
                    </a:cubicBezTo>
                    <a:cubicBezTo>
                      <a:pt x="39075" y="94814"/>
                      <a:pt x="34790" y="95372"/>
                      <a:pt x="30564" y="95372"/>
                    </a:cubicBezTo>
                    <a:cubicBezTo>
                      <a:pt x="25965" y="95372"/>
                      <a:pt x="21557" y="95062"/>
                      <a:pt x="17331" y="94443"/>
                    </a:cubicBezTo>
                    <a:cubicBezTo>
                      <a:pt x="13110" y="93823"/>
                      <a:pt x="9321" y="92894"/>
                      <a:pt x="5964" y="91654"/>
                    </a:cubicBezTo>
                    <a:cubicBezTo>
                      <a:pt x="3353" y="90786"/>
                      <a:pt x="1615" y="89361"/>
                      <a:pt x="746" y="87378"/>
                    </a:cubicBezTo>
                    <a:cubicBezTo>
                      <a:pt x="0" y="85395"/>
                      <a:pt x="-187" y="83474"/>
                      <a:pt x="187" y="81615"/>
                    </a:cubicBezTo>
                    <a:cubicBezTo>
                      <a:pt x="682" y="79756"/>
                      <a:pt x="1615" y="78269"/>
                      <a:pt x="2984" y="77153"/>
                    </a:cubicBezTo>
                    <a:cubicBezTo>
                      <a:pt x="4349" y="76037"/>
                      <a:pt x="5964" y="75790"/>
                      <a:pt x="7829" y="76410"/>
                    </a:cubicBezTo>
                    <a:cubicBezTo>
                      <a:pt x="9071" y="77029"/>
                      <a:pt x="10435" y="77711"/>
                      <a:pt x="11927" y="78454"/>
                    </a:cubicBezTo>
                    <a:cubicBezTo>
                      <a:pt x="13419" y="79074"/>
                      <a:pt x="15034" y="79694"/>
                      <a:pt x="16772" y="80313"/>
                    </a:cubicBezTo>
                    <a:cubicBezTo>
                      <a:pt x="18514" y="80933"/>
                      <a:pt x="20374" y="81429"/>
                      <a:pt x="22362" y="81801"/>
                    </a:cubicBezTo>
                    <a:cubicBezTo>
                      <a:pt x="24477" y="82173"/>
                      <a:pt x="26711" y="82359"/>
                      <a:pt x="29072" y="82359"/>
                    </a:cubicBezTo>
                    <a:cubicBezTo>
                      <a:pt x="34540" y="82359"/>
                      <a:pt x="39261" y="81553"/>
                      <a:pt x="43237" y="79942"/>
                    </a:cubicBezTo>
                    <a:cubicBezTo>
                      <a:pt x="47336" y="78207"/>
                      <a:pt x="49387" y="74612"/>
                      <a:pt x="49387" y="69159"/>
                    </a:cubicBezTo>
                    <a:cubicBezTo>
                      <a:pt x="49387" y="66432"/>
                      <a:pt x="48455" y="63953"/>
                      <a:pt x="46590" y="61722"/>
                    </a:cubicBezTo>
                    <a:cubicBezTo>
                      <a:pt x="44852" y="59492"/>
                      <a:pt x="42305" y="57570"/>
                      <a:pt x="38952" y="55959"/>
                    </a:cubicBezTo>
                    <a:cubicBezTo>
                      <a:pt x="36464" y="54968"/>
                      <a:pt x="33671" y="53976"/>
                      <a:pt x="30564" y="52984"/>
                    </a:cubicBezTo>
                    <a:cubicBezTo>
                      <a:pt x="27457" y="51993"/>
                      <a:pt x="24350" y="50816"/>
                      <a:pt x="21248" y="49452"/>
                    </a:cubicBezTo>
                    <a:cubicBezTo>
                      <a:pt x="18014" y="48213"/>
                      <a:pt x="14970" y="46788"/>
                      <a:pt x="12114" y="45176"/>
                    </a:cubicBezTo>
                    <a:cubicBezTo>
                      <a:pt x="9380" y="43441"/>
                      <a:pt x="7083" y="41396"/>
                      <a:pt x="5218" y="39042"/>
                    </a:cubicBezTo>
                    <a:cubicBezTo>
                      <a:pt x="2734" y="36067"/>
                      <a:pt x="1305" y="32534"/>
                      <a:pt x="933" y="28444"/>
                    </a:cubicBezTo>
                    <a:cubicBezTo>
                      <a:pt x="682" y="24354"/>
                      <a:pt x="1365" y="20265"/>
                      <a:pt x="2984" y="16174"/>
                    </a:cubicBezTo>
                    <a:cubicBezTo>
                      <a:pt x="5345" y="10349"/>
                      <a:pt x="9257" y="6259"/>
                      <a:pt x="14725" y="3904"/>
                    </a:cubicBezTo>
                    <a:cubicBezTo>
                      <a:pt x="20315" y="1425"/>
                      <a:pt x="26588" y="124"/>
                      <a:pt x="33548" y="0"/>
                    </a:cubicBezTo>
                    <a:cubicBezTo>
                      <a:pt x="35163" y="0"/>
                      <a:pt x="37210" y="124"/>
                      <a:pt x="39694" y="372"/>
                    </a:cubicBezTo>
                    <a:cubicBezTo>
                      <a:pt x="42182" y="496"/>
                      <a:pt x="44788" y="806"/>
                      <a:pt x="47522" y="1301"/>
                    </a:cubicBezTo>
                    <a:cubicBezTo>
                      <a:pt x="50256" y="1674"/>
                      <a:pt x="52867" y="2169"/>
                      <a:pt x="55351" y="2789"/>
                    </a:cubicBezTo>
                    <a:cubicBezTo>
                      <a:pt x="57834" y="3408"/>
                      <a:pt x="59886" y="4028"/>
                      <a:pt x="61501" y="4648"/>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4" name="Freeform: Shape 53">
                <a:extLst>
                  <a:ext uri="{FF2B5EF4-FFF2-40B4-BE49-F238E27FC236}">
                    <a16:creationId xmlns:a16="http://schemas.microsoft.com/office/drawing/2014/main" id="{2E007443-DB19-9483-480D-B6FEFEE52985}"/>
                  </a:ext>
                </a:extLst>
              </p:cNvPr>
              <p:cNvSpPr/>
              <p:nvPr/>
            </p:nvSpPr>
            <p:spPr>
              <a:xfrm>
                <a:off x="3380844" y="-877"/>
                <a:ext cx="96163" cy="93145"/>
              </a:xfrm>
              <a:custGeom>
                <a:avLst/>
                <a:gdLst>
                  <a:gd name="connsiteX0" fmla="*/ 34289 w 96163"/>
                  <a:gd name="connsiteY0" fmla="*/ 9672 h 93145"/>
                  <a:gd name="connsiteX1" fmla="*/ 34289 w 96163"/>
                  <a:gd name="connsiteY1" fmla="*/ 20269 h 93145"/>
                  <a:gd name="connsiteX2" fmla="*/ 37460 w 96163"/>
                  <a:gd name="connsiteY2" fmla="*/ 15063 h 93145"/>
                  <a:gd name="connsiteX3" fmla="*/ 43797 w 96163"/>
                  <a:gd name="connsiteY3" fmla="*/ 8557 h 93145"/>
                  <a:gd name="connsiteX4" fmla="*/ 53486 w 96163"/>
                  <a:gd name="connsiteY4" fmla="*/ 2793 h 93145"/>
                  <a:gd name="connsiteX5" fmla="*/ 66718 w 96163"/>
                  <a:gd name="connsiteY5" fmla="*/ 5 h 93145"/>
                  <a:gd name="connsiteX6" fmla="*/ 88148 w 96163"/>
                  <a:gd name="connsiteY6" fmla="*/ 7255 h 93145"/>
                  <a:gd name="connsiteX7" fmla="*/ 96164 w 96163"/>
                  <a:gd name="connsiteY7" fmla="*/ 24545 h 93145"/>
                  <a:gd name="connsiteX8" fmla="*/ 96164 w 96163"/>
                  <a:gd name="connsiteY8" fmla="*/ 93145 h 93145"/>
                  <a:gd name="connsiteX9" fmla="*/ 77900 w 96163"/>
                  <a:gd name="connsiteY9" fmla="*/ 93145 h 93145"/>
                  <a:gd name="connsiteX10" fmla="*/ 77900 w 96163"/>
                  <a:gd name="connsiteY10" fmla="*/ 33654 h 93145"/>
                  <a:gd name="connsiteX11" fmla="*/ 74542 w 96163"/>
                  <a:gd name="connsiteY11" fmla="*/ 20826 h 93145"/>
                  <a:gd name="connsiteX12" fmla="*/ 61874 w 96163"/>
                  <a:gd name="connsiteY12" fmla="*/ 15249 h 93145"/>
                  <a:gd name="connsiteX13" fmla="*/ 52180 w 96163"/>
                  <a:gd name="connsiteY13" fmla="*/ 18596 h 93145"/>
                  <a:gd name="connsiteX14" fmla="*/ 43237 w 96163"/>
                  <a:gd name="connsiteY14" fmla="*/ 26218 h 93145"/>
                  <a:gd name="connsiteX15" fmla="*/ 36714 w 96163"/>
                  <a:gd name="connsiteY15" fmla="*/ 37001 h 93145"/>
                  <a:gd name="connsiteX16" fmla="*/ 34103 w 96163"/>
                  <a:gd name="connsiteY16" fmla="*/ 48527 h 93145"/>
                  <a:gd name="connsiteX17" fmla="*/ 34103 w 96163"/>
                  <a:gd name="connsiteY17" fmla="*/ 93145 h 93145"/>
                  <a:gd name="connsiteX18" fmla="*/ 15839 w 96163"/>
                  <a:gd name="connsiteY18" fmla="*/ 93145 h 93145"/>
                  <a:gd name="connsiteX19" fmla="*/ 15839 w 96163"/>
                  <a:gd name="connsiteY19" fmla="*/ 26961 h 93145"/>
                  <a:gd name="connsiteX20" fmla="*/ 15653 w 96163"/>
                  <a:gd name="connsiteY20" fmla="*/ 22685 h 93145"/>
                  <a:gd name="connsiteX21" fmla="*/ 15280 w 96163"/>
                  <a:gd name="connsiteY21" fmla="*/ 18967 h 93145"/>
                  <a:gd name="connsiteX22" fmla="*/ 14161 w 96163"/>
                  <a:gd name="connsiteY22" fmla="*/ 16179 h 93145"/>
                  <a:gd name="connsiteX23" fmla="*/ 12114 w 96163"/>
                  <a:gd name="connsiteY23" fmla="*/ 13762 h 93145"/>
                  <a:gd name="connsiteX24" fmla="*/ 8943 w 96163"/>
                  <a:gd name="connsiteY24" fmla="*/ 12460 h 93145"/>
                  <a:gd name="connsiteX25" fmla="*/ 5591 w 96163"/>
                  <a:gd name="connsiteY25" fmla="*/ 11903 h 93145"/>
                  <a:gd name="connsiteX26" fmla="*/ 1305 w 96163"/>
                  <a:gd name="connsiteY26" fmla="*/ 10416 h 93145"/>
                  <a:gd name="connsiteX27" fmla="*/ 0 w 96163"/>
                  <a:gd name="connsiteY27" fmla="*/ 6511 h 93145"/>
                  <a:gd name="connsiteX28" fmla="*/ 1305 w 96163"/>
                  <a:gd name="connsiteY28" fmla="*/ 3165 h 93145"/>
                  <a:gd name="connsiteX29" fmla="*/ 4658 w 96163"/>
                  <a:gd name="connsiteY29" fmla="*/ 1678 h 93145"/>
                  <a:gd name="connsiteX30" fmla="*/ 24414 w 96163"/>
                  <a:gd name="connsiteY30" fmla="*/ 1678 h 93145"/>
                  <a:gd name="connsiteX31" fmla="*/ 31497 w 96163"/>
                  <a:gd name="connsiteY31" fmla="*/ 4838 h 93145"/>
                  <a:gd name="connsiteX32" fmla="*/ 34289 w 96163"/>
                  <a:gd name="connsiteY32" fmla="*/ 9672 h 9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63" h="93145">
                    <a:moveTo>
                      <a:pt x="34289" y="9672"/>
                    </a:moveTo>
                    <a:lnTo>
                      <a:pt x="34289" y="20269"/>
                    </a:lnTo>
                    <a:cubicBezTo>
                      <a:pt x="34785" y="19029"/>
                      <a:pt x="35845" y="17294"/>
                      <a:pt x="37460" y="15063"/>
                    </a:cubicBezTo>
                    <a:cubicBezTo>
                      <a:pt x="39075" y="12832"/>
                      <a:pt x="41186" y="10663"/>
                      <a:pt x="43797" y="8557"/>
                    </a:cubicBezTo>
                    <a:cubicBezTo>
                      <a:pt x="46526" y="6325"/>
                      <a:pt x="49760" y="4404"/>
                      <a:pt x="53486" y="2793"/>
                    </a:cubicBezTo>
                    <a:cubicBezTo>
                      <a:pt x="57211" y="1058"/>
                      <a:pt x="61624" y="128"/>
                      <a:pt x="66718" y="5"/>
                    </a:cubicBezTo>
                    <a:cubicBezTo>
                      <a:pt x="75662" y="-119"/>
                      <a:pt x="82808" y="2297"/>
                      <a:pt x="88148" y="7255"/>
                    </a:cubicBezTo>
                    <a:cubicBezTo>
                      <a:pt x="93493" y="12089"/>
                      <a:pt x="96164" y="17852"/>
                      <a:pt x="96164" y="24545"/>
                    </a:cubicBezTo>
                    <a:lnTo>
                      <a:pt x="96164" y="93145"/>
                    </a:lnTo>
                    <a:lnTo>
                      <a:pt x="77900" y="93145"/>
                    </a:lnTo>
                    <a:lnTo>
                      <a:pt x="77900" y="33654"/>
                    </a:lnTo>
                    <a:cubicBezTo>
                      <a:pt x="77900" y="28821"/>
                      <a:pt x="76781" y="24545"/>
                      <a:pt x="74542" y="20826"/>
                    </a:cubicBezTo>
                    <a:cubicBezTo>
                      <a:pt x="72432" y="16984"/>
                      <a:pt x="68206" y="15125"/>
                      <a:pt x="61874" y="15249"/>
                    </a:cubicBezTo>
                    <a:cubicBezTo>
                      <a:pt x="58767" y="15373"/>
                      <a:pt x="55537" y="16489"/>
                      <a:pt x="52180" y="18596"/>
                    </a:cubicBezTo>
                    <a:cubicBezTo>
                      <a:pt x="48951" y="20579"/>
                      <a:pt x="45966" y="23119"/>
                      <a:pt x="43237" y="26218"/>
                    </a:cubicBezTo>
                    <a:cubicBezTo>
                      <a:pt x="40626" y="29440"/>
                      <a:pt x="38452" y="33034"/>
                      <a:pt x="36714" y="37001"/>
                    </a:cubicBezTo>
                    <a:cubicBezTo>
                      <a:pt x="34972" y="40843"/>
                      <a:pt x="34103" y="44685"/>
                      <a:pt x="34103" y="48527"/>
                    </a:cubicBezTo>
                    <a:lnTo>
                      <a:pt x="34103" y="93145"/>
                    </a:lnTo>
                    <a:lnTo>
                      <a:pt x="15839" y="93145"/>
                    </a:lnTo>
                    <a:lnTo>
                      <a:pt x="15839" y="26961"/>
                    </a:lnTo>
                    <a:cubicBezTo>
                      <a:pt x="15839" y="25350"/>
                      <a:pt x="15776" y="23925"/>
                      <a:pt x="15653" y="22685"/>
                    </a:cubicBezTo>
                    <a:cubicBezTo>
                      <a:pt x="15653" y="21322"/>
                      <a:pt x="15530" y="20083"/>
                      <a:pt x="15280" y="18967"/>
                    </a:cubicBezTo>
                    <a:cubicBezTo>
                      <a:pt x="15157" y="17852"/>
                      <a:pt x="14784" y="16922"/>
                      <a:pt x="14161" y="16179"/>
                    </a:cubicBezTo>
                    <a:cubicBezTo>
                      <a:pt x="13665" y="15311"/>
                      <a:pt x="12983" y="14506"/>
                      <a:pt x="12114" y="13762"/>
                    </a:cubicBezTo>
                    <a:cubicBezTo>
                      <a:pt x="11245" y="13142"/>
                      <a:pt x="10185" y="12708"/>
                      <a:pt x="8943" y="12460"/>
                    </a:cubicBezTo>
                    <a:cubicBezTo>
                      <a:pt x="7824" y="12089"/>
                      <a:pt x="6709" y="11903"/>
                      <a:pt x="5591" y="11903"/>
                    </a:cubicBezTo>
                    <a:cubicBezTo>
                      <a:pt x="3725" y="11903"/>
                      <a:pt x="2297" y="11407"/>
                      <a:pt x="1305" y="10416"/>
                    </a:cubicBezTo>
                    <a:cubicBezTo>
                      <a:pt x="432" y="9300"/>
                      <a:pt x="0" y="7999"/>
                      <a:pt x="0" y="6511"/>
                    </a:cubicBezTo>
                    <a:cubicBezTo>
                      <a:pt x="0" y="5272"/>
                      <a:pt x="432" y="4157"/>
                      <a:pt x="1305" y="3165"/>
                    </a:cubicBezTo>
                    <a:cubicBezTo>
                      <a:pt x="2297" y="2174"/>
                      <a:pt x="3416" y="1678"/>
                      <a:pt x="4658" y="1678"/>
                    </a:cubicBezTo>
                    <a:lnTo>
                      <a:pt x="24414" y="1678"/>
                    </a:lnTo>
                    <a:cubicBezTo>
                      <a:pt x="27393" y="1678"/>
                      <a:pt x="29754" y="2731"/>
                      <a:pt x="31497" y="4838"/>
                    </a:cubicBezTo>
                    <a:cubicBezTo>
                      <a:pt x="33357" y="6821"/>
                      <a:pt x="34289" y="8433"/>
                      <a:pt x="34289" y="9672"/>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5" name="Freeform: Shape 54">
                <a:extLst>
                  <a:ext uri="{FF2B5EF4-FFF2-40B4-BE49-F238E27FC236}">
                    <a16:creationId xmlns:a16="http://schemas.microsoft.com/office/drawing/2014/main" id="{18A5875A-4625-9D07-D5F8-C6273B95BBC5}"/>
                  </a:ext>
                </a:extLst>
              </p:cNvPr>
              <p:cNvSpPr/>
              <p:nvPr/>
            </p:nvSpPr>
            <p:spPr>
              <a:xfrm>
                <a:off x="3291317" y="-1059"/>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42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9 w 87588"/>
                  <a:gd name="connsiteY17" fmla="*/ 82545 h 95186"/>
                  <a:gd name="connsiteX18" fmla="*/ 78459 w 87588"/>
                  <a:gd name="connsiteY18" fmla="*/ 78454 h 95186"/>
                  <a:gd name="connsiteX19" fmla="*/ 82371 w 87588"/>
                  <a:gd name="connsiteY19" fmla="*/ 78454 h 95186"/>
                  <a:gd name="connsiteX20" fmla="*/ 84982 w 87588"/>
                  <a:gd name="connsiteY20" fmla="*/ 81057 h 95186"/>
                  <a:gd name="connsiteX21" fmla="*/ 85169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7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50" y="86263"/>
                      <a:pt x="13974" y="81801"/>
                    </a:cubicBezTo>
                    <a:cubicBezTo>
                      <a:pt x="9626" y="77463"/>
                      <a:pt x="6209" y="72134"/>
                      <a:pt x="3726" y="65812"/>
                    </a:cubicBezTo>
                    <a:cubicBezTo>
                      <a:pt x="1242" y="59492"/>
                      <a:pt x="0" y="52303"/>
                      <a:pt x="0" y="44247"/>
                    </a:cubicBezTo>
                    <a:cubicBezTo>
                      <a:pt x="0" y="37182"/>
                      <a:pt x="1114" y="30923"/>
                      <a:pt x="3353" y="25470"/>
                    </a:cubicBezTo>
                    <a:cubicBezTo>
                      <a:pt x="5714" y="19892"/>
                      <a:pt x="8943" y="15245"/>
                      <a:pt x="13042" y="11527"/>
                    </a:cubicBezTo>
                    <a:cubicBezTo>
                      <a:pt x="17268" y="7809"/>
                      <a:pt x="22176" y="4958"/>
                      <a:pt x="27766" y="2975"/>
                    </a:cubicBezTo>
                    <a:cubicBezTo>
                      <a:pt x="33480" y="992"/>
                      <a:pt x="39694" y="0"/>
                      <a:pt x="46403" y="0"/>
                    </a:cubicBezTo>
                    <a:cubicBezTo>
                      <a:pt x="51248" y="0"/>
                      <a:pt x="56092" y="930"/>
                      <a:pt x="60942"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5"/>
                      <a:pt x="23604" y="67672"/>
                      <a:pt x="29072" y="73249"/>
                    </a:cubicBezTo>
                    <a:cubicBezTo>
                      <a:pt x="34662" y="78703"/>
                      <a:pt x="42614" y="81925"/>
                      <a:pt x="52926" y="82916"/>
                    </a:cubicBezTo>
                    <a:cubicBezTo>
                      <a:pt x="54664" y="83164"/>
                      <a:pt x="58021" y="83040"/>
                      <a:pt x="62989" y="82545"/>
                    </a:cubicBezTo>
                    <a:cubicBezTo>
                      <a:pt x="68083" y="82049"/>
                      <a:pt x="73237" y="80686"/>
                      <a:pt x="78459" y="78454"/>
                    </a:cubicBezTo>
                    <a:cubicBezTo>
                      <a:pt x="79947" y="77835"/>
                      <a:pt x="81252" y="77835"/>
                      <a:pt x="82371" y="78454"/>
                    </a:cubicBezTo>
                    <a:cubicBezTo>
                      <a:pt x="83613" y="79074"/>
                      <a:pt x="84482" y="79942"/>
                      <a:pt x="84982" y="81057"/>
                    </a:cubicBezTo>
                    <a:cubicBezTo>
                      <a:pt x="85478" y="82296"/>
                      <a:pt x="85537" y="83598"/>
                      <a:pt x="85169" y="84962"/>
                    </a:cubicBezTo>
                    <a:cubicBezTo>
                      <a:pt x="84796"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2" y="21566"/>
                      <a:pt x="20438" y="28383"/>
                      <a:pt x="19565" y="37926"/>
                    </a:cubicBezTo>
                    <a:lnTo>
                      <a:pt x="68579" y="37926"/>
                    </a:lnTo>
                    <a:cubicBezTo>
                      <a:pt x="68579" y="28259"/>
                      <a:pt x="66218" y="21442"/>
                      <a:pt x="61497" y="17476"/>
                    </a:cubicBezTo>
                    <a:cubicBezTo>
                      <a:pt x="56779" y="13386"/>
                      <a:pt x="51557" y="11341"/>
                      <a:pt x="45844" y="1134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6" name="Freeform: Shape 55">
                <a:extLst>
                  <a:ext uri="{FF2B5EF4-FFF2-40B4-BE49-F238E27FC236}">
                    <a16:creationId xmlns:a16="http://schemas.microsoft.com/office/drawing/2014/main" id="{02812A00-709D-68D4-B26E-9E297C5AA2B8}"/>
                  </a:ext>
                </a:extLst>
              </p:cNvPr>
              <p:cNvSpPr/>
              <p:nvPr/>
            </p:nvSpPr>
            <p:spPr>
              <a:xfrm>
                <a:off x="3199271" y="-41773"/>
                <a:ext cx="83472" cy="135677"/>
              </a:xfrm>
              <a:custGeom>
                <a:avLst/>
                <a:gdLst>
                  <a:gd name="connsiteX0" fmla="*/ 75084 w 83472"/>
                  <a:gd name="connsiteY0" fmla="*/ 4648 h 135677"/>
                  <a:gd name="connsiteX1" fmla="*/ 75084 w 83472"/>
                  <a:gd name="connsiteY1" fmla="*/ 21566 h 135677"/>
                  <a:gd name="connsiteX2" fmla="*/ 60737 w 83472"/>
                  <a:gd name="connsiteY2" fmla="*/ 15616 h 135677"/>
                  <a:gd name="connsiteX3" fmla="*/ 41913 w 83472"/>
                  <a:gd name="connsiteY3" fmla="*/ 12828 h 135677"/>
                  <a:gd name="connsiteX4" fmla="*/ 26256 w 83472"/>
                  <a:gd name="connsiteY4" fmla="*/ 17476 h 135677"/>
                  <a:gd name="connsiteX5" fmla="*/ 20479 w 83472"/>
                  <a:gd name="connsiteY5" fmla="*/ 30304 h 135677"/>
                  <a:gd name="connsiteX6" fmla="*/ 23836 w 83472"/>
                  <a:gd name="connsiteY6" fmla="*/ 42016 h 135677"/>
                  <a:gd name="connsiteX7" fmla="*/ 35763 w 83472"/>
                  <a:gd name="connsiteY7" fmla="*/ 52055 h 135677"/>
                  <a:gd name="connsiteX8" fmla="*/ 49929 w 83472"/>
                  <a:gd name="connsiteY8" fmla="*/ 59863 h 135677"/>
                  <a:gd name="connsiteX9" fmla="*/ 65581 w 83472"/>
                  <a:gd name="connsiteY9" fmla="*/ 68787 h 135677"/>
                  <a:gd name="connsiteX10" fmla="*/ 78255 w 83472"/>
                  <a:gd name="connsiteY10" fmla="*/ 80685 h 135677"/>
                  <a:gd name="connsiteX11" fmla="*/ 83472 w 83472"/>
                  <a:gd name="connsiteY11" fmla="*/ 97045 h 135677"/>
                  <a:gd name="connsiteX12" fmla="*/ 75457 w 83472"/>
                  <a:gd name="connsiteY12" fmla="*/ 120470 h 135677"/>
                  <a:gd name="connsiteX13" fmla="*/ 53095 w 83472"/>
                  <a:gd name="connsiteY13" fmla="*/ 133298 h 135677"/>
                  <a:gd name="connsiteX14" fmla="*/ 39303 w 83472"/>
                  <a:gd name="connsiteY14" fmla="*/ 135343 h 135677"/>
                  <a:gd name="connsiteX15" fmla="*/ 26074 w 83472"/>
                  <a:gd name="connsiteY15" fmla="*/ 135529 h 135677"/>
                  <a:gd name="connsiteX16" fmla="*/ 14329 w 83472"/>
                  <a:gd name="connsiteY16" fmla="*/ 133856 h 135677"/>
                  <a:gd name="connsiteX17" fmla="*/ 6132 w 83472"/>
                  <a:gd name="connsiteY17" fmla="*/ 131439 h 135677"/>
                  <a:gd name="connsiteX18" fmla="*/ 914 w 83472"/>
                  <a:gd name="connsiteY18" fmla="*/ 126791 h 135677"/>
                  <a:gd name="connsiteX19" fmla="*/ 168 w 83472"/>
                  <a:gd name="connsiteY19" fmla="*/ 120656 h 135677"/>
                  <a:gd name="connsiteX20" fmla="*/ 3148 w 83472"/>
                  <a:gd name="connsiteY20" fmla="*/ 116194 h 135677"/>
                  <a:gd name="connsiteX21" fmla="*/ 9485 w 83472"/>
                  <a:gd name="connsiteY21" fmla="*/ 116008 h 135677"/>
                  <a:gd name="connsiteX22" fmla="*/ 19365 w 83472"/>
                  <a:gd name="connsiteY22" fmla="*/ 119541 h 135677"/>
                  <a:gd name="connsiteX23" fmla="*/ 31665 w 83472"/>
                  <a:gd name="connsiteY23" fmla="*/ 121585 h 135677"/>
                  <a:gd name="connsiteX24" fmla="*/ 44152 w 83472"/>
                  <a:gd name="connsiteY24" fmla="*/ 121214 h 135677"/>
                  <a:gd name="connsiteX25" fmla="*/ 55146 w 83472"/>
                  <a:gd name="connsiteY25" fmla="*/ 116752 h 135677"/>
                  <a:gd name="connsiteX26" fmla="*/ 60923 w 83472"/>
                  <a:gd name="connsiteY26" fmla="*/ 110059 h 135677"/>
                  <a:gd name="connsiteX27" fmla="*/ 63530 w 83472"/>
                  <a:gd name="connsiteY27" fmla="*/ 99462 h 135677"/>
                  <a:gd name="connsiteX28" fmla="*/ 59431 w 83472"/>
                  <a:gd name="connsiteY28" fmla="*/ 89609 h 135677"/>
                  <a:gd name="connsiteX29" fmla="*/ 49369 w 83472"/>
                  <a:gd name="connsiteY29" fmla="*/ 81615 h 135677"/>
                  <a:gd name="connsiteX30" fmla="*/ 35017 w 83472"/>
                  <a:gd name="connsiteY30" fmla="*/ 73992 h 135677"/>
                  <a:gd name="connsiteX31" fmla="*/ 18992 w 83472"/>
                  <a:gd name="connsiteY31" fmla="*/ 64139 h 135677"/>
                  <a:gd name="connsiteX32" fmla="*/ 5946 w 83472"/>
                  <a:gd name="connsiteY32" fmla="*/ 51869 h 135677"/>
                  <a:gd name="connsiteX33" fmla="*/ 914 w 83472"/>
                  <a:gd name="connsiteY33" fmla="*/ 33836 h 135677"/>
                  <a:gd name="connsiteX34" fmla="*/ 13215 w 83472"/>
                  <a:gd name="connsiteY34" fmla="*/ 8366 h 135677"/>
                  <a:gd name="connsiteX35" fmla="*/ 44520 w 83472"/>
                  <a:gd name="connsiteY35" fmla="*/ 0 h 135677"/>
                  <a:gd name="connsiteX36" fmla="*/ 53468 w 83472"/>
                  <a:gd name="connsiteY36" fmla="*/ 558 h 135677"/>
                  <a:gd name="connsiteX37" fmla="*/ 61669 w 83472"/>
                  <a:gd name="connsiteY37" fmla="*/ 1673 h 135677"/>
                  <a:gd name="connsiteX38" fmla="*/ 68934 w 83472"/>
                  <a:gd name="connsiteY38" fmla="*/ 3346 h 135677"/>
                  <a:gd name="connsiteX39" fmla="*/ 75084 w 83472"/>
                  <a:gd name="connsiteY39" fmla="*/ 4648 h 13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472" h="135677">
                    <a:moveTo>
                      <a:pt x="75084" y="4648"/>
                    </a:moveTo>
                    <a:lnTo>
                      <a:pt x="75084" y="21566"/>
                    </a:lnTo>
                    <a:cubicBezTo>
                      <a:pt x="70612" y="19459"/>
                      <a:pt x="65831" y="17476"/>
                      <a:pt x="60737" y="15616"/>
                    </a:cubicBezTo>
                    <a:cubicBezTo>
                      <a:pt x="55642" y="13757"/>
                      <a:pt x="49369" y="12828"/>
                      <a:pt x="41913" y="12828"/>
                    </a:cubicBezTo>
                    <a:cubicBezTo>
                      <a:pt x="35454" y="12828"/>
                      <a:pt x="30237" y="14377"/>
                      <a:pt x="26256" y="17476"/>
                    </a:cubicBezTo>
                    <a:cubicBezTo>
                      <a:pt x="22408" y="20450"/>
                      <a:pt x="20479" y="24726"/>
                      <a:pt x="20479" y="30304"/>
                    </a:cubicBezTo>
                    <a:cubicBezTo>
                      <a:pt x="20479" y="34889"/>
                      <a:pt x="21598" y="38793"/>
                      <a:pt x="23836" y="42016"/>
                    </a:cubicBezTo>
                    <a:cubicBezTo>
                      <a:pt x="26074" y="45114"/>
                      <a:pt x="30050" y="48461"/>
                      <a:pt x="35763" y="52055"/>
                    </a:cubicBezTo>
                    <a:cubicBezTo>
                      <a:pt x="39739" y="54658"/>
                      <a:pt x="44461" y="57260"/>
                      <a:pt x="49929" y="59863"/>
                    </a:cubicBezTo>
                    <a:cubicBezTo>
                      <a:pt x="55392" y="62466"/>
                      <a:pt x="60610" y="65440"/>
                      <a:pt x="65581" y="68787"/>
                    </a:cubicBezTo>
                    <a:cubicBezTo>
                      <a:pt x="70553" y="72133"/>
                      <a:pt x="74775" y="76099"/>
                      <a:pt x="78255" y="80685"/>
                    </a:cubicBezTo>
                    <a:cubicBezTo>
                      <a:pt x="81735" y="85147"/>
                      <a:pt x="83472" y="90600"/>
                      <a:pt x="83472" y="97045"/>
                    </a:cubicBezTo>
                    <a:cubicBezTo>
                      <a:pt x="83472" y="106341"/>
                      <a:pt x="80802" y="114149"/>
                      <a:pt x="75457" y="120470"/>
                    </a:cubicBezTo>
                    <a:cubicBezTo>
                      <a:pt x="70117" y="126667"/>
                      <a:pt x="62661" y="130943"/>
                      <a:pt x="53095" y="133298"/>
                    </a:cubicBezTo>
                    <a:cubicBezTo>
                      <a:pt x="48623" y="134413"/>
                      <a:pt x="44024" y="135095"/>
                      <a:pt x="39303" y="135343"/>
                    </a:cubicBezTo>
                    <a:cubicBezTo>
                      <a:pt x="34708" y="135715"/>
                      <a:pt x="30296" y="135776"/>
                      <a:pt x="26074" y="135529"/>
                    </a:cubicBezTo>
                    <a:cubicBezTo>
                      <a:pt x="21848" y="135157"/>
                      <a:pt x="17936" y="134599"/>
                      <a:pt x="14329" y="133856"/>
                    </a:cubicBezTo>
                    <a:cubicBezTo>
                      <a:pt x="10854" y="133236"/>
                      <a:pt x="8120" y="132430"/>
                      <a:pt x="6132" y="131439"/>
                    </a:cubicBezTo>
                    <a:cubicBezTo>
                      <a:pt x="3521" y="130447"/>
                      <a:pt x="1783" y="128898"/>
                      <a:pt x="914" y="126791"/>
                    </a:cubicBezTo>
                    <a:cubicBezTo>
                      <a:pt x="41" y="124560"/>
                      <a:pt x="-205" y="122515"/>
                      <a:pt x="168" y="120656"/>
                    </a:cubicBezTo>
                    <a:cubicBezTo>
                      <a:pt x="541" y="118673"/>
                      <a:pt x="1533" y="117185"/>
                      <a:pt x="3148" y="116194"/>
                    </a:cubicBezTo>
                    <a:cubicBezTo>
                      <a:pt x="4763" y="115079"/>
                      <a:pt x="6878" y="115016"/>
                      <a:pt x="9485" y="116008"/>
                    </a:cubicBezTo>
                    <a:cubicBezTo>
                      <a:pt x="12096" y="117248"/>
                      <a:pt x="15389" y="118425"/>
                      <a:pt x="19365" y="119541"/>
                    </a:cubicBezTo>
                    <a:cubicBezTo>
                      <a:pt x="23340" y="120532"/>
                      <a:pt x="27439" y="121214"/>
                      <a:pt x="31665" y="121585"/>
                    </a:cubicBezTo>
                    <a:cubicBezTo>
                      <a:pt x="35886" y="121957"/>
                      <a:pt x="40049" y="121834"/>
                      <a:pt x="44152" y="121214"/>
                    </a:cubicBezTo>
                    <a:cubicBezTo>
                      <a:pt x="48373" y="120594"/>
                      <a:pt x="52039" y="119107"/>
                      <a:pt x="55146" y="116752"/>
                    </a:cubicBezTo>
                    <a:cubicBezTo>
                      <a:pt x="57257" y="115265"/>
                      <a:pt x="59181" y="113033"/>
                      <a:pt x="60923" y="110059"/>
                    </a:cubicBezTo>
                    <a:cubicBezTo>
                      <a:pt x="62661" y="106960"/>
                      <a:pt x="63530" y="103428"/>
                      <a:pt x="63530" y="99462"/>
                    </a:cubicBezTo>
                    <a:cubicBezTo>
                      <a:pt x="63530" y="95620"/>
                      <a:pt x="62165" y="92335"/>
                      <a:pt x="59431" y="89609"/>
                    </a:cubicBezTo>
                    <a:cubicBezTo>
                      <a:pt x="56820" y="86758"/>
                      <a:pt x="53468" y="84093"/>
                      <a:pt x="49369" y="81615"/>
                    </a:cubicBezTo>
                    <a:cubicBezTo>
                      <a:pt x="45143" y="79136"/>
                      <a:pt x="40358" y="76595"/>
                      <a:pt x="35017" y="73992"/>
                    </a:cubicBezTo>
                    <a:cubicBezTo>
                      <a:pt x="29677" y="71265"/>
                      <a:pt x="24332" y="67981"/>
                      <a:pt x="18992" y="64139"/>
                    </a:cubicBezTo>
                    <a:cubicBezTo>
                      <a:pt x="13647" y="60421"/>
                      <a:pt x="9298" y="56331"/>
                      <a:pt x="5946" y="51869"/>
                    </a:cubicBezTo>
                    <a:cubicBezTo>
                      <a:pt x="2589" y="47283"/>
                      <a:pt x="914" y="41272"/>
                      <a:pt x="914" y="33836"/>
                    </a:cubicBezTo>
                    <a:cubicBezTo>
                      <a:pt x="914" y="22433"/>
                      <a:pt x="5013" y="13943"/>
                      <a:pt x="13215" y="8366"/>
                    </a:cubicBezTo>
                    <a:cubicBezTo>
                      <a:pt x="21412" y="2788"/>
                      <a:pt x="31851" y="0"/>
                      <a:pt x="44520" y="0"/>
                    </a:cubicBezTo>
                    <a:cubicBezTo>
                      <a:pt x="47627" y="0"/>
                      <a:pt x="50611" y="186"/>
                      <a:pt x="53468" y="558"/>
                    </a:cubicBezTo>
                    <a:cubicBezTo>
                      <a:pt x="56447" y="805"/>
                      <a:pt x="59181" y="1177"/>
                      <a:pt x="61669" y="1673"/>
                    </a:cubicBezTo>
                    <a:cubicBezTo>
                      <a:pt x="64276" y="2169"/>
                      <a:pt x="66701" y="2727"/>
                      <a:pt x="68934" y="3346"/>
                    </a:cubicBezTo>
                    <a:cubicBezTo>
                      <a:pt x="71172" y="3842"/>
                      <a:pt x="73223" y="4276"/>
                      <a:pt x="75084" y="4648"/>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7" name="Freeform: Shape 56">
                <a:extLst>
                  <a:ext uri="{FF2B5EF4-FFF2-40B4-BE49-F238E27FC236}">
                    <a16:creationId xmlns:a16="http://schemas.microsoft.com/office/drawing/2014/main" id="{0BD5937F-B9DA-D2C1-DE3A-41369B3DB53E}"/>
                  </a:ext>
                </a:extLst>
              </p:cNvPr>
              <p:cNvSpPr/>
              <p:nvPr/>
            </p:nvSpPr>
            <p:spPr>
              <a:xfrm>
                <a:off x="3099400" y="-1057"/>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37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9 w 87588"/>
                  <a:gd name="connsiteY17" fmla="*/ 82545 h 95186"/>
                  <a:gd name="connsiteX18" fmla="*/ 78459 w 87588"/>
                  <a:gd name="connsiteY18" fmla="*/ 78454 h 95186"/>
                  <a:gd name="connsiteX19" fmla="*/ 82371 w 87588"/>
                  <a:gd name="connsiteY19" fmla="*/ 78454 h 95186"/>
                  <a:gd name="connsiteX20" fmla="*/ 84982 w 87588"/>
                  <a:gd name="connsiteY20" fmla="*/ 81057 h 95186"/>
                  <a:gd name="connsiteX21" fmla="*/ 85164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7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50" y="86263"/>
                      <a:pt x="13974" y="81801"/>
                    </a:cubicBezTo>
                    <a:cubicBezTo>
                      <a:pt x="9626" y="77463"/>
                      <a:pt x="6209" y="72134"/>
                      <a:pt x="3726" y="65812"/>
                    </a:cubicBezTo>
                    <a:cubicBezTo>
                      <a:pt x="1242" y="59492"/>
                      <a:pt x="0" y="52303"/>
                      <a:pt x="0" y="44247"/>
                    </a:cubicBezTo>
                    <a:cubicBezTo>
                      <a:pt x="0" y="37182"/>
                      <a:pt x="1114" y="30923"/>
                      <a:pt x="3353" y="25470"/>
                    </a:cubicBezTo>
                    <a:cubicBezTo>
                      <a:pt x="5714" y="19892"/>
                      <a:pt x="8943" y="15245"/>
                      <a:pt x="13042" y="11527"/>
                    </a:cubicBezTo>
                    <a:cubicBezTo>
                      <a:pt x="17268" y="7808"/>
                      <a:pt x="22176" y="4958"/>
                      <a:pt x="27766" y="2975"/>
                    </a:cubicBezTo>
                    <a:cubicBezTo>
                      <a:pt x="33480" y="992"/>
                      <a:pt x="39694" y="0"/>
                      <a:pt x="46403" y="0"/>
                    </a:cubicBezTo>
                    <a:cubicBezTo>
                      <a:pt x="51248" y="0"/>
                      <a:pt x="56092" y="930"/>
                      <a:pt x="60937"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5"/>
                      <a:pt x="23604" y="67672"/>
                      <a:pt x="29072" y="73249"/>
                    </a:cubicBezTo>
                    <a:cubicBezTo>
                      <a:pt x="34662" y="78703"/>
                      <a:pt x="42614" y="81925"/>
                      <a:pt x="52926" y="82916"/>
                    </a:cubicBezTo>
                    <a:cubicBezTo>
                      <a:pt x="54664" y="83164"/>
                      <a:pt x="58021" y="83040"/>
                      <a:pt x="62989" y="82545"/>
                    </a:cubicBezTo>
                    <a:cubicBezTo>
                      <a:pt x="68083" y="82049"/>
                      <a:pt x="73237" y="80686"/>
                      <a:pt x="78459" y="78454"/>
                    </a:cubicBezTo>
                    <a:cubicBezTo>
                      <a:pt x="79947" y="77835"/>
                      <a:pt x="81252" y="77835"/>
                      <a:pt x="82371" y="78454"/>
                    </a:cubicBezTo>
                    <a:cubicBezTo>
                      <a:pt x="83613" y="79074"/>
                      <a:pt x="84482" y="79942"/>
                      <a:pt x="84982" y="81057"/>
                    </a:cubicBezTo>
                    <a:cubicBezTo>
                      <a:pt x="85478" y="82296"/>
                      <a:pt x="85537" y="83598"/>
                      <a:pt x="85164" y="84962"/>
                    </a:cubicBezTo>
                    <a:cubicBezTo>
                      <a:pt x="84796"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2" y="21566"/>
                      <a:pt x="20438" y="28383"/>
                      <a:pt x="19565" y="37926"/>
                    </a:cubicBezTo>
                    <a:lnTo>
                      <a:pt x="68579" y="37926"/>
                    </a:lnTo>
                    <a:cubicBezTo>
                      <a:pt x="68579" y="28259"/>
                      <a:pt x="66218" y="21442"/>
                      <a:pt x="61497" y="17476"/>
                    </a:cubicBezTo>
                    <a:cubicBezTo>
                      <a:pt x="56775" y="13386"/>
                      <a:pt x="51557" y="11341"/>
                      <a:pt x="45844" y="1134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8" name="Freeform: Shape 57">
                <a:extLst>
                  <a:ext uri="{FF2B5EF4-FFF2-40B4-BE49-F238E27FC236}">
                    <a16:creationId xmlns:a16="http://schemas.microsoft.com/office/drawing/2014/main" id="{FAD3C67D-77AF-06A5-6992-5712A7B6D465}"/>
                  </a:ext>
                </a:extLst>
              </p:cNvPr>
              <p:cNvSpPr/>
              <p:nvPr/>
            </p:nvSpPr>
            <p:spPr>
              <a:xfrm>
                <a:off x="3050176" y="-41773"/>
                <a:ext cx="34289" cy="134041"/>
              </a:xfrm>
              <a:custGeom>
                <a:avLst/>
                <a:gdLst>
                  <a:gd name="connsiteX0" fmla="*/ 34290 w 34289"/>
                  <a:gd name="connsiteY0" fmla="*/ 9667 h 134041"/>
                  <a:gd name="connsiteX1" fmla="*/ 34290 w 34289"/>
                  <a:gd name="connsiteY1" fmla="*/ 134042 h 134041"/>
                  <a:gd name="connsiteX2" fmla="*/ 15839 w 34289"/>
                  <a:gd name="connsiteY2" fmla="*/ 134042 h 134041"/>
                  <a:gd name="connsiteX3" fmla="*/ 15839 w 34289"/>
                  <a:gd name="connsiteY3" fmla="*/ 25098 h 134041"/>
                  <a:gd name="connsiteX4" fmla="*/ 15653 w 34289"/>
                  <a:gd name="connsiteY4" fmla="*/ 21008 h 134041"/>
                  <a:gd name="connsiteX5" fmla="*/ 15280 w 34289"/>
                  <a:gd name="connsiteY5" fmla="*/ 17290 h 134041"/>
                  <a:gd name="connsiteX6" fmla="*/ 14161 w 34289"/>
                  <a:gd name="connsiteY6" fmla="*/ 14501 h 134041"/>
                  <a:gd name="connsiteX7" fmla="*/ 12114 w 34289"/>
                  <a:gd name="connsiteY7" fmla="*/ 12084 h 134041"/>
                  <a:gd name="connsiteX8" fmla="*/ 8943 w 34289"/>
                  <a:gd name="connsiteY8" fmla="*/ 10597 h 134041"/>
                  <a:gd name="connsiteX9" fmla="*/ 5591 w 34289"/>
                  <a:gd name="connsiteY9" fmla="*/ 10039 h 134041"/>
                  <a:gd name="connsiteX10" fmla="*/ 1301 w 34289"/>
                  <a:gd name="connsiteY10" fmla="*/ 8552 h 134041"/>
                  <a:gd name="connsiteX11" fmla="*/ 0 w 34289"/>
                  <a:gd name="connsiteY11" fmla="*/ 4834 h 134041"/>
                  <a:gd name="connsiteX12" fmla="*/ 1301 w 34289"/>
                  <a:gd name="connsiteY12" fmla="*/ 1487 h 134041"/>
                  <a:gd name="connsiteX13" fmla="*/ 4658 w 34289"/>
                  <a:gd name="connsiteY13" fmla="*/ 0 h 134041"/>
                  <a:gd name="connsiteX14" fmla="*/ 24414 w 34289"/>
                  <a:gd name="connsiteY14" fmla="*/ 0 h 134041"/>
                  <a:gd name="connsiteX15" fmla="*/ 31492 w 34289"/>
                  <a:gd name="connsiteY15" fmla="*/ 3346 h 134041"/>
                  <a:gd name="connsiteX16" fmla="*/ 34290 w 34289"/>
                  <a:gd name="connsiteY16" fmla="*/ 9667 h 1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89" h="134041">
                    <a:moveTo>
                      <a:pt x="34290" y="9667"/>
                    </a:moveTo>
                    <a:lnTo>
                      <a:pt x="34290" y="134042"/>
                    </a:lnTo>
                    <a:lnTo>
                      <a:pt x="15839" y="134042"/>
                    </a:lnTo>
                    <a:lnTo>
                      <a:pt x="15839" y="25098"/>
                    </a:lnTo>
                    <a:cubicBezTo>
                      <a:pt x="15839" y="23611"/>
                      <a:pt x="15776" y="22247"/>
                      <a:pt x="15653" y="21008"/>
                    </a:cubicBezTo>
                    <a:cubicBezTo>
                      <a:pt x="15653" y="19645"/>
                      <a:pt x="15530" y="18405"/>
                      <a:pt x="15280" y="17290"/>
                    </a:cubicBezTo>
                    <a:cubicBezTo>
                      <a:pt x="15157" y="16174"/>
                      <a:pt x="14784" y="15245"/>
                      <a:pt x="14161" y="14501"/>
                    </a:cubicBezTo>
                    <a:cubicBezTo>
                      <a:pt x="13665" y="13633"/>
                      <a:pt x="12983" y="12828"/>
                      <a:pt x="12114" y="12084"/>
                    </a:cubicBezTo>
                    <a:cubicBezTo>
                      <a:pt x="11240" y="11464"/>
                      <a:pt x="10185" y="10969"/>
                      <a:pt x="8943" y="10597"/>
                    </a:cubicBezTo>
                    <a:cubicBezTo>
                      <a:pt x="7824" y="10225"/>
                      <a:pt x="6710" y="10039"/>
                      <a:pt x="5591" y="10039"/>
                    </a:cubicBezTo>
                    <a:cubicBezTo>
                      <a:pt x="3726" y="10039"/>
                      <a:pt x="2297" y="9543"/>
                      <a:pt x="1301" y="8552"/>
                    </a:cubicBezTo>
                    <a:cubicBezTo>
                      <a:pt x="432" y="7560"/>
                      <a:pt x="0" y="6321"/>
                      <a:pt x="0" y="4834"/>
                    </a:cubicBezTo>
                    <a:cubicBezTo>
                      <a:pt x="0" y="3594"/>
                      <a:pt x="432" y="2479"/>
                      <a:pt x="1301" y="1487"/>
                    </a:cubicBezTo>
                    <a:cubicBezTo>
                      <a:pt x="2297" y="496"/>
                      <a:pt x="3416" y="0"/>
                      <a:pt x="4658" y="0"/>
                    </a:cubicBezTo>
                    <a:lnTo>
                      <a:pt x="24414" y="0"/>
                    </a:lnTo>
                    <a:cubicBezTo>
                      <a:pt x="27394" y="0"/>
                      <a:pt x="29754" y="1115"/>
                      <a:pt x="31492" y="3346"/>
                    </a:cubicBezTo>
                    <a:cubicBezTo>
                      <a:pt x="33357" y="5453"/>
                      <a:pt x="34290" y="7560"/>
                      <a:pt x="34290" y="966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59" name="Freeform: Shape 58">
                <a:extLst>
                  <a:ext uri="{FF2B5EF4-FFF2-40B4-BE49-F238E27FC236}">
                    <a16:creationId xmlns:a16="http://schemas.microsoft.com/office/drawing/2014/main" id="{33DA98E6-37C5-999F-1514-8395A16B4252}"/>
                  </a:ext>
                </a:extLst>
              </p:cNvPr>
              <p:cNvSpPr/>
              <p:nvPr/>
            </p:nvSpPr>
            <p:spPr>
              <a:xfrm>
                <a:off x="2947380" y="-1059"/>
                <a:ext cx="99520" cy="127163"/>
              </a:xfrm>
              <a:custGeom>
                <a:avLst/>
                <a:gdLst>
                  <a:gd name="connsiteX0" fmla="*/ 34294 w 99520"/>
                  <a:gd name="connsiteY0" fmla="*/ 37926 h 127163"/>
                  <a:gd name="connsiteX1" fmla="*/ 34294 w 99520"/>
                  <a:gd name="connsiteY1" fmla="*/ 51869 h 127163"/>
                  <a:gd name="connsiteX2" fmla="*/ 35409 w 99520"/>
                  <a:gd name="connsiteY2" fmla="*/ 61165 h 127163"/>
                  <a:gd name="connsiteX3" fmla="*/ 39512 w 99520"/>
                  <a:gd name="connsiteY3" fmla="*/ 71204 h 127163"/>
                  <a:gd name="connsiteX4" fmla="*/ 46408 w 99520"/>
                  <a:gd name="connsiteY4" fmla="*/ 79198 h 127163"/>
                  <a:gd name="connsiteX5" fmla="*/ 56656 w 99520"/>
                  <a:gd name="connsiteY5" fmla="*/ 82359 h 127163"/>
                  <a:gd name="connsiteX6" fmla="*/ 67651 w 99520"/>
                  <a:gd name="connsiteY6" fmla="*/ 79198 h 127163"/>
                  <a:gd name="connsiteX7" fmla="*/ 75107 w 99520"/>
                  <a:gd name="connsiteY7" fmla="*/ 70832 h 127163"/>
                  <a:gd name="connsiteX8" fmla="*/ 79205 w 99520"/>
                  <a:gd name="connsiteY8" fmla="*/ 59492 h 127163"/>
                  <a:gd name="connsiteX9" fmla="*/ 80511 w 99520"/>
                  <a:gd name="connsiteY9" fmla="*/ 47036 h 127163"/>
                  <a:gd name="connsiteX10" fmla="*/ 79205 w 99520"/>
                  <a:gd name="connsiteY10" fmla="*/ 35509 h 127163"/>
                  <a:gd name="connsiteX11" fmla="*/ 75107 w 99520"/>
                  <a:gd name="connsiteY11" fmla="*/ 24168 h 127163"/>
                  <a:gd name="connsiteX12" fmla="*/ 67651 w 99520"/>
                  <a:gd name="connsiteY12" fmla="*/ 15802 h 127163"/>
                  <a:gd name="connsiteX13" fmla="*/ 56284 w 99520"/>
                  <a:gd name="connsiteY13" fmla="*/ 12270 h 127163"/>
                  <a:gd name="connsiteX14" fmla="*/ 41745 w 99520"/>
                  <a:gd name="connsiteY14" fmla="*/ 18963 h 127163"/>
                  <a:gd name="connsiteX15" fmla="*/ 34294 w 99520"/>
                  <a:gd name="connsiteY15" fmla="*/ 37926 h 127163"/>
                  <a:gd name="connsiteX16" fmla="*/ 34108 w 99520"/>
                  <a:gd name="connsiteY16" fmla="*/ 9667 h 127163"/>
                  <a:gd name="connsiteX17" fmla="*/ 34108 w 99520"/>
                  <a:gd name="connsiteY17" fmla="*/ 11713 h 127163"/>
                  <a:gd name="connsiteX18" fmla="*/ 36901 w 99520"/>
                  <a:gd name="connsiteY18" fmla="*/ 8366 h 127163"/>
                  <a:gd name="connsiteX19" fmla="*/ 42305 w 99520"/>
                  <a:gd name="connsiteY19" fmla="*/ 4462 h 127163"/>
                  <a:gd name="connsiteX20" fmla="*/ 49388 w 99520"/>
                  <a:gd name="connsiteY20" fmla="*/ 1487 h 127163"/>
                  <a:gd name="connsiteX21" fmla="*/ 58335 w 99520"/>
                  <a:gd name="connsiteY21" fmla="*/ 0 h 127163"/>
                  <a:gd name="connsiteX22" fmla="*/ 74361 w 99520"/>
                  <a:gd name="connsiteY22" fmla="*/ 3161 h 127163"/>
                  <a:gd name="connsiteX23" fmla="*/ 87594 w 99520"/>
                  <a:gd name="connsiteY23" fmla="*/ 12270 h 127163"/>
                  <a:gd name="connsiteX24" fmla="*/ 96164 w 99520"/>
                  <a:gd name="connsiteY24" fmla="*/ 27143 h 127163"/>
                  <a:gd name="connsiteX25" fmla="*/ 99521 w 99520"/>
                  <a:gd name="connsiteY25" fmla="*/ 46664 h 127163"/>
                  <a:gd name="connsiteX26" fmla="*/ 97096 w 99520"/>
                  <a:gd name="connsiteY26" fmla="*/ 65069 h 127163"/>
                  <a:gd name="connsiteX27" fmla="*/ 90013 w 99520"/>
                  <a:gd name="connsiteY27" fmla="*/ 80499 h 127163"/>
                  <a:gd name="connsiteX28" fmla="*/ 77340 w 99520"/>
                  <a:gd name="connsiteY28" fmla="*/ 91096 h 127163"/>
                  <a:gd name="connsiteX29" fmla="*/ 58708 w 99520"/>
                  <a:gd name="connsiteY29" fmla="*/ 95187 h 127163"/>
                  <a:gd name="connsiteX30" fmla="*/ 42678 w 99520"/>
                  <a:gd name="connsiteY30" fmla="*/ 90725 h 127163"/>
                  <a:gd name="connsiteX31" fmla="*/ 34294 w 99520"/>
                  <a:gd name="connsiteY31" fmla="*/ 82730 h 127163"/>
                  <a:gd name="connsiteX32" fmla="*/ 34294 w 99520"/>
                  <a:gd name="connsiteY32" fmla="*/ 127163 h 127163"/>
                  <a:gd name="connsiteX33" fmla="*/ 15844 w 99520"/>
                  <a:gd name="connsiteY33" fmla="*/ 127163 h 127163"/>
                  <a:gd name="connsiteX34" fmla="*/ 15844 w 99520"/>
                  <a:gd name="connsiteY34" fmla="*/ 27143 h 127163"/>
                  <a:gd name="connsiteX35" fmla="*/ 15657 w 99520"/>
                  <a:gd name="connsiteY35" fmla="*/ 22867 h 127163"/>
                  <a:gd name="connsiteX36" fmla="*/ 15284 w 99520"/>
                  <a:gd name="connsiteY36" fmla="*/ 19149 h 127163"/>
                  <a:gd name="connsiteX37" fmla="*/ 14165 w 99520"/>
                  <a:gd name="connsiteY37" fmla="*/ 16360 h 127163"/>
                  <a:gd name="connsiteX38" fmla="*/ 12114 w 99520"/>
                  <a:gd name="connsiteY38" fmla="*/ 13943 h 127163"/>
                  <a:gd name="connsiteX39" fmla="*/ 8948 w 99520"/>
                  <a:gd name="connsiteY39" fmla="*/ 12828 h 127163"/>
                  <a:gd name="connsiteX40" fmla="*/ 5591 w 99520"/>
                  <a:gd name="connsiteY40" fmla="*/ 12270 h 127163"/>
                  <a:gd name="connsiteX41" fmla="*/ 1306 w 99520"/>
                  <a:gd name="connsiteY41" fmla="*/ 10597 h 127163"/>
                  <a:gd name="connsiteX42" fmla="*/ 0 w 99520"/>
                  <a:gd name="connsiteY42" fmla="*/ 6693 h 127163"/>
                  <a:gd name="connsiteX43" fmla="*/ 1306 w 99520"/>
                  <a:gd name="connsiteY43" fmla="*/ 3347 h 127163"/>
                  <a:gd name="connsiteX44" fmla="*/ 4663 w 99520"/>
                  <a:gd name="connsiteY44" fmla="*/ 1859 h 127163"/>
                  <a:gd name="connsiteX45" fmla="*/ 24228 w 99520"/>
                  <a:gd name="connsiteY45" fmla="*/ 1859 h 127163"/>
                  <a:gd name="connsiteX46" fmla="*/ 31310 w 99520"/>
                  <a:gd name="connsiteY46" fmla="*/ 4090 h 127163"/>
                  <a:gd name="connsiteX47" fmla="*/ 34108 w 99520"/>
                  <a:gd name="connsiteY47" fmla="*/ 9667 h 1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20" h="127163">
                    <a:moveTo>
                      <a:pt x="34294" y="37926"/>
                    </a:moveTo>
                    <a:lnTo>
                      <a:pt x="34294" y="51869"/>
                    </a:lnTo>
                    <a:cubicBezTo>
                      <a:pt x="34294" y="54596"/>
                      <a:pt x="34667" y="57695"/>
                      <a:pt x="35409" y="61165"/>
                    </a:cubicBezTo>
                    <a:cubicBezTo>
                      <a:pt x="36282" y="64635"/>
                      <a:pt x="37647" y="67981"/>
                      <a:pt x="39512" y="71204"/>
                    </a:cubicBezTo>
                    <a:cubicBezTo>
                      <a:pt x="41372" y="74303"/>
                      <a:pt x="43674" y="76967"/>
                      <a:pt x="46408" y="79198"/>
                    </a:cubicBezTo>
                    <a:cubicBezTo>
                      <a:pt x="49265" y="81305"/>
                      <a:pt x="52681" y="82359"/>
                      <a:pt x="56656" y="82359"/>
                    </a:cubicBezTo>
                    <a:cubicBezTo>
                      <a:pt x="61005" y="82359"/>
                      <a:pt x="64672" y="81305"/>
                      <a:pt x="67651" y="79198"/>
                    </a:cubicBezTo>
                    <a:cubicBezTo>
                      <a:pt x="70758" y="77091"/>
                      <a:pt x="73242" y="74303"/>
                      <a:pt x="75107" y="70832"/>
                    </a:cubicBezTo>
                    <a:cubicBezTo>
                      <a:pt x="76972" y="67486"/>
                      <a:pt x="78336" y="63705"/>
                      <a:pt x="79205" y="59492"/>
                    </a:cubicBezTo>
                    <a:cubicBezTo>
                      <a:pt x="80074" y="55278"/>
                      <a:pt x="80511" y="51126"/>
                      <a:pt x="80511" y="47036"/>
                    </a:cubicBezTo>
                    <a:cubicBezTo>
                      <a:pt x="80511" y="43441"/>
                      <a:pt x="80074" y="39599"/>
                      <a:pt x="79205" y="35509"/>
                    </a:cubicBezTo>
                    <a:cubicBezTo>
                      <a:pt x="78336" y="31419"/>
                      <a:pt x="76972" y="27639"/>
                      <a:pt x="75107" y="24168"/>
                    </a:cubicBezTo>
                    <a:cubicBezTo>
                      <a:pt x="73242" y="20822"/>
                      <a:pt x="70758" y="18034"/>
                      <a:pt x="67651" y="15802"/>
                    </a:cubicBezTo>
                    <a:cubicBezTo>
                      <a:pt x="64544" y="13448"/>
                      <a:pt x="60755" y="12270"/>
                      <a:pt x="56284" y="12270"/>
                    </a:cubicBezTo>
                    <a:cubicBezTo>
                      <a:pt x="51189" y="12270"/>
                      <a:pt x="46344" y="14501"/>
                      <a:pt x="41745" y="18963"/>
                    </a:cubicBezTo>
                    <a:cubicBezTo>
                      <a:pt x="37151" y="23425"/>
                      <a:pt x="34667" y="29746"/>
                      <a:pt x="34294" y="37926"/>
                    </a:cubicBezTo>
                    <a:close/>
                    <a:moveTo>
                      <a:pt x="34108" y="9667"/>
                    </a:moveTo>
                    <a:lnTo>
                      <a:pt x="34108" y="11713"/>
                    </a:lnTo>
                    <a:cubicBezTo>
                      <a:pt x="34604" y="10845"/>
                      <a:pt x="35536" y="9730"/>
                      <a:pt x="36901" y="8366"/>
                    </a:cubicBezTo>
                    <a:cubicBezTo>
                      <a:pt x="38393" y="7003"/>
                      <a:pt x="40194" y="5701"/>
                      <a:pt x="42305" y="4462"/>
                    </a:cubicBezTo>
                    <a:cubicBezTo>
                      <a:pt x="44293" y="3347"/>
                      <a:pt x="46654" y="2355"/>
                      <a:pt x="49388" y="1487"/>
                    </a:cubicBezTo>
                    <a:cubicBezTo>
                      <a:pt x="52121" y="496"/>
                      <a:pt x="55101" y="0"/>
                      <a:pt x="58335" y="0"/>
                    </a:cubicBezTo>
                    <a:cubicBezTo>
                      <a:pt x="64048" y="0"/>
                      <a:pt x="69389" y="1054"/>
                      <a:pt x="74361" y="3161"/>
                    </a:cubicBezTo>
                    <a:cubicBezTo>
                      <a:pt x="79456" y="5268"/>
                      <a:pt x="83863" y="8304"/>
                      <a:pt x="87594" y="12270"/>
                    </a:cubicBezTo>
                    <a:cubicBezTo>
                      <a:pt x="91196" y="16360"/>
                      <a:pt x="94053" y="21318"/>
                      <a:pt x="96164" y="27143"/>
                    </a:cubicBezTo>
                    <a:cubicBezTo>
                      <a:pt x="98402" y="32844"/>
                      <a:pt x="99521" y="39351"/>
                      <a:pt x="99521" y="46664"/>
                    </a:cubicBezTo>
                    <a:cubicBezTo>
                      <a:pt x="99521" y="52985"/>
                      <a:pt x="98711" y="59120"/>
                      <a:pt x="97096" y="65069"/>
                    </a:cubicBezTo>
                    <a:cubicBezTo>
                      <a:pt x="95604" y="70894"/>
                      <a:pt x="93248" y="76037"/>
                      <a:pt x="90013" y="80499"/>
                    </a:cubicBezTo>
                    <a:cubicBezTo>
                      <a:pt x="86784" y="84962"/>
                      <a:pt x="82562" y="88494"/>
                      <a:pt x="77340" y="91096"/>
                    </a:cubicBezTo>
                    <a:cubicBezTo>
                      <a:pt x="72123" y="93823"/>
                      <a:pt x="65914" y="95187"/>
                      <a:pt x="58708" y="95187"/>
                    </a:cubicBezTo>
                    <a:cubicBezTo>
                      <a:pt x="52371" y="95187"/>
                      <a:pt x="47026" y="93699"/>
                      <a:pt x="42678" y="90725"/>
                    </a:cubicBezTo>
                    <a:cubicBezTo>
                      <a:pt x="38329" y="87874"/>
                      <a:pt x="35536" y="85209"/>
                      <a:pt x="34294" y="82730"/>
                    </a:cubicBezTo>
                    <a:lnTo>
                      <a:pt x="34294" y="127163"/>
                    </a:lnTo>
                    <a:lnTo>
                      <a:pt x="15844" y="127163"/>
                    </a:lnTo>
                    <a:lnTo>
                      <a:pt x="15844" y="27143"/>
                    </a:lnTo>
                    <a:cubicBezTo>
                      <a:pt x="15844" y="25532"/>
                      <a:pt x="15780" y="24107"/>
                      <a:pt x="15657" y="22867"/>
                    </a:cubicBezTo>
                    <a:cubicBezTo>
                      <a:pt x="15657" y="21504"/>
                      <a:pt x="15530" y="20265"/>
                      <a:pt x="15284" y="19149"/>
                    </a:cubicBezTo>
                    <a:cubicBezTo>
                      <a:pt x="15157" y="18034"/>
                      <a:pt x="14789" y="17104"/>
                      <a:pt x="14165" y="16360"/>
                    </a:cubicBezTo>
                    <a:cubicBezTo>
                      <a:pt x="13669" y="15493"/>
                      <a:pt x="12983" y="14687"/>
                      <a:pt x="12114" y="13943"/>
                    </a:cubicBezTo>
                    <a:cubicBezTo>
                      <a:pt x="11245" y="13448"/>
                      <a:pt x="10190" y="13076"/>
                      <a:pt x="8948" y="12828"/>
                    </a:cubicBezTo>
                    <a:cubicBezTo>
                      <a:pt x="7829" y="12456"/>
                      <a:pt x="6710" y="12270"/>
                      <a:pt x="5591" y="12270"/>
                    </a:cubicBezTo>
                    <a:cubicBezTo>
                      <a:pt x="3730" y="12270"/>
                      <a:pt x="2302" y="11713"/>
                      <a:pt x="1306" y="10597"/>
                    </a:cubicBezTo>
                    <a:cubicBezTo>
                      <a:pt x="437" y="9482"/>
                      <a:pt x="0" y="8180"/>
                      <a:pt x="0" y="6693"/>
                    </a:cubicBezTo>
                    <a:cubicBezTo>
                      <a:pt x="0" y="5454"/>
                      <a:pt x="437" y="4338"/>
                      <a:pt x="1306" y="3347"/>
                    </a:cubicBezTo>
                    <a:cubicBezTo>
                      <a:pt x="2302" y="2355"/>
                      <a:pt x="3416" y="1859"/>
                      <a:pt x="4663" y="1859"/>
                    </a:cubicBezTo>
                    <a:lnTo>
                      <a:pt x="24228" y="1859"/>
                    </a:lnTo>
                    <a:cubicBezTo>
                      <a:pt x="27212" y="1859"/>
                      <a:pt x="29572" y="2603"/>
                      <a:pt x="31310" y="4090"/>
                    </a:cubicBezTo>
                    <a:cubicBezTo>
                      <a:pt x="33175" y="5577"/>
                      <a:pt x="34108" y="7437"/>
                      <a:pt x="34108" y="9667"/>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60" name="Freeform: Shape 59">
                <a:extLst>
                  <a:ext uri="{FF2B5EF4-FFF2-40B4-BE49-F238E27FC236}">
                    <a16:creationId xmlns:a16="http://schemas.microsoft.com/office/drawing/2014/main" id="{1C08C49C-56C2-1C75-D2E5-7139DC328D4E}"/>
                  </a:ext>
                </a:extLst>
              </p:cNvPr>
              <p:cNvSpPr/>
              <p:nvPr/>
            </p:nvSpPr>
            <p:spPr>
              <a:xfrm>
                <a:off x="2849671" y="-1059"/>
                <a:ext cx="93552" cy="95186"/>
              </a:xfrm>
              <a:custGeom>
                <a:avLst/>
                <a:gdLst>
                  <a:gd name="connsiteX0" fmla="*/ 46776 w 93552"/>
                  <a:gd name="connsiteY0" fmla="*/ 95187 h 95186"/>
                  <a:gd name="connsiteX1" fmla="*/ 28886 w 93552"/>
                  <a:gd name="connsiteY1" fmla="*/ 92212 h 95186"/>
                  <a:gd name="connsiteX2" fmla="*/ 14161 w 93552"/>
                  <a:gd name="connsiteY2" fmla="*/ 83288 h 95186"/>
                  <a:gd name="connsiteX3" fmla="*/ 3726 w 93552"/>
                  <a:gd name="connsiteY3" fmla="*/ 68601 h 95186"/>
                  <a:gd name="connsiteX4" fmla="*/ 0 w 93552"/>
                  <a:gd name="connsiteY4" fmla="*/ 48151 h 95186"/>
                  <a:gd name="connsiteX5" fmla="*/ 3166 w 93552"/>
                  <a:gd name="connsiteY5" fmla="*/ 29746 h 95186"/>
                  <a:gd name="connsiteX6" fmla="*/ 12300 w 93552"/>
                  <a:gd name="connsiteY6" fmla="*/ 14315 h 95186"/>
                  <a:gd name="connsiteX7" fmla="*/ 26834 w 93552"/>
                  <a:gd name="connsiteY7" fmla="*/ 3904 h 95186"/>
                  <a:gd name="connsiteX8" fmla="*/ 46403 w 93552"/>
                  <a:gd name="connsiteY8" fmla="*/ 0 h 95186"/>
                  <a:gd name="connsiteX9" fmla="*/ 65040 w 93552"/>
                  <a:gd name="connsiteY9" fmla="*/ 3533 h 95186"/>
                  <a:gd name="connsiteX10" fmla="*/ 79947 w 93552"/>
                  <a:gd name="connsiteY10" fmla="*/ 13014 h 95186"/>
                  <a:gd name="connsiteX11" fmla="*/ 89827 w 93552"/>
                  <a:gd name="connsiteY11" fmla="*/ 28259 h 95186"/>
                  <a:gd name="connsiteX12" fmla="*/ 93553 w 93552"/>
                  <a:gd name="connsiteY12" fmla="*/ 47965 h 95186"/>
                  <a:gd name="connsiteX13" fmla="*/ 89827 w 93552"/>
                  <a:gd name="connsiteY13" fmla="*/ 67672 h 95186"/>
                  <a:gd name="connsiteX14" fmla="*/ 79947 w 93552"/>
                  <a:gd name="connsiteY14" fmla="*/ 82545 h 95186"/>
                  <a:gd name="connsiteX15" fmla="*/ 65226 w 93552"/>
                  <a:gd name="connsiteY15" fmla="*/ 91840 h 95186"/>
                  <a:gd name="connsiteX16" fmla="*/ 46776 w 93552"/>
                  <a:gd name="connsiteY16" fmla="*/ 95187 h 95186"/>
                  <a:gd name="connsiteX17" fmla="*/ 19751 w 93552"/>
                  <a:gd name="connsiteY17" fmla="*/ 48151 h 95186"/>
                  <a:gd name="connsiteX18" fmla="*/ 21243 w 93552"/>
                  <a:gd name="connsiteY18" fmla="*/ 61536 h 95186"/>
                  <a:gd name="connsiteX19" fmla="*/ 26274 w 93552"/>
                  <a:gd name="connsiteY19" fmla="*/ 72691 h 95186"/>
                  <a:gd name="connsiteX20" fmla="*/ 34662 w 93552"/>
                  <a:gd name="connsiteY20" fmla="*/ 80313 h 95186"/>
                  <a:gd name="connsiteX21" fmla="*/ 46963 w 93552"/>
                  <a:gd name="connsiteY21" fmla="*/ 83102 h 95186"/>
                  <a:gd name="connsiteX22" fmla="*/ 58330 w 93552"/>
                  <a:gd name="connsiteY22" fmla="*/ 80313 h 95186"/>
                  <a:gd name="connsiteX23" fmla="*/ 66718 w 93552"/>
                  <a:gd name="connsiteY23" fmla="*/ 72505 h 95186"/>
                  <a:gd name="connsiteX24" fmla="*/ 71750 w 93552"/>
                  <a:gd name="connsiteY24" fmla="*/ 61351 h 95186"/>
                  <a:gd name="connsiteX25" fmla="*/ 73424 w 93552"/>
                  <a:gd name="connsiteY25" fmla="*/ 47965 h 95186"/>
                  <a:gd name="connsiteX26" fmla="*/ 71750 w 93552"/>
                  <a:gd name="connsiteY26" fmla="*/ 34766 h 95186"/>
                  <a:gd name="connsiteX27" fmla="*/ 66718 w 93552"/>
                  <a:gd name="connsiteY27" fmla="*/ 23239 h 95186"/>
                  <a:gd name="connsiteX28" fmla="*/ 58144 w 93552"/>
                  <a:gd name="connsiteY28" fmla="*/ 15245 h 95186"/>
                  <a:gd name="connsiteX29" fmla="*/ 46217 w 93552"/>
                  <a:gd name="connsiteY29" fmla="*/ 12084 h 95186"/>
                  <a:gd name="connsiteX30" fmla="*/ 34290 w 93552"/>
                  <a:gd name="connsiteY30" fmla="*/ 15059 h 95186"/>
                  <a:gd name="connsiteX31" fmla="*/ 26088 w 93552"/>
                  <a:gd name="connsiteY31" fmla="*/ 22867 h 95186"/>
                  <a:gd name="connsiteX32" fmla="*/ 21243 w 93552"/>
                  <a:gd name="connsiteY32" fmla="*/ 34393 h 95186"/>
                  <a:gd name="connsiteX33" fmla="*/ 19751 w 93552"/>
                  <a:gd name="connsiteY33" fmla="*/ 4815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552" h="95186">
                    <a:moveTo>
                      <a:pt x="46776" y="95187"/>
                    </a:moveTo>
                    <a:cubicBezTo>
                      <a:pt x="40562" y="95187"/>
                      <a:pt x="34599" y="94195"/>
                      <a:pt x="28886" y="92212"/>
                    </a:cubicBezTo>
                    <a:cubicBezTo>
                      <a:pt x="23295" y="90229"/>
                      <a:pt x="18387" y="87254"/>
                      <a:pt x="14161" y="83288"/>
                    </a:cubicBezTo>
                    <a:cubicBezTo>
                      <a:pt x="9812" y="79322"/>
                      <a:pt x="6337" y="74427"/>
                      <a:pt x="3726" y="68601"/>
                    </a:cubicBezTo>
                    <a:cubicBezTo>
                      <a:pt x="1242" y="62652"/>
                      <a:pt x="0" y="55836"/>
                      <a:pt x="0" y="48151"/>
                    </a:cubicBezTo>
                    <a:cubicBezTo>
                      <a:pt x="0" y="41706"/>
                      <a:pt x="1055" y="35571"/>
                      <a:pt x="3166" y="29746"/>
                    </a:cubicBezTo>
                    <a:cubicBezTo>
                      <a:pt x="5277" y="23797"/>
                      <a:pt x="8325" y="18653"/>
                      <a:pt x="12300" y="14315"/>
                    </a:cubicBezTo>
                    <a:cubicBezTo>
                      <a:pt x="16276" y="9977"/>
                      <a:pt x="21121" y="6507"/>
                      <a:pt x="26834" y="3904"/>
                    </a:cubicBezTo>
                    <a:cubicBezTo>
                      <a:pt x="32552" y="1301"/>
                      <a:pt x="39070" y="0"/>
                      <a:pt x="46403" y="0"/>
                    </a:cubicBezTo>
                    <a:cubicBezTo>
                      <a:pt x="53113" y="0"/>
                      <a:pt x="59322" y="1178"/>
                      <a:pt x="65040" y="3533"/>
                    </a:cubicBezTo>
                    <a:cubicBezTo>
                      <a:pt x="70753" y="5763"/>
                      <a:pt x="75725" y="8924"/>
                      <a:pt x="79947" y="13014"/>
                    </a:cubicBezTo>
                    <a:cubicBezTo>
                      <a:pt x="84173" y="17228"/>
                      <a:pt x="87466" y="22309"/>
                      <a:pt x="89827" y="28259"/>
                    </a:cubicBezTo>
                    <a:cubicBezTo>
                      <a:pt x="92311" y="34084"/>
                      <a:pt x="93553" y="40652"/>
                      <a:pt x="93553" y="47965"/>
                    </a:cubicBezTo>
                    <a:cubicBezTo>
                      <a:pt x="93553" y="55278"/>
                      <a:pt x="92311" y="61846"/>
                      <a:pt x="89827" y="67672"/>
                    </a:cubicBezTo>
                    <a:cubicBezTo>
                      <a:pt x="87466" y="73497"/>
                      <a:pt x="84173" y="78454"/>
                      <a:pt x="79947" y="82545"/>
                    </a:cubicBezTo>
                    <a:cubicBezTo>
                      <a:pt x="75848" y="86635"/>
                      <a:pt x="70940" y="89733"/>
                      <a:pt x="65226" y="91840"/>
                    </a:cubicBezTo>
                    <a:cubicBezTo>
                      <a:pt x="59509" y="94071"/>
                      <a:pt x="53358" y="95187"/>
                      <a:pt x="46776" y="95187"/>
                    </a:cubicBezTo>
                    <a:close/>
                    <a:moveTo>
                      <a:pt x="19751" y="48151"/>
                    </a:moveTo>
                    <a:cubicBezTo>
                      <a:pt x="19751" y="52861"/>
                      <a:pt x="20252" y="57323"/>
                      <a:pt x="21243" y="61536"/>
                    </a:cubicBezTo>
                    <a:cubicBezTo>
                      <a:pt x="22362" y="65751"/>
                      <a:pt x="24041" y="69469"/>
                      <a:pt x="26274" y="72691"/>
                    </a:cubicBezTo>
                    <a:cubicBezTo>
                      <a:pt x="28512" y="75914"/>
                      <a:pt x="31306" y="78454"/>
                      <a:pt x="34662" y="80313"/>
                    </a:cubicBezTo>
                    <a:cubicBezTo>
                      <a:pt x="38142" y="82173"/>
                      <a:pt x="42241" y="83102"/>
                      <a:pt x="46963" y="83102"/>
                    </a:cubicBezTo>
                    <a:cubicBezTo>
                      <a:pt x="51312" y="83102"/>
                      <a:pt x="55101" y="82173"/>
                      <a:pt x="58330" y="80313"/>
                    </a:cubicBezTo>
                    <a:cubicBezTo>
                      <a:pt x="61683" y="78330"/>
                      <a:pt x="64480" y="75728"/>
                      <a:pt x="66718" y="72505"/>
                    </a:cubicBezTo>
                    <a:cubicBezTo>
                      <a:pt x="68952" y="69283"/>
                      <a:pt x="70631" y="65565"/>
                      <a:pt x="71750" y="61351"/>
                    </a:cubicBezTo>
                    <a:cubicBezTo>
                      <a:pt x="72869" y="57137"/>
                      <a:pt x="73424" y="52675"/>
                      <a:pt x="73424" y="47965"/>
                    </a:cubicBezTo>
                    <a:cubicBezTo>
                      <a:pt x="73424" y="43379"/>
                      <a:pt x="72869" y="38979"/>
                      <a:pt x="71750" y="34766"/>
                    </a:cubicBezTo>
                    <a:cubicBezTo>
                      <a:pt x="70631" y="30427"/>
                      <a:pt x="68952" y="26585"/>
                      <a:pt x="66718" y="23239"/>
                    </a:cubicBezTo>
                    <a:cubicBezTo>
                      <a:pt x="64480" y="19892"/>
                      <a:pt x="61624" y="17228"/>
                      <a:pt x="58144" y="15245"/>
                    </a:cubicBezTo>
                    <a:cubicBezTo>
                      <a:pt x="54791" y="13138"/>
                      <a:pt x="50816" y="12084"/>
                      <a:pt x="46217" y="12084"/>
                    </a:cubicBezTo>
                    <a:cubicBezTo>
                      <a:pt x="41618" y="12084"/>
                      <a:pt x="37642" y="13076"/>
                      <a:pt x="34290" y="15059"/>
                    </a:cubicBezTo>
                    <a:cubicBezTo>
                      <a:pt x="31060" y="17042"/>
                      <a:pt x="28326" y="19645"/>
                      <a:pt x="26088" y="22867"/>
                    </a:cubicBezTo>
                    <a:cubicBezTo>
                      <a:pt x="23977" y="26214"/>
                      <a:pt x="22362" y="30056"/>
                      <a:pt x="21243" y="34393"/>
                    </a:cubicBezTo>
                    <a:cubicBezTo>
                      <a:pt x="20252" y="38732"/>
                      <a:pt x="19751" y="43318"/>
                      <a:pt x="19751" y="4815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61" name="Freeform: Shape 60">
                <a:extLst>
                  <a:ext uri="{FF2B5EF4-FFF2-40B4-BE49-F238E27FC236}">
                    <a16:creationId xmlns:a16="http://schemas.microsoft.com/office/drawing/2014/main" id="{A182847C-6434-7483-63F4-E6E5C29A3DAB}"/>
                  </a:ext>
                </a:extLst>
              </p:cNvPr>
              <p:cNvSpPr/>
              <p:nvPr/>
            </p:nvSpPr>
            <p:spPr>
              <a:xfrm>
                <a:off x="2752688" y="-1059"/>
                <a:ext cx="87588" cy="95186"/>
              </a:xfrm>
              <a:custGeom>
                <a:avLst/>
                <a:gdLst>
                  <a:gd name="connsiteX0" fmla="*/ 48268 w 87588"/>
                  <a:gd name="connsiteY0" fmla="*/ 95187 h 95186"/>
                  <a:gd name="connsiteX1" fmla="*/ 29445 w 87588"/>
                  <a:gd name="connsiteY1" fmla="*/ 91840 h 95186"/>
                  <a:gd name="connsiteX2" fmla="*/ 13974 w 87588"/>
                  <a:gd name="connsiteY2" fmla="*/ 81801 h 95186"/>
                  <a:gd name="connsiteX3" fmla="*/ 3726 w 87588"/>
                  <a:gd name="connsiteY3" fmla="*/ 65812 h 95186"/>
                  <a:gd name="connsiteX4" fmla="*/ 0 w 87588"/>
                  <a:gd name="connsiteY4" fmla="*/ 44247 h 95186"/>
                  <a:gd name="connsiteX5" fmla="*/ 3353 w 87588"/>
                  <a:gd name="connsiteY5" fmla="*/ 25470 h 95186"/>
                  <a:gd name="connsiteX6" fmla="*/ 13042 w 87588"/>
                  <a:gd name="connsiteY6" fmla="*/ 11527 h 95186"/>
                  <a:gd name="connsiteX7" fmla="*/ 27766 w 87588"/>
                  <a:gd name="connsiteY7" fmla="*/ 2975 h 95186"/>
                  <a:gd name="connsiteX8" fmla="*/ 46403 w 87588"/>
                  <a:gd name="connsiteY8" fmla="*/ 0 h 95186"/>
                  <a:gd name="connsiteX9" fmla="*/ 60941 w 87588"/>
                  <a:gd name="connsiteY9" fmla="*/ 2789 h 95186"/>
                  <a:gd name="connsiteX10" fmla="*/ 74170 w 87588"/>
                  <a:gd name="connsiteY10" fmla="*/ 10411 h 95186"/>
                  <a:gd name="connsiteX11" fmla="*/ 83863 w 87588"/>
                  <a:gd name="connsiteY11" fmla="*/ 23239 h 95186"/>
                  <a:gd name="connsiteX12" fmla="*/ 87589 w 87588"/>
                  <a:gd name="connsiteY12" fmla="*/ 40343 h 95186"/>
                  <a:gd name="connsiteX13" fmla="*/ 87589 w 87588"/>
                  <a:gd name="connsiteY13" fmla="*/ 50940 h 95186"/>
                  <a:gd name="connsiteX14" fmla="*/ 19565 w 87588"/>
                  <a:gd name="connsiteY14" fmla="*/ 50940 h 95186"/>
                  <a:gd name="connsiteX15" fmla="*/ 29072 w 87588"/>
                  <a:gd name="connsiteY15" fmla="*/ 73249 h 95186"/>
                  <a:gd name="connsiteX16" fmla="*/ 52926 w 87588"/>
                  <a:gd name="connsiteY16" fmla="*/ 82916 h 95186"/>
                  <a:gd name="connsiteX17" fmla="*/ 62988 w 87588"/>
                  <a:gd name="connsiteY17" fmla="*/ 82545 h 95186"/>
                  <a:gd name="connsiteX18" fmla="*/ 78459 w 87588"/>
                  <a:gd name="connsiteY18" fmla="*/ 78454 h 95186"/>
                  <a:gd name="connsiteX19" fmla="*/ 82371 w 87588"/>
                  <a:gd name="connsiteY19" fmla="*/ 78454 h 95186"/>
                  <a:gd name="connsiteX20" fmla="*/ 84982 w 87588"/>
                  <a:gd name="connsiteY20" fmla="*/ 81057 h 95186"/>
                  <a:gd name="connsiteX21" fmla="*/ 85169 w 87588"/>
                  <a:gd name="connsiteY21" fmla="*/ 84962 h 95186"/>
                  <a:gd name="connsiteX22" fmla="*/ 82185 w 87588"/>
                  <a:gd name="connsiteY22" fmla="*/ 88308 h 95186"/>
                  <a:gd name="connsiteX23" fmla="*/ 67273 w 87588"/>
                  <a:gd name="connsiteY23" fmla="*/ 93699 h 95186"/>
                  <a:gd name="connsiteX24" fmla="*/ 48268 w 87588"/>
                  <a:gd name="connsiteY24" fmla="*/ 95187 h 95186"/>
                  <a:gd name="connsiteX25" fmla="*/ 45844 w 87588"/>
                  <a:gd name="connsiteY25" fmla="*/ 11341 h 95186"/>
                  <a:gd name="connsiteX26" fmla="*/ 28699 w 87588"/>
                  <a:gd name="connsiteY26" fmla="*/ 17476 h 95186"/>
                  <a:gd name="connsiteX27" fmla="*/ 19565 w 87588"/>
                  <a:gd name="connsiteY27" fmla="*/ 37926 h 95186"/>
                  <a:gd name="connsiteX28" fmla="*/ 68579 w 87588"/>
                  <a:gd name="connsiteY28" fmla="*/ 37926 h 95186"/>
                  <a:gd name="connsiteX29" fmla="*/ 61496 w 87588"/>
                  <a:gd name="connsiteY29" fmla="*/ 17476 h 95186"/>
                  <a:gd name="connsiteX30" fmla="*/ 45844 w 87588"/>
                  <a:gd name="connsiteY30" fmla="*/ 11341 h 9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588" h="95186">
                    <a:moveTo>
                      <a:pt x="48268" y="95187"/>
                    </a:moveTo>
                    <a:cubicBezTo>
                      <a:pt x="41559" y="95187"/>
                      <a:pt x="35281" y="94071"/>
                      <a:pt x="29445" y="91840"/>
                    </a:cubicBezTo>
                    <a:cubicBezTo>
                      <a:pt x="23604" y="89609"/>
                      <a:pt x="18450" y="86263"/>
                      <a:pt x="13974" y="81801"/>
                    </a:cubicBezTo>
                    <a:cubicBezTo>
                      <a:pt x="9625" y="77463"/>
                      <a:pt x="6209" y="72134"/>
                      <a:pt x="3726" y="65812"/>
                    </a:cubicBezTo>
                    <a:cubicBezTo>
                      <a:pt x="1242" y="59492"/>
                      <a:pt x="0" y="52303"/>
                      <a:pt x="0" y="44247"/>
                    </a:cubicBezTo>
                    <a:cubicBezTo>
                      <a:pt x="0" y="37182"/>
                      <a:pt x="1114" y="30923"/>
                      <a:pt x="3353" y="25470"/>
                    </a:cubicBezTo>
                    <a:cubicBezTo>
                      <a:pt x="5713" y="19892"/>
                      <a:pt x="8943" y="15245"/>
                      <a:pt x="13042" y="11527"/>
                    </a:cubicBezTo>
                    <a:cubicBezTo>
                      <a:pt x="17268" y="7809"/>
                      <a:pt x="22176" y="4958"/>
                      <a:pt x="27766" y="2975"/>
                    </a:cubicBezTo>
                    <a:cubicBezTo>
                      <a:pt x="33480" y="992"/>
                      <a:pt x="39694" y="0"/>
                      <a:pt x="46403" y="0"/>
                    </a:cubicBezTo>
                    <a:cubicBezTo>
                      <a:pt x="51248" y="0"/>
                      <a:pt x="56092" y="930"/>
                      <a:pt x="60941" y="2789"/>
                    </a:cubicBezTo>
                    <a:cubicBezTo>
                      <a:pt x="65909" y="4524"/>
                      <a:pt x="70321" y="7065"/>
                      <a:pt x="74170" y="10411"/>
                    </a:cubicBezTo>
                    <a:cubicBezTo>
                      <a:pt x="78145" y="13882"/>
                      <a:pt x="81375" y="18158"/>
                      <a:pt x="83863" y="23239"/>
                    </a:cubicBezTo>
                    <a:cubicBezTo>
                      <a:pt x="86347" y="28197"/>
                      <a:pt x="87589" y="33898"/>
                      <a:pt x="87589" y="40343"/>
                    </a:cubicBezTo>
                    <a:lnTo>
                      <a:pt x="87589" y="50940"/>
                    </a:lnTo>
                    <a:lnTo>
                      <a:pt x="19565" y="50940"/>
                    </a:lnTo>
                    <a:cubicBezTo>
                      <a:pt x="20438" y="60235"/>
                      <a:pt x="23604" y="67672"/>
                      <a:pt x="29072" y="73249"/>
                    </a:cubicBezTo>
                    <a:cubicBezTo>
                      <a:pt x="34662" y="78703"/>
                      <a:pt x="42614" y="81925"/>
                      <a:pt x="52926" y="82916"/>
                    </a:cubicBezTo>
                    <a:cubicBezTo>
                      <a:pt x="54664" y="83164"/>
                      <a:pt x="58021" y="83040"/>
                      <a:pt x="62988" y="82545"/>
                    </a:cubicBezTo>
                    <a:cubicBezTo>
                      <a:pt x="68083" y="82049"/>
                      <a:pt x="73242" y="80686"/>
                      <a:pt x="78459" y="78454"/>
                    </a:cubicBezTo>
                    <a:cubicBezTo>
                      <a:pt x="79947" y="77835"/>
                      <a:pt x="81252" y="77835"/>
                      <a:pt x="82371" y="78454"/>
                    </a:cubicBezTo>
                    <a:cubicBezTo>
                      <a:pt x="83613" y="79074"/>
                      <a:pt x="84482" y="79942"/>
                      <a:pt x="84982" y="81057"/>
                    </a:cubicBezTo>
                    <a:cubicBezTo>
                      <a:pt x="85478" y="82296"/>
                      <a:pt x="85537" y="83598"/>
                      <a:pt x="85169" y="84962"/>
                    </a:cubicBezTo>
                    <a:cubicBezTo>
                      <a:pt x="84796" y="86325"/>
                      <a:pt x="83800" y="87440"/>
                      <a:pt x="82185" y="88308"/>
                    </a:cubicBezTo>
                    <a:cubicBezTo>
                      <a:pt x="77463" y="90911"/>
                      <a:pt x="72496" y="92708"/>
                      <a:pt x="67273" y="93699"/>
                    </a:cubicBezTo>
                    <a:cubicBezTo>
                      <a:pt x="62056" y="94691"/>
                      <a:pt x="55719" y="95187"/>
                      <a:pt x="48268" y="95187"/>
                    </a:cubicBezTo>
                    <a:close/>
                    <a:moveTo>
                      <a:pt x="45844" y="11341"/>
                    </a:moveTo>
                    <a:cubicBezTo>
                      <a:pt x="39757" y="11341"/>
                      <a:pt x="34039" y="13386"/>
                      <a:pt x="28699" y="17476"/>
                    </a:cubicBezTo>
                    <a:cubicBezTo>
                      <a:pt x="23481" y="21566"/>
                      <a:pt x="20438" y="28383"/>
                      <a:pt x="19565" y="37926"/>
                    </a:cubicBezTo>
                    <a:lnTo>
                      <a:pt x="68579" y="37926"/>
                    </a:lnTo>
                    <a:cubicBezTo>
                      <a:pt x="68579" y="28259"/>
                      <a:pt x="66218" y="21442"/>
                      <a:pt x="61496" y="17476"/>
                    </a:cubicBezTo>
                    <a:cubicBezTo>
                      <a:pt x="56779" y="13386"/>
                      <a:pt x="51557" y="11341"/>
                      <a:pt x="45844" y="11341"/>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62" name="Freeform: Shape 61">
                <a:extLst>
                  <a:ext uri="{FF2B5EF4-FFF2-40B4-BE49-F238E27FC236}">
                    <a16:creationId xmlns:a16="http://schemas.microsoft.com/office/drawing/2014/main" id="{30BBAFCE-CA88-7086-4048-FE9329CAECFE}"/>
                  </a:ext>
                </a:extLst>
              </p:cNvPr>
              <p:cNvSpPr/>
              <p:nvPr/>
            </p:nvSpPr>
            <p:spPr>
              <a:xfrm>
                <a:off x="2643399" y="-39170"/>
                <a:ext cx="104571" cy="131438"/>
              </a:xfrm>
              <a:custGeom>
                <a:avLst/>
                <a:gdLst>
                  <a:gd name="connsiteX0" fmla="*/ 35242 w 104571"/>
                  <a:gd name="connsiteY0" fmla="*/ 23982 h 131438"/>
                  <a:gd name="connsiteX1" fmla="*/ 35242 w 104571"/>
                  <a:gd name="connsiteY1" fmla="*/ 131439 h 131438"/>
                  <a:gd name="connsiteX2" fmla="*/ 16233 w 104571"/>
                  <a:gd name="connsiteY2" fmla="*/ 131439 h 131438"/>
                  <a:gd name="connsiteX3" fmla="*/ 16233 w 104571"/>
                  <a:gd name="connsiteY3" fmla="*/ 24726 h 131438"/>
                  <a:gd name="connsiteX4" fmla="*/ 13813 w 104571"/>
                  <a:gd name="connsiteY4" fmla="*/ 14129 h 131438"/>
                  <a:gd name="connsiteX5" fmla="*/ 5051 w 104571"/>
                  <a:gd name="connsiteY5" fmla="*/ 10411 h 131438"/>
                  <a:gd name="connsiteX6" fmla="*/ 953 w 104571"/>
                  <a:gd name="connsiteY6" fmla="*/ 8552 h 131438"/>
                  <a:gd name="connsiteX7" fmla="*/ 20 w 104571"/>
                  <a:gd name="connsiteY7" fmla="*/ 5205 h 131438"/>
                  <a:gd name="connsiteX8" fmla="*/ 1326 w 104571"/>
                  <a:gd name="connsiteY8" fmla="*/ 1673 h 131438"/>
                  <a:gd name="connsiteX9" fmla="*/ 4678 w 104571"/>
                  <a:gd name="connsiteY9" fmla="*/ 0 h 131438"/>
                  <a:gd name="connsiteX10" fmla="*/ 45491 w 104571"/>
                  <a:gd name="connsiteY10" fmla="*/ 0 h 131438"/>
                  <a:gd name="connsiteX11" fmla="*/ 55744 w 104571"/>
                  <a:gd name="connsiteY11" fmla="*/ 186 h 131438"/>
                  <a:gd name="connsiteX12" fmla="*/ 66366 w 104571"/>
                  <a:gd name="connsiteY12" fmla="*/ 558 h 131438"/>
                  <a:gd name="connsiteX13" fmla="*/ 79785 w 104571"/>
                  <a:gd name="connsiteY13" fmla="*/ 3161 h 131438"/>
                  <a:gd name="connsiteX14" fmla="*/ 92085 w 104571"/>
                  <a:gd name="connsiteY14" fmla="*/ 9853 h 131438"/>
                  <a:gd name="connsiteX15" fmla="*/ 100842 w 104571"/>
                  <a:gd name="connsiteY15" fmla="*/ 21008 h 131438"/>
                  <a:gd name="connsiteX16" fmla="*/ 104572 w 104571"/>
                  <a:gd name="connsiteY16" fmla="*/ 36810 h 131438"/>
                  <a:gd name="connsiteX17" fmla="*/ 101028 w 104571"/>
                  <a:gd name="connsiteY17" fmla="*/ 52241 h 131438"/>
                  <a:gd name="connsiteX18" fmla="*/ 91899 w 104571"/>
                  <a:gd name="connsiteY18" fmla="*/ 64139 h 131438"/>
                  <a:gd name="connsiteX19" fmla="*/ 78107 w 104571"/>
                  <a:gd name="connsiteY19" fmla="*/ 72134 h 131438"/>
                  <a:gd name="connsiteX20" fmla="*/ 61335 w 104571"/>
                  <a:gd name="connsiteY20" fmla="*/ 74922 h 131438"/>
                  <a:gd name="connsiteX21" fmla="*/ 46237 w 104571"/>
                  <a:gd name="connsiteY21" fmla="*/ 74922 h 131438"/>
                  <a:gd name="connsiteX22" fmla="*/ 41392 w 104571"/>
                  <a:gd name="connsiteY22" fmla="*/ 72877 h 131438"/>
                  <a:gd name="connsiteX23" fmla="*/ 39901 w 104571"/>
                  <a:gd name="connsiteY23" fmla="*/ 68229 h 131438"/>
                  <a:gd name="connsiteX24" fmla="*/ 41392 w 104571"/>
                  <a:gd name="connsiteY24" fmla="*/ 63767 h 131438"/>
                  <a:gd name="connsiteX25" fmla="*/ 46051 w 104571"/>
                  <a:gd name="connsiteY25" fmla="*/ 61536 h 131438"/>
                  <a:gd name="connsiteX26" fmla="*/ 60589 w 104571"/>
                  <a:gd name="connsiteY26" fmla="*/ 61536 h 131438"/>
                  <a:gd name="connsiteX27" fmla="*/ 68604 w 104571"/>
                  <a:gd name="connsiteY27" fmla="*/ 60421 h 131438"/>
                  <a:gd name="connsiteX28" fmla="*/ 76242 w 104571"/>
                  <a:gd name="connsiteY28" fmla="*/ 56331 h 131438"/>
                  <a:gd name="connsiteX29" fmla="*/ 81832 w 104571"/>
                  <a:gd name="connsiteY29" fmla="*/ 48894 h 131438"/>
                  <a:gd name="connsiteX30" fmla="*/ 84070 w 104571"/>
                  <a:gd name="connsiteY30" fmla="*/ 36810 h 131438"/>
                  <a:gd name="connsiteX31" fmla="*/ 76428 w 104571"/>
                  <a:gd name="connsiteY31" fmla="*/ 18405 h 131438"/>
                  <a:gd name="connsiteX32" fmla="*/ 57605 w 104571"/>
                  <a:gd name="connsiteY32" fmla="*/ 13200 h 131438"/>
                  <a:gd name="connsiteX33" fmla="*/ 53693 w 104571"/>
                  <a:gd name="connsiteY33" fmla="*/ 13386 h 131438"/>
                  <a:gd name="connsiteX34" fmla="*/ 48662 w 104571"/>
                  <a:gd name="connsiteY34" fmla="*/ 13572 h 131438"/>
                  <a:gd name="connsiteX35" fmla="*/ 43817 w 104571"/>
                  <a:gd name="connsiteY35" fmla="*/ 13757 h 131438"/>
                  <a:gd name="connsiteX36" fmla="*/ 41019 w 104571"/>
                  <a:gd name="connsiteY36" fmla="*/ 13943 h 131438"/>
                  <a:gd name="connsiteX37" fmla="*/ 37854 w 104571"/>
                  <a:gd name="connsiteY37" fmla="*/ 14687 h 131438"/>
                  <a:gd name="connsiteX38" fmla="*/ 36175 w 104571"/>
                  <a:gd name="connsiteY38" fmla="*/ 15616 h 131438"/>
                  <a:gd name="connsiteX39" fmla="*/ 35429 w 104571"/>
                  <a:gd name="connsiteY39" fmla="*/ 18591 h 131438"/>
                  <a:gd name="connsiteX40" fmla="*/ 35242 w 104571"/>
                  <a:gd name="connsiteY40" fmla="*/ 23982 h 1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4571" h="131438">
                    <a:moveTo>
                      <a:pt x="35242" y="23982"/>
                    </a:moveTo>
                    <a:lnTo>
                      <a:pt x="35242" y="131439"/>
                    </a:lnTo>
                    <a:lnTo>
                      <a:pt x="16233" y="131439"/>
                    </a:lnTo>
                    <a:lnTo>
                      <a:pt x="16233" y="24726"/>
                    </a:lnTo>
                    <a:cubicBezTo>
                      <a:pt x="16233" y="19521"/>
                      <a:pt x="15428" y="15989"/>
                      <a:pt x="13813" y="14129"/>
                    </a:cubicBezTo>
                    <a:cubicBezTo>
                      <a:pt x="12198" y="12146"/>
                      <a:pt x="9277" y="10907"/>
                      <a:pt x="5051" y="10411"/>
                    </a:cubicBezTo>
                    <a:cubicBezTo>
                      <a:pt x="2941" y="10287"/>
                      <a:pt x="1572" y="9667"/>
                      <a:pt x="953" y="8552"/>
                    </a:cubicBezTo>
                    <a:cubicBezTo>
                      <a:pt x="330" y="7437"/>
                      <a:pt x="20" y="6321"/>
                      <a:pt x="20" y="5205"/>
                    </a:cubicBezTo>
                    <a:cubicBezTo>
                      <a:pt x="-102" y="3966"/>
                      <a:pt x="330" y="2788"/>
                      <a:pt x="1326" y="1673"/>
                    </a:cubicBezTo>
                    <a:cubicBezTo>
                      <a:pt x="2318" y="558"/>
                      <a:pt x="3437" y="0"/>
                      <a:pt x="4678" y="0"/>
                    </a:cubicBezTo>
                    <a:lnTo>
                      <a:pt x="45491" y="0"/>
                    </a:lnTo>
                    <a:cubicBezTo>
                      <a:pt x="48352" y="0"/>
                      <a:pt x="51769" y="62"/>
                      <a:pt x="55744" y="186"/>
                    </a:cubicBezTo>
                    <a:cubicBezTo>
                      <a:pt x="59720" y="310"/>
                      <a:pt x="63259" y="434"/>
                      <a:pt x="66366" y="558"/>
                    </a:cubicBezTo>
                    <a:cubicBezTo>
                      <a:pt x="70838" y="805"/>
                      <a:pt x="75309" y="1673"/>
                      <a:pt x="79785" y="3161"/>
                    </a:cubicBezTo>
                    <a:cubicBezTo>
                      <a:pt x="84379" y="4648"/>
                      <a:pt x="88483" y="6879"/>
                      <a:pt x="92085" y="9853"/>
                    </a:cubicBezTo>
                    <a:cubicBezTo>
                      <a:pt x="95688" y="12828"/>
                      <a:pt x="98608" y="16546"/>
                      <a:pt x="100842" y="21008"/>
                    </a:cubicBezTo>
                    <a:cubicBezTo>
                      <a:pt x="103203" y="25470"/>
                      <a:pt x="104445" y="30737"/>
                      <a:pt x="104572" y="36810"/>
                    </a:cubicBezTo>
                    <a:cubicBezTo>
                      <a:pt x="104572" y="42388"/>
                      <a:pt x="103389" y="47531"/>
                      <a:pt x="101028" y="52241"/>
                    </a:cubicBezTo>
                    <a:cubicBezTo>
                      <a:pt x="98795" y="56827"/>
                      <a:pt x="95747" y="60793"/>
                      <a:pt x="91899" y="64139"/>
                    </a:cubicBezTo>
                    <a:cubicBezTo>
                      <a:pt x="87923" y="67609"/>
                      <a:pt x="83324" y="70274"/>
                      <a:pt x="78107" y="72134"/>
                    </a:cubicBezTo>
                    <a:cubicBezTo>
                      <a:pt x="72889" y="73992"/>
                      <a:pt x="67298" y="74922"/>
                      <a:pt x="61335" y="74922"/>
                    </a:cubicBezTo>
                    <a:lnTo>
                      <a:pt x="46237" y="74922"/>
                    </a:lnTo>
                    <a:cubicBezTo>
                      <a:pt x="44126" y="74922"/>
                      <a:pt x="42512" y="74240"/>
                      <a:pt x="41392" y="72877"/>
                    </a:cubicBezTo>
                    <a:cubicBezTo>
                      <a:pt x="40401" y="71514"/>
                      <a:pt x="39901" y="69964"/>
                      <a:pt x="39901" y="68229"/>
                    </a:cubicBezTo>
                    <a:cubicBezTo>
                      <a:pt x="39901" y="66618"/>
                      <a:pt x="40401" y="65131"/>
                      <a:pt x="41392" y="63767"/>
                    </a:cubicBezTo>
                    <a:cubicBezTo>
                      <a:pt x="42389" y="62280"/>
                      <a:pt x="43940" y="61536"/>
                      <a:pt x="46051" y="61536"/>
                    </a:cubicBezTo>
                    <a:lnTo>
                      <a:pt x="60589" y="61536"/>
                    </a:lnTo>
                    <a:cubicBezTo>
                      <a:pt x="63195" y="61536"/>
                      <a:pt x="65870" y="61165"/>
                      <a:pt x="68604" y="60421"/>
                    </a:cubicBezTo>
                    <a:cubicBezTo>
                      <a:pt x="71461" y="59553"/>
                      <a:pt x="74008" y="58190"/>
                      <a:pt x="76242" y="56331"/>
                    </a:cubicBezTo>
                    <a:cubicBezTo>
                      <a:pt x="78480" y="54472"/>
                      <a:pt x="80345" y="51993"/>
                      <a:pt x="81832" y="48894"/>
                    </a:cubicBezTo>
                    <a:cubicBezTo>
                      <a:pt x="83324" y="45672"/>
                      <a:pt x="84070" y="41644"/>
                      <a:pt x="84070" y="36810"/>
                    </a:cubicBezTo>
                    <a:cubicBezTo>
                      <a:pt x="84070" y="28011"/>
                      <a:pt x="81523" y="21875"/>
                      <a:pt x="76428" y="18405"/>
                    </a:cubicBezTo>
                    <a:cubicBezTo>
                      <a:pt x="71461" y="14935"/>
                      <a:pt x="65183" y="13200"/>
                      <a:pt x="57605" y="13200"/>
                    </a:cubicBezTo>
                    <a:cubicBezTo>
                      <a:pt x="56613" y="13200"/>
                      <a:pt x="55308" y="13262"/>
                      <a:pt x="53693" y="13386"/>
                    </a:cubicBezTo>
                    <a:cubicBezTo>
                      <a:pt x="52078" y="13386"/>
                      <a:pt x="50399" y="13447"/>
                      <a:pt x="48662" y="13572"/>
                    </a:cubicBezTo>
                    <a:cubicBezTo>
                      <a:pt x="46919" y="13572"/>
                      <a:pt x="45305" y="13633"/>
                      <a:pt x="43817" y="13757"/>
                    </a:cubicBezTo>
                    <a:cubicBezTo>
                      <a:pt x="42448" y="13881"/>
                      <a:pt x="41515" y="13943"/>
                      <a:pt x="41019" y="13943"/>
                    </a:cubicBezTo>
                    <a:cubicBezTo>
                      <a:pt x="39655" y="14191"/>
                      <a:pt x="38600" y="14439"/>
                      <a:pt x="37854" y="14687"/>
                    </a:cubicBezTo>
                    <a:cubicBezTo>
                      <a:pt x="37107" y="14811"/>
                      <a:pt x="36548" y="15121"/>
                      <a:pt x="36175" y="15616"/>
                    </a:cubicBezTo>
                    <a:cubicBezTo>
                      <a:pt x="35802" y="16236"/>
                      <a:pt x="35552" y="17228"/>
                      <a:pt x="35429" y="18591"/>
                    </a:cubicBezTo>
                    <a:cubicBezTo>
                      <a:pt x="35306" y="19831"/>
                      <a:pt x="35242" y="21628"/>
                      <a:pt x="35242" y="23982"/>
                    </a:cubicBezTo>
                    <a:close/>
                  </a:path>
                </a:pathLst>
              </a:custGeom>
              <a:solidFill>
                <a:srgbClr val="8B3C88"/>
              </a:solidFill>
              <a:ln w="4546" cap="flat">
                <a:noFill/>
                <a:prstDash val="solid"/>
                <a:miter/>
              </a:ln>
            </p:spPr>
            <p:txBody>
              <a:bodyPr rtlCol="0" anchor="ctr"/>
              <a:lstStyle/>
              <a:p>
                <a:endParaRPr lang="en-AU">
                  <a:latin typeface="Hedvig Letters Serif 24pt" pitchFamily="2" charset="0"/>
                </a:endParaRPr>
              </a:p>
            </p:txBody>
          </p:sp>
          <p:sp>
            <p:nvSpPr>
              <p:cNvPr id="63" name="Freeform: Shape 62">
                <a:extLst>
                  <a:ext uri="{FF2B5EF4-FFF2-40B4-BE49-F238E27FC236}">
                    <a16:creationId xmlns:a16="http://schemas.microsoft.com/office/drawing/2014/main" id="{C8C872AF-424B-A171-7E09-445A86F68AF8}"/>
                  </a:ext>
                </a:extLst>
              </p:cNvPr>
              <p:cNvSpPr/>
              <p:nvPr/>
            </p:nvSpPr>
            <p:spPr>
              <a:xfrm>
                <a:off x="2451807" y="-38696"/>
                <a:ext cx="4548" cy="353949"/>
              </a:xfrm>
              <a:custGeom>
                <a:avLst/>
                <a:gdLst>
                  <a:gd name="connsiteX0" fmla="*/ 0 w 4548"/>
                  <a:gd name="connsiteY0" fmla="*/ 0 h 353949"/>
                  <a:gd name="connsiteX1" fmla="*/ 0 w 4548"/>
                  <a:gd name="connsiteY1" fmla="*/ 353950 h 353949"/>
                </a:gdLst>
                <a:ahLst/>
                <a:cxnLst>
                  <a:cxn ang="0">
                    <a:pos x="connsiteX0" y="connsiteY0"/>
                  </a:cxn>
                  <a:cxn ang="0">
                    <a:pos x="connsiteX1" y="connsiteY1"/>
                  </a:cxn>
                </a:cxnLst>
                <a:rect l="l" t="t" r="r" b="b"/>
                <a:pathLst>
                  <a:path w="4548" h="353949">
                    <a:moveTo>
                      <a:pt x="0" y="0"/>
                    </a:moveTo>
                    <a:lnTo>
                      <a:pt x="0" y="353950"/>
                    </a:lnTo>
                  </a:path>
                </a:pathLst>
              </a:custGeom>
              <a:noFill/>
              <a:ln w="13639" cap="rnd">
                <a:solidFill>
                  <a:srgbClr val="8B3C88"/>
                </a:solidFill>
                <a:prstDash val="solid"/>
                <a:miter/>
              </a:ln>
            </p:spPr>
            <p:txBody>
              <a:bodyPr rtlCol="0" anchor="ctr"/>
              <a:lstStyle/>
              <a:p>
                <a:endParaRPr lang="en-AU">
                  <a:latin typeface="Hedvig Letters Serif 24pt" pitchFamily="2" charset="0"/>
                </a:endParaRPr>
              </a:p>
            </p:txBody>
          </p:sp>
        </p:grpSp>
      </p:grpSp>
    </p:spTree>
    <p:extLst>
      <p:ext uri="{BB962C8B-B14F-4D97-AF65-F5344CB8AC3E}">
        <p14:creationId xmlns:p14="http://schemas.microsoft.com/office/powerpoint/2010/main" val="25073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67DA626-6CB5-E9BD-469B-D20F2F9BF52C}"/>
              </a:ext>
            </a:extLst>
          </p:cNvPr>
          <p:cNvSpPr>
            <a:spLocks noGrp="1"/>
          </p:cNvSpPr>
          <p:nvPr>
            <p:ph type="sldNum" idx="12"/>
          </p:nvPr>
        </p:nvSpPr>
        <p:spPr/>
        <p:txBody>
          <a:bodyPr/>
          <a:lstStyle/>
          <a:p>
            <a:fld id="{00000000-1234-1234-1234-123412341234}" type="slidenum">
              <a:rPr lang="en-AU" smtClean="0"/>
              <a:pPr/>
              <a:t>3</a:t>
            </a:fld>
            <a:endParaRPr lang="en-AU"/>
          </a:p>
        </p:txBody>
      </p:sp>
      <p:sp>
        <p:nvSpPr>
          <p:cNvPr id="8" name="Text Placeholder 24">
            <a:extLst>
              <a:ext uri="{FF2B5EF4-FFF2-40B4-BE49-F238E27FC236}">
                <a16:creationId xmlns:a16="http://schemas.microsoft.com/office/drawing/2014/main" id="{F588AA61-5147-6E82-022C-739E34072E57}"/>
              </a:ext>
            </a:extLst>
          </p:cNvPr>
          <p:cNvSpPr txBox="1">
            <a:spLocks/>
          </p:cNvSpPr>
          <p:nvPr/>
        </p:nvSpPr>
        <p:spPr>
          <a:xfrm>
            <a:off x="539997" y="539997"/>
            <a:ext cx="5613511" cy="32001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AU">
              <a:solidFill>
                <a:schemeClr val="accent3"/>
              </a:solidFill>
              <a:latin typeface="Georgia" panose="02040502050405020303" pitchFamily="18" charset="0"/>
            </a:endParaRPr>
          </a:p>
        </p:txBody>
      </p:sp>
      <p:sp>
        <p:nvSpPr>
          <p:cNvPr id="10" name="Text Placeholder 25">
            <a:extLst>
              <a:ext uri="{FF2B5EF4-FFF2-40B4-BE49-F238E27FC236}">
                <a16:creationId xmlns:a16="http://schemas.microsoft.com/office/drawing/2014/main" id="{4519FA80-273D-E904-94B6-8EA53DD04BB9}"/>
              </a:ext>
            </a:extLst>
          </p:cNvPr>
          <p:cNvSpPr>
            <a:spLocks noGrp="1"/>
          </p:cNvSpPr>
          <p:nvPr>
            <p:ph type="body" sz="quarter" idx="15"/>
          </p:nvPr>
        </p:nvSpPr>
        <p:spPr>
          <a:xfrm>
            <a:off x="662337" y="602566"/>
            <a:ext cx="10867326" cy="477054"/>
          </a:xfrm>
        </p:spPr>
        <p:txBody>
          <a:bodyPr/>
          <a:lstStyle/>
          <a:p>
            <a:r>
              <a:rPr lang="en-AU"/>
              <a:t>EAP and MAP Awareness | Communication Refresher Toolkit</a:t>
            </a:r>
            <a:endParaRPr lang="en-AU" sz="2400"/>
          </a:p>
        </p:txBody>
      </p:sp>
      <p:sp>
        <p:nvSpPr>
          <p:cNvPr id="12" name="TextBox 11">
            <a:extLst>
              <a:ext uri="{FF2B5EF4-FFF2-40B4-BE49-F238E27FC236}">
                <a16:creationId xmlns:a16="http://schemas.microsoft.com/office/drawing/2014/main" id="{8E6ED747-8F95-EB35-D008-486A36961AA5}"/>
              </a:ext>
            </a:extLst>
          </p:cNvPr>
          <p:cNvSpPr txBox="1"/>
          <p:nvPr/>
        </p:nvSpPr>
        <p:spPr>
          <a:xfrm>
            <a:off x="608596" y="1336311"/>
            <a:ext cx="10974807" cy="4566828"/>
          </a:xfrm>
          <a:prstGeom prst="rect">
            <a:avLst/>
          </a:prstGeom>
          <a:noFill/>
        </p:spPr>
        <p:txBody>
          <a:bodyPr wrap="square" lIns="91440" tIns="45720" rIns="91440" bIns="45720" anchor="t">
            <a:spAutoFit/>
          </a:bodyPr>
          <a:lstStyle/>
          <a:p>
            <a:pPr algn="just">
              <a:lnSpc>
                <a:spcPct val="150000"/>
              </a:lnSpc>
            </a:pPr>
            <a:r>
              <a:rPr lang="en-US" sz="1200">
                <a:solidFill>
                  <a:schemeClr val="accent3"/>
                </a:solidFill>
                <a:latin typeface="Segoe UI Semilight"/>
                <a:cs typeface="Segoe UI Semilight"/>
              </a:rPr>
              <a:t>This resource pack is designed to make it easy for you to remind employees and leaders about the support available through your existing Employee Assistance Program (EAP). It includes ready-to-use communication templates and promotional assets to help keep your EAP visible, encourage appropriate use, and reinforce the confidential support available to employees and leaders throughout the year.</a:t>
            </a:r>
          </a:p>
          <a:p>
            <a:pPr algn="just">
              <a:lnSpc>
                <a:spcPct val="150000"/>
              </a:lnSpc>
              <a:spcBef>
                <a:spcPts val="600"/>
              </a:spcBef>
            </a:pPr>
            <a:r>
              <a:rPr lang="en-AU"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What’s included:</a:t>
            </a:r>
            <a:endParaRPr lang="en-US" sz="1200" b="1">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endParaRPr>
          </a:p>
          <a:p>
            <a:pPr marL="171450" indent="-171450" algn="just">
              <a:lnSpc>
                <a:spcPct val="150000"/>
              </a:lnSpc>
              <a:buFont typeface="Arial" panose="020B0604020202020204" pitchFamily="34" charset="0"/>
              <a:buChar char="•"/>
            </a:pPr>
            <a:r>
              <a:rPr lang="en-US" sz="1200" b="1">
                <a:solidFill>
                  <a:schemeClr val="tx2">
                    <a:lumMod val="25000"/>
                  </a:schemeClr>
                </a:solidFill>
                <a:latin typeface="Segoe UI Semilight"/>
                <a:ea typeface="Segoe UI Historic"/>
                <a:cs typeface="Segoe UI Semilight"/>
              </a:rPr>
              <a:t>Employee EAP reminder emails </a:t>
            </a:r>
            <a:r>
              <a:rPr lang="en-US" sz="1200">
                <a:solidFill>
                  <a:schemeClr val="tx2">
                    <a:lumMod val="25000"/>
                  </a:schemeClr>
                </a:solidFill>
                <a:latin typeface="Segoe UI Semilight"/>
                <a:ea typeface="Segoe UI Historic"/>
                <a:cs typeface="Segoe UI Semilight"/>
              </a:rPr>
              <a:t>– ready-to-use copy to remind employees how our EAP can support them when they need someone independent and qualified to talk things through with.</a:t>
            </a:r>
          </a:p>
          <a:p>
            <a:pPr marL="171450" indent="-171450" algn="just">
              <a:lnSpc>
                <a:spcPct val="150000"/>
              </a:lnSpc>
              <a:buFont typeface="Arial" panose="020B0604020202020204" pitchFamily="34" charset="0"/>
              <a:buChar char="•"/>
            </a:pPr>
            <a:endParaRPr lang="en-US" sz="1200" b="1">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endParaRPr>
          </a:p>
          <a:p>
            <a:pPr marL="171450" indent="-171450" algn="just">
              <a:lnSpc>
                <a:spcPct val="150000"/>
              </a:lnSpc>
              <a:buFont typeface="Arial" panose="020B0604020202020204" pitchFamily="34" charset="0"/>
              <a:buChar char="•"/>
            </a:pPr>
            <a:r>
              <a:rPr lang="en-US" sz="1200" b="1">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Leader MAP reminder email </a:t>
            </a:r>
            <a:r>
              <a:rPr lang="en-US"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 ready-to-use copy to remind leaders about the Manager Assistance Program (MAP) and the confidential guidance available for real management moments.</a:t>
            </a:r>
          </a:p>
          <a:p>
            <a:pPr marL="171450" indent="-171450" algn="just">
              <a:lnSpc>
                <a:spcPct val="150000"/>
              </a:lnSpc>
              <a:buFont typeface="Arial" panose="020B0604020202020204" pitchFamily="34" charset="0"/>
              <a:buChar char="•"/>
            </a:pPr>
            <a:endParaRPr lang="en-US"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endParaRPr>
          </a:p>
          <a:p>
            <a:pPr marL="171450" indent="-171450" algn="just">
              <a:lnSpc>
                <a:spcPct val="150000"/>
              </a:lnSpc>
              <a:buFont typeface="Arial" panose="020B0604020202020204" pitchFamily="34" charset="0"/>
              <a:buChar char="•"/>
            </a:pPr>
            <a:r>
              <a:rPr lang="en-US" sz="1200" b="1">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Intranet social post </a:t>
            </a:r>
            <a:r>
              <a:rPr lang="en-US"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 ready-to-use internal social posts to reinforce the launch messaging and share them across relevant platforms during launch.</a:t>
            </a:r>
          </a:p>
          <a:p>
            <a:pPr marL="171450" indent="-171450" algn="just">
              <a:lnSpc>
                <a:spcPct val="150000"/>
              </a:lnSpc>
              <a:buFont typeface="Arial" panose="020B0604020202020204" pitchFamily="34" charset="0"/>
              <a:buChar char="•"/>
            </a:pPr>
            <a:endParaRPr lang="en-US"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endParaRPr>
          </a:p>
          <a:p>
            <a:pPr marL="171450" indent="-171450" algn="just">
              <a:lnSpc>
                <a:spcPct val="150000"/>
              </a:lnSpc>
              <a:buFont typeface="Arial" panose="020B0604020202020204" pitchFamily="34" charset="0"/>
              <a:buChar char="•"/>
            </a:pPr>
            <a:r>
              <a:rPr lang="en-US" sz="1200" b="1">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Wellbeing Webinar emails</a:t>
            </a:r>
            <a:r>
              <a:rPr lang="en-US"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rPr>
              <a:t> – ready-to-use copy to promote the upcoming FREE Wellbeing Webinars in 2026.</a:t>
            </a:r>
            <a:endParaRPr lang="en-US" sz="1200" b="1">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endParaRPr>
          </a:p>
          <a:p>
            <a:pPr algn="just">
              <a:lnSpc>
                <a:spcPct val="150000"/>
              </a:lnSpc>
            </a:pPr>
            <a:endParaRPr lang="en-US" sz="1200">
              <a:solidFill>
                <a:schemeClr val="tx2">
                  <a:lumMod val="25000"/>
                </a:schemeClr>
              </a:solidFill>
              <a:latin typeface="Segoe UI Semilight" panose="020B0402040204020203" pitchFamily="34" charset="0"/>
              <a:ea typeface="Segoe UI Historic" panose="020B0502040204020203" pitchFamily="34" charset="0"/>
              <a:cs typeface="Segoe UI Semilight" panose="020B0402040204020203" pitchFamily="34" charset="0"/>
            </a:endParaRPr>
          </a:p>
          <a:p>
            <a:pPr algn="just">
              <a:lnSpc>
                <a:spcPct val="150000"/>
              </a:lnSpc>
            </a:pPr>
            <a:r>
              <a:rPr lang="en-US" sz="1200" i="1">
                <a:solidFill>
                  <a:schemeClr val="accent3"/>
                </a:solidFill>
                <a:latin typeface="Segoe UI Semilight"/>
                <a:cs typeface="Segoe UI Semilight"/>
              </a:rPr>
              <a:t>Please note: Supporting promotional materials have been linked throughout this document. However, some assets must be downloaded directly from </a:t>
            </a:r>
            <a:r>
              <a:rPr lang="en-US" sz="1200" i="1" err="1">
                <a:solidFill>
                  <a:schemeClr val="accent3"/>
                </a:solidFill>
                <a:latin typeface="Segoe UI Semilight"/>
                <a:cs typeface="Segoe UI Semilight"/>
              </a:rPr>
              <a:t>AltiusLife</a:t>
            </a:r>
            <a:r>
              <a:rPr lang="en-US" sz="1200" i="1">
                <a:solidFill>
                  <a:schemeClr val="accent3"/>
                </a:solidFill>
                <a:latin typeface="Segoe UI Semilight"/>
                <a:cs typeface="Segoe UI Semilight"/>
              </a:rPr>
              <a:t> to ensure your </a:t>
            </a:r>
            <a:r>
              <a:rPr lang="en-US" sz="1200" i="1" err="1">
                <a:solidFill>
                  <a:schemeClr val="accent3"/>
                </a:solidFill>
                <a:latin typeface="Segoe UI Semilight"/>
                <a:cs typeface="Segoe UI Semilight"/>
              </a:rPr>
              <a:t>organisation’s</a:t>
            </a:r>
            <a:r>
              <a:rPr lang="en-US" sz="1200" i="1">
                <a:solidFill>
                  <a:schemeClr val="accent3"/>
                </a:solidFill>
                <a:latin typeface="Segoe UI Semilight"/>
                <a:cs typeface="Segoe UI Semilight"/>
              </a:rPr>
              <a:t> unique booking code is included.</a:t>
            </a:r>
          </a:p>
        </p:txBody>
      </p:sp>
      <p:sp>
        <p:nvSpPr>
          <p:cNvPr id="2" name="Rectangle: Rounded Corners 1">
            <a:extLst>
              <a:ext uri="{FF2B5EF4-FFF2-40B4-BE49-F238E27FC236}">
                <a16:creationId xmlns:a16="http://schemas.microsoft.com/office/drawing/2014/main" id="{38F296F9-1C48-1424-2F4A-3B61A1BF260D}"/>
              </a:ext>
            </a:extLst>
          </p:cNvPr>
          <p:cNvSpPr/>
          <p:nvPr/>
        </p:nvSpPr>
        <p:spPr>
          <a:xfrm>
            <a:off x="2361367" y="5966787"/>
            <a:ext cx="7584281" cy="393097"/>
          </a:xfrm>
          <a:prstGeom prst="roundRect">
            <a:avLst>
              <a:gd name="adj" fmla="val 39088"/>
            </a:avLst>
          </a:prstGeom>
          <a:solidFill>
            <a:schemeClr val="accent5">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pPr>
            <a:r>
              <a:rPr lang="en-US" sz="1600">
                <a:solidFill>
                  <a:schemeClr val="accent6"/>
                </a:solidFill>
                <a:latin typeface="Segoe UI Semilight"/>
                <a:cs typeface="Segoe UI Semilight"/>
              </a:rPr>
              <a:t>No AltiusLife portal access? please email </a:t>
            </a:r>
            <a:r>
              <a:rPr lang="en-US" sz="1600">
                <a:solidFill>
                  <a:srgbClr val="FF6F31"/>
                </a:solidFill>
                <a:latin typeface="Segoe UI Semilight"/>
                <a:cs typeface="Segoe UI Semilight"/>
                <a:hlinkClick r:id="rId3"/>
              </a:rPr>
              <a:t>info@altiuslife.com.au</a:t>
            </a:r>
            <a:endParaRPr lang="en-US" sz="1600">
              <a:solidFill>
                <a:srgbClr val="FF6F31"/>
              </a:solidFill>
              <a:latin typeface="Segoe UI Semilight"/>
              <a:cs typeface="Segoe UI Semi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06D2-8EC1-D3D3-2AB9-E05F86E9D54A}"/>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3B883B3-CC72-36C5-B8FA-BD7EFF449695}"/>
              </a:ext>
            </a:extLst>
          </p:cNvPr>
          <p:cNvSpPr/>
          <p:nvPr/>
        </p:nvSpPr>
        <p:spPr>
          <a:xfrm>
            <a:off x="536310" y="1761028"/>
            <a:ext cx="4016640" cy="3380128"/>
          </a:xfrm>
          <a:prstGeom prst="roundRect">
            <a:avLst>
              <a:gd name="adj" fmla="val 884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nSpc>
                <a:spcPct val="130000"/>
              </a:lnSpc>
            </a:pPr>
            <a:r>
              <a:rPr lang="en-US" sz="1000" b="1">
                <a:solidFill>
                  <a:schemeClr val="accent3"/>
                </a:solidFill>
                <a:latin typeface="Segoe UI Semilight"/>
                <a:cs typeface="Segoe UI Semilight"/>
              </a:rPr>
              <a:t>This email reminds employees that your existing Employee Assistance Program is available to support them when they need someone independent and qualified to talk things through with. </a:t>
            </a:r>
          </a:p>
          <a:p>
            <a:pPr>
              <a:lnSpc>
                <a:spcPct val="130000"/>
              </a:lnSpc>
            </a:pPr>
            <a:endParaRPr lang="en-US" sz="1000">
              <a:solidFill>
                <a:schemeClr val="accent3"/>
              </a:solidFill>
              <a:latin typeface="Segoe UI Semilight"/>
              <a:ea typeface="+mn-lt"/>
              <a:cs typeface="Segoe UI Semilight"/>
            </a:endParaRPr>
          </a:p>
          <a:p>
            <a:pPr marL="228600" indent="-228600">
              <a:spcAft>
                <a:spcPts val="600"/>
              </a:spcAft>
              <a:buAutoNum type="arabicPeriod"/>
            </a:pPr>
            <a:r>
              <a:rPr lang="en-US" sz="1000">
                <a:solidFill>
                  <a:schemeClr val="accent3"/>
                </a:solidFill>
                <a:latin typeface="Segoe UI Semilight"/>
                <a:ea typeface="+mn-lt"/>
                <a:cs typeface="Segoe UI Semilight"/>
              </a:rPr>
              <a:t>Copy</a:t>
            </a:r>
            <a:r>
              <a:rPr lang="en-US" sz="1000">
                <a:solidFill>
                  <a:schemeClr val="accent3"/>
                </a:solidFill>
                <a:latin typeface="Segoe UI Semilight"/>
                <a:cs typeface="Segoe UI Semilight"/>
              </a:rPr>
              <a:t> and paste the content into an email to share with your employees. </a:t>
            </a:r>
          </a:p>
          <a:p>
            <a:pPr marL="228600" indent="-228600">
              <a:spcAft>
                <a:spcPts val="600"/>
              </a:spcAft>
              <a:buAutoNum type="arabicPeriod"/>
            </a:pPr>
            <a:r>
              <a:rPr lang="en-US" sz="1000">
                <a:solidFill>
                  <a:schemeClr val="accent3"/>
                </a:solidFill>
                <a:latin typeface="Segoe UI Semilight"/>
                <a:ea typeface="+mn-lt"/>
                <a:cs typeface="Segoe UI Semilight"/>
              </a:rPr>
              <a:t>Attach</a:t>
            </a:r>
            <a:r>
              <a:rPr lang="en-US" sz="1000">
                <a:solidFill>
                  <a:schemeClr val="accent3"/>
                </a:solidFill>
                <a:latin typeface="Segoe UI Semilight"/>
                <a:cs typeface="Segoe UI Semilight"/>
              </a:rPr>
              <a:t> the </a:t>
            </a:r>
            <a:r>
              <a:rPr lang="en-US" sz="1000" b="1" i="1">
                <a:solidFill>
                  <a:schemeClr val="accent3"/>
                </a:solidFill>
                <a:latin typeface="Segoe UI Semilight"/>
                <a:cs typeface="Segoe UI Semilight"/>
              </a:rPr>
              <a:t>EAP Overview</a:t>
            </a:r>
            <a:r>
              <a:rPr lang="en-US" sz="1000" b="1">
                <a:solidFill>
                  <a:schemeClr val="accent3"/>
                </a:solidFill>
                <a:latin typeface="Segoe UI Semilight"/>
                <a:cs typeface="Segoe UI Semilight"/>
              </a:rPr>
              <a:t> </a:t>
            </a:r>
            <a:r>
              <a:rPr lang="en-US" sz="1000">
                <a:solidFill>
                  <a:schemeClr val="accent3"/>
                </a:solidFill>
                <a:latin typeface="Segoe UI Semilight"/>
                <a:cs typeface="Segoe UI Semilight"/>
              </a:rPr>
              <a:t>brochure, available via your AltiusLife admin portal, which includes your </a:t>
            </a:r>
            <a:r>
              <a:rPr lang="en-US" sz="1000" err="1">
                <a:solidFill>
                  <a:schemeClr val="accent3"/>
                </a:solidFill>
                <a:latin typeface="Segoe UI Semilight"/>
                <a:cs typeface="Segoe UI Semilight"/>
              </a:rPr>
              <a:t>organisation’s</a:t>
            </a:r>
            <a:r>
              <a:rPr lang="en-US" sz="1000">
                <a:solidFill>
                  <a:schemeClr val="accent3"/>
                </a:solidFill>
                <a:latin typeface="Segoe UI Semilight"/>
                <a:cs typeface="Segoe UI Semilight"/>
              </a:rPr>
              <a:t> unique </a:t>
            </a:r>
            <a:r>
              <a:rPr lang="en-US" sz="1000">
                <a:solidFill>
                  <a:schemeClr val="accent3"/>
                </a:solidFill>
                <a:latin typeface="Segoe UI Semilight"/>
                <a:ea typeface="+mn-lt"/>
                <a:cs typeface="Segoe UI Semilight"/>
              </a:rPr>
              <a:t>Registration Code for online booking.</a:t>
            </a:r>
          </a:p>
          <a:p>
            <a:pPr marL="228600" indent="-228600">
              <a:spcAft>
                <a:spcPts val="600"/>
              </a:spcAft>
              <a:buFont typeface="Arial"/>
              <a:buAutoNum type="arabicPeriod"/>
            </a:pPr>
            <a:r>
              <a:rPr lang="en-US" sz="1000">
                <a:solidFill>
                  <a:schemeClr val="accent3"/>
                </a:solidFill>
                <a:latin typeface="Segoe UI Semilight"/>
                <a:ea typeface="+mn-lt"/>
                <a:cs typeface="Segoe UI Semilight"/>
              </a:rPr>
              <a:t>Insert your organisations unique Appointment Booking Link and Registration Code where highlighted in the email.</a:t>
            </a:r>
          </a:p>
          <a:p>
            <a:pPr marL="228600" indent="-228600">
              <a:spcAft>
                <a:spcPts val="600"/>
              </a:spcAft>
              <a:buAutoNum type="arabicPeriod"/>
            </a:pPr>
            <a:r>
              <a:rPr lang="en-US" sz="1000">
                <a:solidFill>
                  <a:schemeClr val="accent3"/>
                </a:solidFill>
                <a:latin typeface="Segoe UI Semilight"/>
                <a:cs typeface="Segoe UI Semilight"/>
              </a:rPr>
              <a:t>Download the email signature banner from AltiusLife, with your </a:t>
            </a:r>
            <a:r>
              <a:rPr lang="en-US" sz="1000" err="1">
                <a:solidFill>
                  <a:schemeClr val="accent3"/>
                </a:solidFill>
                <a:latin typeface="Segoe UI Semilight"/>
                <a:cs typeface="Segoe UI Semilight"/>
              </a:rPr>
              <a:t>organisation’s</a:t>
            </a:r>
            <a:r>
              <a:rPr lang="en-US" sz="1000">
                <a:solidFill>
                  <a:schemeClr val="accent3"/>
                </a:solidFill>
                <a:latin typeface="Segoe UI Semilight"/>
                <a:cs typeface="Segoe UI Semilight"/>
              </a:rPr>
              <a:t> unique QR code automatically embedded. Once downloaded, simply add it to your email signature.</a:t>
            </a:r>
            <a:endParaRPr lang="en-US" sz="1000">
              <a:solidFill>
                <a:schemeClr val="accent3"/>
              </a:solidFill>
              <a:cs typeface="Segoe UI"/>
            </a:endParaRPr>
          </a:p>
          <a:p>
            <a:pPr>
              <a:lnSpc>
                <a:spcPct val="130000"/>
              </a:lnSpc>
            </a:pPr>
            <a:endParaRPr lang="en-US" sz="1000">
              <a:solidFill>
                <a:schemeClr val="accent3"/>
              </a:solidFill>
              <a:latin typeface="Segoe UI Semilight"/>
              <a:cs typeface="Segoe UI Semilight"/>
            </a:endParaRPr>
          </a:p>
          <a:p>
            <a:pPr>
              <a:lnSpc>
                <a:spcPct val="130000"/>
              </a:lnSpc>
            </a:pPr>
            <a:r>
              <a:rPr lang="en-US" sz="1000">
                <a:solidFill>
                  <a:schemeClr val="accent3"/>
                </a:solidFill>
                <a:latin typeface="Segoe UI Semilight"/>
                <a:cs typeface="Segoe UI Semilight"/>
              </a:rPr>
              <a:t>No AltiusLife portal access? please email </a:t>
            </a:r>
            <a:r>
              <a:rPr lang="en-US" sz="1000">
                <a:solidFill>
                  <a:srgbClr val="FF6F31"/>
                </a:solidFill>
                <a:latin typeface="Segoe UI Semilight"/>
                <a:cs typeface="Segoe UI Semilight"/>
                <a:hlinkClick r:id="rId2"/>
              </a:rPr>
              <a:t>info@altiuslife.com.au</a:t>
            </a:r>
            <a:endParaRPr lang="en-US" sz="1000">
              <a:solidFill>
                <a:srgbClr val="FF6F31"/>
              </a:solidFill>
              <a:latin typeface="Segoe UI Semilight"/>
              <a:cs typeface="Segoe UI Semilight"/>
            </a:endParaRPr>
          </a:p>
        </p:txBody>
      </p:sp>
      <p:sp>
        <p:nvSpPr>
          <p:cNvPr id="2" name="Slide Number Placeholder 1">
            <a:extLst>
              <a:ext uri="{FF2B5EF4-FFF2-40B4-BE49-F238E27FC236}">
                <a16:creationId xmlns:a16="http://schemas.microsoft.com/office/drawing/2014/main" id="{E7753632-EE1B-1012-10E5-19DF1F60BF31}"/>
              </a:ext>
            </a:extLst>
          </p:cNvPr>
          <p:cNvSpPr>
            <a:spLocks noGrp="1"/>
          </p:cNvSpPr>
          <p:nvPr>
            <p:ph type="sldNum" idx="12"/>
          </p:nvPr>
        </p:nvSpPr>
        <p:spPr/>
        <p:txBody>
          <a:bodyPr/>
          <a:lstStyle/>
          <a:p>
            <a:fld id="{00000000-1234-1234-1234-123412341234}" type="slidenum">
              <a:rPr lang="en-GB" smtClean="0"/>
              <a:pPr/>
              <a:t>4</a:t>
            </a:fld>
            <a:endParaRPr lang="en-GB"/>
          </a:p>
        </p:txBody>
      </p:sp>
      <p:sp>
        <p:nvSpPr>
          <p:cNvPr id="4" name="Text Placeholder 15">
            <a:extLst>
              <a:ext uri="{FF2B5EF4-FFF2-40B4-BE49-F238E27FC236}">
                <a16:creationId xmlns:a16="http://schemas.microsoft.com/office/drawing/2014/main" id="{2A518529-D9C1-3237-E125-3DDC506FB506}"/>
              </a:ext>
            </a:extLst>
          </p:cNvPr>
          <p:cNvSpPr txBox="1">
            <a:spLocks/>
          </p:cNvSpPr>
          <p:nvPr/>
        </p:nvSpPr>
        <p:spPr>
          <a:xfrm>
            <a:off x="536310" y="5416489"/>
            <a:ext cx="3274982" cy="215444"/>
          </a:xfrm>
          <a:prstGeom prst="rect">
            <a:avLst/>
          </a:prstGeom>
        </p:spPr>
        <p:txBody>
          <a:bodyPr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accent3"/>
                </a:solidFill>
                <a:latin typeface="+mj-lt"/>
              </a:rPr>
              <a:t>Email signature banner </a:t>
            </a:r>
          </a:p>
        </p:txBody>
      </p:sp>
      <p:sp>
        <p:nvSpPr>
          <p:cNvPr id="5" name="Text Placeholder 43">
            <a:extLst>
              <a:ext uri="{FF2B5EF4-FFF2-40B4-BE49-F238E27FC236}">
                <a16:creationId xmlns:a16="http://schemas.microsoft.com/office/drawing/2014/main" id="{B9F87772-A448-3F6B-8F79-84D05E5A5B93}"/>
              </a:ext>
            </a:extLst>
          </p:cNvPr>
          <p:cNvSpPr txBox="1">
            <a:spLocks/>
          </p:cNvSpPr>
          <p:nvPr/>
        </p:nvSpPr>
        <p:spPr>
          <a:xfrm>
            <a:off x="536310" y="392958"/>
            <a:ext cx="4159358" cy="215444"/>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a:cs typeface="Arial"/>
              </a:rPr>
              <a:t>All Team Members Reminder </a:t>
            </a:r>
          </a:p>
        </p:txBody>
      </p:sp>
      <p:sp>
        <p:nvSpPr>
          <p:cNvPr id="6" name="Text Placeholder 44">
            <a:extLst>
              <a:ext uri="{FF2B5EF4-FFF2-40B4-BE49-F238E27FC236}">
                <a16:creationId xmlns:a16="http://schemas.microsoft.com/office/drawing/2014/main" id="{DBA7EDF9-6376-7F59-E5B1-42F3558FDD94}"/>
              </a:ext>
            </a:extLst>
          </p:cNvPr>
          <p:cNvSpPr txBox="1">
            <a:spLocks/>
          </p:cNvSpPr>
          <p:nvPr/>
        </p:nvSpPr>
        <p:spPr>
          <a:xfrm>
            <a:off x="539997" y="685476"/>
            <a:ext cx="4012954" cy="800219"/>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1pPr>
            <a:lvl2pPr marR="0" lvl="1"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2pPr>
            <a:lvl3pPr marR="0" lvl="2"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3pPr>
            <a:lvl4pPr marR="0" lvl="3"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4pPr>
            <a:lvl5pPr marR="0" lvl="4"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2600"/>
              <a:t>Email Template #1:</a:t>
            </a:r>
          </a:p>
          <a:p>
            <a:r>
              <a:rPr lang="en-AU" sz="2600"/>
              <a:t>EAP Reminder</a:t>
            </a:r>
            <a:endParaRPr lang="en-AU" sz="2600">
              <a:solidFill>
                <a:srgbClr val="FF6F31"/>
              </a:solidFill>
            </a:endParaRPr>
          </a:p>
        </p:txBody>
      </p:sp>
      <p:sp>
        <p:nvSpPr>
          <p:cNvPr id="8" name="TextBox 7">
            <a:extLst>
              <a:ext uri="{FF2B5EF4-FFF2-40B4-BE49-F238E27FC236}">
                <a16:creationId xmlns:a16="http://schemas.microsoft.com/office/drawing/2014/main" id="{0197332E-1A4D-FC08-4755-7A3CAE385C4C}"/>
              </a:ext>
            </a:extLst>
          </p:cNvPr>
          <p:cNvSpPr txBox="1"/>
          <p:nvPr/>
        </p:nvSpPr>
        <p:spPr>
          <a:xfrm>
            <a:off x="5178715" y="1406456"/>
            <a:ext cx="6363930" cy="4305794"/>
          </a:xfrm>
          <a:prstGeom prst="rect">
            <a:avLst/>
          </a:prstGeom>
          <a:noFill/>
        </p:spPr>
        <p:txBody>
          <a:bodyPr wrap="square" lIns="0" tIns="0" rIns="0" bIns="0" anchor="t">
            <a:spAutoFit/>
          </a:bodyPr>
          <a:lstStyle/>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Hi Team,</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Just a reminder that our Employee Assistance Program (EAP) is available to you whenever you need extra support. At different times, things can feel overwhelming; whether it’s work-related or personal. You might speak with friends or colleagues or try to manage it on your own. But sometimes it helps to talk to someone independent who’s trained to listen and guide you through it.</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That’s where our EAP comes in. </a:t>
            </a:r>
            <a:r>
              <a:rPr lang="en-US" sz="900" kern="100">
                <a:solidFill>
                  <a:srgbClr val="201C16"/>
                </a:solidFill>
                <a:latin typeface="Segoe UI Semilight" panose="020B0402040204020203" pitchFamily="34" charset="0"/>
                <a:ea typeface="Calibri"/>
                <a:cs typeface="Segoe UI Semilight" panose="020B0402040204020203" pitchFamily="34" charset="0"/>
              </a:rPr>
              <a:t>Delivered by PeopleSense: Psychology &amp; Wellbeing by Altius, the program gives you access to qualified professionals who can provide confidential, support. EAP can be used for a wide range of reasons, including:</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Stress or anxiety</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Work or Life changes and challenges</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Relationship or family pressures</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Grief or loss</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Building confidence, or simply needing someone to talk to</a:t>
            </a:r>
          </a:p>
          <a:p>
            <a:pPr marL="361950" lvl="3" indent="-171450">
              <a:lnSpc>
                <a:spcPct val="120000"/>
              </a:lnSpc>
              <a:buFont typeface="Arial" panose="020B0604020202020204" pitchFamily="34" charset="0"/>
              <a:buChar char="•"/>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Sessions are available by phone, video, or in person, depending on what works best for you.</a:t>
            </a:r>
          </a:p>
          <a:p>
            <a:pPr marL="542925" indent="-361950">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 Free to access ✅ Completely confidential ✅ Available when you need it</a:t>
            </a:r>
          </a:p>
          <a:p>
            <a:pPr marL="542925" indent="-361950">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How to access the EAP: </a:t>
            </a: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Visit: </a:t>
            </a:r>
            <a:r>
              <a:rPr lang="en-US"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[Insert your PeopleSense booking link]</a:t>
            </a: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Registration code: </a:t>
            </a:r>
            <a:r>
              <a:rPr lang="en-US"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[Insert code]</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You can also watch a short video explaining how </a:t>
            </a:r>
            <a:r>
              <a:rPr lang="en-AU" sz="900">
                <a:solidFill>
                  <a:srgbClr val="FF6F31"/>
                </a:solidFill>
                <a:latin typeface="Segoe UI Semilight"/>
                <a:cs typeface="Segoe UI Semilight"/>
                <a:hlinkClick r:id="rId3">
                  <a:extLst>
                    <a:ext uri="{A12FA001-AC4F-418D-AE19-62706E023703}">
                      <ahyp:hlinkClr xmlns:ahyp="http://schemas.microsoft.com/office/drawing/2018/hyperlinkcolor" val="tx"/>
                    </a:ext>
                  </a:extLst>
                </a:hlinkClick>
              </a:rPr>
              <a:t>PeopleSense’s EAP</a:t>
            </a:r>
            <a:r>
              <a:rPr lang="en-AU" sz="900">
                <a:solidFill>
                  <a:srgbClr val="FF6F31"/>
                </a:solidFill>
                <a:latin typeface="Segoe UI Semilight"/>
                <a:cs typeface="Segoe UI Semilight"/>
              </a:rPr>
              <a:t> </a:t>
            </a:r>
            <a:r>
              <a:rPr lang="en-AU" sz="900" kern="100">
                <a:solidFill>
                  <a:srgbClr val="201C16"/>
                </a:solidFill>
                <a:latin typeface="Segoe UI Semilight" panose="020B0402040204020203" pitchFamily="34" charset="0"/>
                <a:ea typeface="Calibri"/>
                <a:cs typeface="Segoe UI Semilight" panose="020B0402040204020203" pitchFamily="34" charset="0"/>
              </a:rPr>
              <a:t>works</a:t>
            </a:r>
            <a:r>
              <a:rPr lang="en-US" sz="900" kern="100">
                <a:solidFill>
                  <a:srgbClr val="201C16"/>
                </a:solidFill>
                <a:latin typeface="Segoe UI Semilight" panose="020B0402040204020203" pitchFamily="34" charset="0"/>
                <a:ea typeface="Calibri"/>
                <a:cs typeface="Segoe UI Semilight" panose="020B0402040204020203" pitchFamily="34" charset="0"/>
              </a:rPr>
              <a:t>. Taking the first step can make a real difference, please don’t hesitate to reach out if you need support.</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Kind regards,</a:t>
            </a:r>
          </a:p>
          <a:p>
            <a:pPr>
              <a:lnSpc>
                <a:spcPct val="120000"/>
              </a:lnSpc>
            </a:pPr>
            <a:r>
              <a:rPr lang="en-US"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[HR Leader Name]</a:t>
            </a:r>
            <a:endParaRPr lang="en-AU"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endParaRPr>
          </a:p>
        </p:txBody>
      </p:sp>
      <p:sp>
        <p:nvSpPr>
          <p:cNvPr id="9" name="TextBox 8">
            <a:extLst>
              <a:ext uri="{FF2B5EF4-FFF2-40B4-BE49-F238E27FC236}">
                <a16:creationId xmlns:a16="http://schemas.microsoft.com/office/drawing/2014/main" id="{DFAC85AD-0266-AF28-0525-5B67736C360B}"/>
              </a:ext>
            </a:extLst>
          </p:cNvPr>
          <p:cNvSpPr txBox="1"/>
          <p:nvPr/>
        </p:nvSpPr>
        <p:spPr>
          <a:xfrm>
            <a:off x="5178715" y="1148637"/>
            <a:ext cx="5734954" cy="186077"/>
          </a:xfrm>
          <a:prstGeom prst="rect">
            <a:avLst/>
          </a:prstGeom>
          <a:noFill/>
        </p:spPr>
        <p:txBody>
          <a:bodyPr wrap="square" lIns="0" tIns="0" rIns="0" bIns="0" anchor="t">
            <a:spAutoFit/>
          </a:bodyPr>
          <a:lstStyle/>
          <a:p>
            <a:pPr>
              <a:lnSpc>
                <a:spcPct val="115000"/>
              </a:lnSpc>
              <a:spcAft>
                <a:spcPts val="800"/>
              </a:spcAft>
            </a:pPr>
            <a:r>
              <a:rPr lang="en-AU" sz="1150" b="1" kern="100">
                <a:solidFill>
                  <a:schemeClr val="accent3"/>
                </a:solidFill>
                <a:latin typeface="Segoe UI Semibold" panose="020B0702040204020203" pitchFamily="34" charset="0"/>
                <a:ea typeface="Calibri"/>
                <a:cs typeface="Segoe UI Semibold" panose="020B0702040204020203" pitchFamily="34" charset="0"/>
              </a:rPr>
              <a:t>Email Subject: </a:t>
            </a:r>
            <a:r>
              <a:rPr lang="en-US" sz="1150" b="1" kern="100">
                <a:solidFill>
                  <a:schemeClr val="accent3"/>
                </a:solidFill>
                <a:latin typeface="Segoe UI Semibold" panose="020B0702040204020203" pitchFamily="34" charset="0"/>
                <a:ea typeface="Calibri"/>
                <a:cs typeface="Segoe UI Semibold" panose="020B0702040204020203" pitchFamily="34" charset="0"/>
              </a:rPr>
              <a:t>Reminder: Our EAP is available when you need support</a:t>
            </a:r>
            <a:endParaRPr lang="en-AU" sz="1150" b="1" kern="100">
              <a:solidFill>
                <a:schemeClr val="accent3"/>
              </a:solidFill>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367942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C2DA2-13AA-289A-2E3A-623D7F2390E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B822DE-AE2D-2CAF-D703-0E71659C1151}"/>
              </a:ext>
            </a:extLst>
          </p:cNvPr>
          <p:cNvSpPr>
            <a:spLocks noGrp="1"/>
          </p:cNvSpPr>
          <p:nvPr>
            <p:ph type="sldNum" idx="12"/>
          </p:nvPr>
        </p:nvSpPr>
        <p:spPr/>
        <p:txBody>
          <a:bodyPr/>
          <a:lstStyle/>
          <a:p>
            <a:fld id="{00000000-1234-1234-1234-123412341234}" type="slidenum">
              <a:rPr lang="en-GB" smtClean="0"/>
              <a:pPr/>
              <a:t>5</a:t>
            </a:fld>
            <a:endParaRPr lang="en-GB"/>
          </a:p>
        </p:txBody>
      </p:sp>
      <p:sp>
        <p:nvSpPr>
          <p:cNvPr id="3" name="Rectangle: Rounded Corners 2">
            <a:extLst>
              <a:ext uri="{FF2B5EF4-FFF2-40B4-BE49-F238E27FC236}">
                <a16:creationId xmlns:a16="http://schemas.microsoft.com/office/drawing/2014/main" id="{BCFAC957-A3A4-598A-AF41-731680ADD7FA}"/>
              </a:ext>
            </a:extLst>
          </p:cNvPr>
          <p:cNvSpPr/>
          <p:nvPr/>
        </p:nvSpPr>
        <p:spPr>
          <a:xfrm>
            <a:off x="538154" y="1932101"/>
            <a:ext cx="4016640" cy="3380128"/>
          </a:xfrm>
          <a:prstGeom prst="roundRect">
            <a:avLst>
              <a:gd name="adj" fmla="val 884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8000" rIns="72000" bIns="18000" rtlCol="0" anchor="ctr"/>
          <a:lstStyle/>
          <a:p>
            <a:r>
              <a:rPr lang="en-US" sz="1000" b="1">
                <a:solidFill>
                  <a:schemeClr val="accent3"/>
                </a:solidFill>
                <a:latin typeface="Segoe UI Semilight"/>
                <a:cs typeface="Segoe UI Semilight"/>
              </a:rPr>
              <a:t>This email reminds employees that your Employee Assistance Program is available to support them when they need someone independent and qualified to talk things through with. It also highlights any wellbeing services included in your program.</a:t>
            </a:r>
            <a:endParaRPr lang="en-US" sz="1000" b="1">
              <a:latin typeface="Segoe UI Semilight"/>
              <a:cs typeface="Segoe UI Semilight"/>
            </a:endParaRPr>
          </a:p>
          <a:p>
            <a:endParaRPr lang="en-US" sz="1000">
              <a:solidFill>
                <a:schemeClr val="accent3"/>
              </a:solidFill>
              <a:latin typeface="Segoe UI Semilight"/>
              <a:cs typeface="Segoe UI Semilight"/>
            </a:endParaRPr>
          </a:p>
          <a:p>
            <a:pPr marL="228600" indent="-228600">
              <a:spcAft>
                <a:spcPts val="600"/>
              </a:spcAft>
              <a:buAutoNum type="arabicPeriod"/>
            </a:pPr>
            <a:r>
              <a:rPr lang="en-US" sz="1000">
                <a:solidFill>
                  <a:schemeClr val="accent3"/>
                </a:solidFill>
                <a:latin typeface="Segoe UI Semilight"/>
                <a:ea typeface="+mn-lt"/>
                <a:cs typeface="Segoe UI Semilight"/>
              </a:rPr>
              <a:t>Copy</a:t>
            </a:r>
            <a:r>
              <a:rPr lang="en-US" sz="1000">
                <a:solidFill>
                  <a:schemeClr val="accent3"/>
                </a:solidFill>
                <a:latin typeface="Segoe UI Semilight"/>
                <a:cs typeface="Segoe UI Semilight"/>
              </a:rPr>
              <a:t> and paste the content into an email to share with your employees. </a:t>
            </a:r>
          </a:p>
          <a:p>
            <a:pPr marL="228600" indent="-228600">
              <a:spcAft>
                <a:spcPts val="600"/>
              </a:spcAft>
              <a:buAutoNum type="arabicPeriod"/>
            </a:pPr>
            <a:r>
              <a:rPr lang="en-US" sz="1000">
                <a:solidFill>
                  <a:schemeClr val="accent3"/>
                </a:solidFill>
                <a:latin typeface="Segoe UI Semilight"/>
                <a:ea typeface="+mn-lt"/>
                <a:cs typeface="Segoe UI Semilight"/>
              </a:rPr>
              <a:t>Attach</a:t>
            </a:r>
            <a:r>
              <a:rPr lang="en-US" sz="1000">
                <a:solidFill>
                  <a:schemeClr val="accent3"/>
                </a:solidFill>
                <a:latin typeface="Segoe UI Semilight"/>
                <a:cs typeface="Segoe UI Semilight"/>
              </a:rPr>
              <a:t> the </a:t>
            </a:r>
            <a:r>
              <a:rPr lang="en-US" sz="1000" b="1" i="1">
                <a:solidFill>
                  <a:schemeClr val="accent3"/>
                </a:solidFill>
                <a:latin typeface="Segoe UI Semilight"/>
                <a:cs typeface="Segoe UI Semilight"/>
              </a:rPr>
              <a:t>EAP Overview</a:t>
            </a:r>
            <a:r>
              <a:rPr lang="en-US" sz="1000" i="1">
                <a:solidFill>
                  <a:schemeClr val="accent3"/>
                </a:solidFill>
                <a:latin typeface="Segoe UI Semilight"/>
                <a:cs typeface="Segoe UI Semilight"/>
              </a:rPr>
              <a:t>,</a:t>
            </a:r>
            <a:r>
              <a:rPr lang="en-US" sz="1000">
                <a:solidFill>
                  <a:schemeClr val="accent3"/>
                </a:solidFill>
                <a:latin typeface="Segoe UI Semilight"/>
                <a:cs typeface="Segoe UI Semilight"/>
              </a:rPr>
              <a:t> and the relevant </a:t>
            </a:r>
            <a:r>
              <a:rPr lang="en-US" sz="1000" b="1" i="1">
                <a:solidFill>
                  <a:schemeClr val="accent3"/>
                </a:solidFill>
                <a:latin typeface="Segoe UI Semilight"/>
                <a:cs typeface="Segoe UI Semilight"/>
              </a:rPr>
              <a:t>Wellbeing Support </a:t>
            </a:r>
            <a:r>
              <a:rPr lang="en-US" sz="1000">
                <a:solidFill>
                  <a:schemeClr val="accent3"/>
                </a:solidFill>
                <a:latin typeface="Segoe UI Semilight"/>
                <a:cs typeface="Segoe UI Semilight"/>
              </a:rPr>
              <a:t>brochures, available via your AltiusLife admin portal. </a:t>
            </a:r>
          </a:p>
          <a:p>
            <a:pPr marL="228600" indent="-228600">
              <a:spcAft>
                <a:spcPts val="600"/>
              </a:spcAft>
              <a:buAutoNum type="arabicPeriod"/>
            </a:pPr>
            <a:r>
              <a:rPr lang="en-US" sz="1000">
                <a:solidFill>
                  <a:schemeClr val="accent3"/>
                </a:solidFill>
                <a:latin typeface="Segoe UI Semilight"/>
                <a:ea typeface="+mn-lt"/>
                <a:cs typeface="Segoe UI Semilight"/>
              </a:rPr>
              <a:t>Insert your organisations unique Appointment Booking Link and Registration Code, and remove any wellbeing services not included, where highlighted in the email.</a:t>
            </a:r>
          </a:p>
          <a:p>
            <a:pPr marL="228600" indent="-228600">
              <a:spcAft>
                <a:spcPts val="600"/>
              </a:spcAft>
              <a:buAutoNum type="arabicPeriod"/>
            </a:pPr>
            <a:r>
              <a:rPr lang="en-US" sz="1000">
                <a:solidFill>
                  <a:schemeClr val="accent3"/>
                </a:solidFill>
                <a:latin typeface="Segoe UI Semilight"/>
                <a:cs typeface="Segoe UI Semilight"/>
              </a:rPr>
              <a:t>Download the email signature banner from AltiusLife, with your </a:t>
            </a:r>
            <a:r>
              <a:rPr lang="en-US" sz="1000" err="1">
                <a:solidFill>
                  <a:schemeClr val="accent3"/>
                </a:solidFill>
                <a:latin typeface="Segoe UI Semilight"/>
                <a:cs typeface="Segoe UI Semilight"/>
              </a:rPr>
              <a:t>organisation’s</a:t>
            </a:r>
            <a:r>
              <a:rPr lang="en-US" sz="1000">
                <a:solidFill>
                  <a:schemeClr val="accent3"/>
                </a:solidFill>
                <a:latin typeface="Segoe UI Semilight"/>
                <a:cs typeface="Segoe UI Semilight"/>
              </a:rPr>
              <a:t> unique QR code automatically embedded. Once downloaded, simply add it to your email signature.</a:t>
            </a:r>
            <a:endParaRPr lang="en-US" sz="1000">
              <a:solidFill>
                <a:schemeClr val="accent3"/>
              </a:solidFill>
              <a:cs typeface="Segoe UI"/>
            </a:endParaRPr>
          </a:p>
          <a:p>
            <a:pPr>
              <a:lnSpc>
                <a:spcPct val="130000"/>
              </a:lnSpc>
            </a:pPr>
            <a:endParaRPr lang="en-US" sz="1000">
              <a:solidFill>
                <a:schemeClr val="accent3"/>
              </a:solidFill>
              <a:latin typeface="Segoe UI Semilight"/>
              <a:cs typeface="Segoe UI Semilight"/>
            </a:endParaRPr>
          </a:p>
          <a:p>
            <a:pPr>
              <a:lnSpc>
                <a:spcPct val="130000"/>
              </a:lnSpc>
            </a:pPr>
            <a:r>
              <a:rPr lang="en-US" sz="1000">
                <a:solidFill>
                  <a:schemeClr val="accent3"/>
                </a:solidFill>
                <a:latin typeface="Segoe UI Semilight"/>
                <a:cs typeface="Segoe UI Semilight"/>
              </a:rPr>
              <a:t>No AltiusLife portal access? please email </a:t>
            </a:r>
            <a:r>
              <a:rPr lang="en-US" sz="1000">
                <a:solidFill>
                  <a:srgbClr val="FF6F31"/>
                </a:solidFill>
                <a:latin typeface="Segoe UI Semilight"/>
                <a:cs typeface="Segoe UI Semilight"/>
                <a:hlinkClick r:id="rId2"/>
              </a:rPr>
              <a:t>info@altiuslife.com.au</a:t>
            </a:r>
            <a:endParaRPr lang="en-US" sz="1000">
              <a:solidFill>
                <a:srgbClr val="FF6F31"/>
              </a:solidFill>
              <a:latin typeface="Segoe UI Semilight"/>
              <a:cs typeface="Segoe UI Semilight"/>
            </a:endParaRPr>
          </a:p>
        </p:txBody>
      </p:sp>
      <p:sp>
        <p:nvSpPr>
          <p:cNvPr id="4" name="Text Placeholder 15">
            <a:extLst>
              <a:ext uri="{FF2B5EF4-FFF2-40B4-BE49-F238E27FC236}">
                <a16:creationId xmlns:a16="http://schemas.microsoft.com/office/drawing/2014/main" id="{E2D314D3-CD14-A0B2-AA53-DFE2C3BB0A2B}"/>
              </a:ext>
            </a:extLst>
          </p:cNvPr>
          <p:cNvSpPr txBox="1">
            <a:spLocks/>
          </p:cNvSpPr>
          <p:nvPr/>
        </p:nvSpPr>
        <p:spPr>
          <a:xfrm>
            <a:off x="536310" y="5416489"/>
            <a:ext cx="3274982" cy="215444"/>
          </a:xfrm>
          <a:prstGeom prst="rect">
            <a:avLst/>
          </a:prstGeom>
        </p:spPr>
        <p:txBody>
          <a:bodyPr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accent3"/>
                </a:solidFill>
                <a:latin typeface="+mj-lt"/>
              </a:rPr>
              <a:t>Email signature banner </a:t>
            </a:r>
          </a:p>
        </p:txBody>
      </p:sp>
      <p:sp>
        <p:nvSpPr>
          <p:cNvPr id="5" name="Text Placeholder 43">
            <a:extLst>
              <a:ext uri="{FF2B5EF4-FFF2-40B4-BE49-F238E27FC236}">
                <a16:creationId xmlns:a16="http://schemas.microsoft.com/office/drawing/2014/main" id="{1870A49E-6B90-9FB3-F159-F4B3C7FF94D2}"/>
              </a:ext>
            </a:extLst>
          </p:cNvPr>
          <p:cNvSpPr txBox="1">
            <a:spLocks/>
          </p:cNvSpPr>
          <p:nvPr/>
        </p:nvSpPr>
        <p:spPr>
          <a:xfrm>
            <a:off x="536310" y="392958"/>
            <a:ext cx="4159358" cy="215444"/>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a:cs typeface="Arial"/>
              </a:rPr>
              <a:t>All Team Members Reminder </a:t>
            </a:r>
          </a:p>
        </p:txBody>
      </p:sp>
      <p:sp>
        <p:nvSpPr>
          <p:cNvPr id="6" name="Text Placeholder 44">
            <a:extLst>
              <a:ext uri="{FF2B5EF4-FFF2-40B4-BE49-F238E27FC236}">
                <a16:creationId xmlns:a16="http://schemas.microsoft.com/office/drawing/2014/main" id="{838D19BF-84BA-3B76-F1A8-A0734CF13E1B}"/>
              </a:ext>
            </a:extLst>
          </p:cNvPr>
          <p:cNvSpPr txBox="1">
            <a:spLocks/>
          </p:cNvSpPr>
          <p:nvPr/>
        </p:nvSpPr>
        <p:spPr>
          <a:xfrm>
            <a:off x="539997" y="685476"/>
            <a:ext cx="4012954" cy="1169551"/>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1pPr>
            <a:lvl2pPr marR="0" lvl="1"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2pPr>
            <a:lvl3pPr marR="0" lvl="2"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3pPr>
            <a:lvl4pPr marR="0" lvl="3"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4pPr>
            <a:lvl5pPr marR="0" lvl="4"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2600"/>
              <a:t>Email Template #2:</a:t>
            </a:r>
          </a:p>
          <a:p>
            <a:r>
              <a:rPr lang="en-AU" sz="2600"/>
              <a:t>EAP Reminder </a:t>
            </a:r>
            <a:r>
              <a:rPr lang="en-AU" sz="2400" b="1"/>
              <a:t>+ </a:t>
            </a:r>
            <a:r>
              <a:rPr lang="en-AU" sz="2400"/>
              <a:t>Wellbeing Support </a:t>
            </a:r>
          </a:p>
        </p:txBody>
      </p:sp>
      <p:sp>
        <p:nvSpPr>
          <p:cNvPr id="8" name="TextBox 7">
            <a:extLst>
              <a:ext uri="{FF2B5EF4-FFF2-40B4-BE49-F238E27FC236}">
                <a16:creationId xmlns:a16="http://schemas.microsoft.com/office/drawing/2014/main" id="{B4564EB4-7BA7-2D16-47F3-BBEB6453E720}"/>
              </a:ext>
            </a:extLst>
          </p:cNvPr>
          <p:cNvSpPr txBox="1"/>
          <p:nvPr/>
        </p:nvSpPr>
        <p:spPr>
          <a:xfrm>
            <a:off x="5178715" y="1406456"/>
            <a:ext cx="6363930" cy="4566058"/>
          </a:xfrm>
          <a:prstGeom prst="rect">
            <a:avLst/>
          </a:prstGeom>
          <a:noFill/>
        </p:spPr>
        <p:txBody>
          <a:bodyPr wrap="square" lIns="0" tIns="0" rIns="0" bIns="0" anchor="t">
            <a:spAutoFit/>
          </a:bodyPr>
          <a:lstStyle/>
          <a:p>
            <a:pPr>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Hi Team,</a:t>
            </a:r>
          </a:p>
          <a:p>
            <a:pPr>
              <a:lnSpc>
                <a:spcPct val="120000"/>
              </a:lnSpc>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Just a reminder that our Employee Assistance Program (EAP) is available to you whenever you need extra support. At different times, things can feel overwhelming; whether it’s work-related or personal. You might speak with friends or colleagues or try to manage it on your own. But sometimes it helps to talk to someone independent who’s trained to listen and guide you through it.</a:t>
            </a:r>
          </a:p>
          <a:p>
            <a:pPr>
              <a:lnSpc>
                <a:spcPct val="120000"/>
              </a:lnSpc>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b="1" kern="100">
                <a:solidFill>
                  <a:srgbClr val="201C16"/>
                </a:solidFill>
                <a:latin typeface="Segoe UI Semilight" panose="020B0402040204020203" pitchFamily="34" charset="0"/>
                <a:ea typeface="Calibri"/>
                <a:cs typeface="Segoe UI Semilight" panose="020B0402040204020203" pitchFamily="34" charset="0"/>
              </a:rPr>
              <a:t>That’s where our EAP comes in. </a:t>
            </a:r>
            <a:r>
              <a:rPr lang="en-US" sz="800" kern="100">
                <a:solidFill>
                  <a:srgbClr val="201C16"/>
                </a:solidFill>
                <a:latin typeface="Segoe UI Semilight" panose="020B0402040204020203" pitchFamily="34" charset="0"/>
                <a:ea typeface="Calibri"/>
                <a:cs typeface="Segoe UI Semilight" panose="020B0402040204020203" pitchFamily="34" charset="0"/>
              </a:rPr>
              <a:t>Delivered by PeopleSense: Psychology &amp; Wellbeing by Altius, the program gives you access to qualified professionals who can provide confidential, support. EAP can be used for a wide range of reasons, including:</a:t>
            </a:r>
          </a:p>
          <a:p>
            <a:pPr marL="361950" lvl="3" indent="-171450">
              <a:lnSpc>
                <a:spcPct val="120000"/>
              </a:lnSpc>
              <a:buFont typeface="Arial" panose="020B0604020202020204" pitchFamily="34" charset="0"/>
              <a:buChar char="•"/>
            </a:pPr>
            <a:r>
              <a:rPr lang="en-US" sz="800" kern="100">
                <a:solidFill>
                  <a:srgbClr val="201C16"/>
                </a:solidFill>
                <a:latin typeface="Segoe UI Semilight" panose="020B0402040204020203" pitchFamily="34" charset="0"/>
                <a:ea typeface="Calibri"/>
                <a:cs typeface="Segoe UI Semilight" panose="020B0402040204020203" pitchFamily="34" charset="0"/>
              </a:rPr>
              <a:t>Stress or anxiety, Grief or Loss,</a:t>
            </a:r>
          </a:p>
          <a:p>
            <a:pPr marL="361950" lvl="3" indent="-171450">
              <a:lnSpc>
                <a:spcPct val="120000"/>
              </a:lnSpc>
              <a:buFont typeface="Arial" panose="020B0604020202020204" pitchFamily="34" charset="0"/>
              <a:buChar char="•"/>
            </a:pPr>
            <a:r>
              <a:rPr lang="en-US" sz="800" kern="100">
                <a:solidFill>
                  <a:srgbClr val="201C16"/>
                </a:solidFill>
                <a:latin typeface="Segoe UI Semilight" panose="020B0402040204020203" pitchFamily="34" charset="0"/>
                <a:ea typeface="Calibri"/>
                <a:cs typeface="Segoe UI Semilight" panose="020B0402040204020203" pitchFamily="34" charset="0"/>
              </a:rPr>
              <a:t>Work or changes and challenges, Relationship or family pressures,</a:t>
            </a:r>
          </a:p>
          <a:p>
            <a:pPr marL="361950" lvl="3" indent="-171450">
              <a:lnSpc>
                <a:spcPct val="120000"/>
              </a:lnSpc>
              <a:buFont typeface="Arial" panose="020B0604020202020204" pitchFamily="34" charset="0"/>
              <a:buChar char="•"/>
            </a:pPr>
            <a:r>
              <a:rPr lang="en-US" sz="800" kern="100">
                <a:solidFill>
                  <a:srgbClr val="201C16"/>
                </a:solidFill>
                <a:latin typeface="Segoe UI Semilight" panose="020B0402040204020203" pitchFamily="34" charset="0"/>
                <a:ea typeface="Calibri"/>
                <a:cs typeface="Segoe UI Semilight" panose="020B0402040204020203" pitchFamily="34" charset="0"/>
              </a:rPr>
              <a:t>Building confidence, or simply needing someone to talk to</a:t>
            </a:r>
          </a:p>
          <a:p>
            <a:pPr marL="361950" lvl="3" indent="-171450">
              <a:lnSpc>
                <a:spcPct val="120000"/>
              </a:lnSpc>
              <a:buFont typeface="Arial" panose="020B0604020202020204" pitchFamily="34" charset="0"/>
              <a:buChar char="•"/>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Sessions are available by phone, video, or in person, depending on what works best for you.</a:t>
            </a:r>
          </a:p>
          <a:p>
            <a:pPr marL="542925" indent="-361950">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 Free to access ✅ Completely confidential ✅ Available when you need it</a:t>
            </a:r>
          </a:p>
          <a:p>
            <a:pPr marL="542925" indent="-361950">
              <a:lnSpc>
                <a:spcPct val="120000"/>
              </a:lnSpc>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As part of our program, you also have access to additional wellbeing services, including:</a:t>
            </a:r>
          </a:p>
          <a:p>
            <a:pPr marL="361950" indent="-171450">
              <a:lnSpc>
                <a:spcPct val="120000"/>
              </a:lnSpc>
              <a:buFont typeface="Arial" panose="020B0604020202020204" pitchFamily="34" charset="0"/>
              <a:buChar char="•"/>
            </a:pP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hlinkClick r:id="rId3"/>
              </a:rPr>
              <a:t>Exercise Support:</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 delivered by Accredited Exercise Physiologists</a:t>
            </a:r>
          </a:p>
          <a:p>
            <a:pPr marL="361950" indent="-171450">
              <a:lnSpc>
                <a:spcPct val="120000"/>
              </a:lnSpc>
              <a:buFont typeface="Arial" panose="020B0604020202020204" pitchFamily="34" charset="0"/>
              <a:buChar char="•"/>
            </a:pP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hlinkClick r:id="rId4"/>
              </a:rPr>
              <a:t>Nutrition Support:</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 delivered by Accredited Practicing Dietitians</a:t>
            </a:r>
          </a:p>
          <a:p>
            <a:pPr marL="361950" indent="-171450">
              <a:lnSpc>
                <a:spcPct val="120000"/>
              </a:lnSpc>
              <a:buFont typeface="Arial" panose="020B0604020202020204" pitchFamily="34" charset="0"/>
              <a:buChar char="•"/>
            </a:pP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hlinkClick r:id="rId5"/>
              </a:rPr>
              <a:t>Financial Wellbeing Support:</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 delivered by Financial Wellbeing Coaches</a:t>
            </a:r>
          </a:p>
          <a:p>
            <a:pPr marL="361950" indent="-171450">
              <a:lnSpc>
                <a:spcPct val="120000"/>
              </a:lnSpc>
              <a:buFont typeface="Arial" panose="020B0604020202020204" pitchFamily="34" charset="0"/>
              <a:buChar char="•"/>
            </a:pP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hlinkClick r:id="rId6"/>
              </a:rPr>
              <a:t>Legal Support:</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 delivered by Legal Specialists</a:t>
            </a:r>
          </a:p>
          <a:p>
            <a:pPr marL="361950" indent="-171450">
              <a:lnSpc>
                <a:spcPct val="120000"/>
              </a:lnSpc>
              <a:buFont typeface="Arial" panose="020B0604020202020204" pitchFamily="34" charset="0"/>
              <a:buChar char="•"/>
            </a:pP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hlinkClick r:id="rId7"/>
              </a:rPr>
              <a:t>Career Redirection:</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 support to help guide reflection and explore potential career pathways</a:t>
            </a:r>
          </a:p>
          <a:p>
            <a:pPr marL="190500">
              <a:lnSpc>
                <a:spcPct val="120000"/>
              </a:lnSpc>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b="1" kern="100">
                <a:solidFill>
                  <a:srgbClr val="201C16"/>
                </a:solidFill>
                <a:latin typeface="Segoe UI Semilight" panose="020B0402040204020203" pitchFamily="34" charset="0"/>
                <a:ea typeface="Calibri"/>
                <a:cs typeface="Segoe UI Semilight" panose="020B0402040204020203" pitchFamily="34" charset="0"/>
              </a:rPr>
              <a:t>How to access the EAP: </a:t>
            </a:r>
          </a:p>
          <a:p>
            <a:pPr>
              <a:lnSpc>
                <a:spcPct val="120000"/>
              </a:lnSpc>
            </a:pPr>
            <a:r>
              <a:rPr lang="en-US" sz="800" b="1" kern="100">
                <a:solidFill>
                  <a:srgbClr val="201C16"/>
                </a:solidFill>
                <a:latin typeface="Segoe UI Semilight" panose="020B0402040204020203" pitchFamily="34" charset="0"/>
                <a:ea typeface="Calibri"/>
                <a:cs typeface="Segoe UI Semilight" panose="020B0402040204020203" pitchFamily="34" charset="0"/>
              </a:rPr>
              <a:t>Visit: </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[Insert your PeopleSense booking link]</a:t>
            </a:r>
          </a:p>
          <a:p>
            <a:pPr>
              <a:lnSpc>
                <a:spcPct val="120000"/>
              </a:lnSpc>
            </a:pPr>
            <a:r>
              <a:rPr lang="en-US" sz="800" b="1" kern="100">
                <a:solidFill>
                  <a:srgbClr val="201C16"/>
                </a:solidFill>
                <a:latin typeface="Segoe UI Semilight" panose="020B0402040204020203" pitchFamily="34" charset="0"/>
                <a:ea typeface="Calibri"/>
                <a:cs typeface="Segoe UI Semilight" panose="020B0402040204020203" pitchFamily="34" charset="0"/>
              </a:rPr>
              <a:t>Registration code: </a:t>
            </a: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[Insert code]</a:t>
            </a:r>
          </a:p>
          <a:p>
            <a:pPr>
              <a:lnSpc>
                <a:spcPct val="120000"/>
              </a:lnSpc>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You can also watch a short video explaining how </a:t>
            </a:r>
            <a:r>
              <a:rPr lang="en-AU" sz="800">
                <a:solidFill>
                  <a:srgbClr val="FF6F31"/>
                </a:solidFill>
                <a:latin typeface="Segoe UI Semilight"/>
                <a:cs typeface="Segoe UI Semilight"/>
                <a:hlinkClick r:id="rId8">
                  <a:extLst>
                    <a:ext uri="{A12FA001-AC4F-418D-AE19-62706E023703}">
                      <ahyp:hlinkClr xmlns:ahyp="http://schemas.microsoft.com/office/drawing/2018/hyperlinkcolor" val="tx"/>
                    </a:ext>
                  </a:extLst>
                </a:hlinkClick>
              </a:rPr>
              <a:t>PeopleSense’s EAP</a:t>
            </a:r>
            <a:r>
              <a:rPr lang="en-AU" sz="800">
                <a:solidFill>
                  <a:srgbClr val="FF6F31"/>
                </a:solidFill>
                <a:latin typeface="Segoe UI Semilight"/>
                <a:cs typeface="Segoe UI Semilight"/>
              </a:rPr>
              <a:t> </a:t>
            </a:r>
            <a:r>
              <a:rPr lang="en-AU" sz="800" kern="100">
                <a:solidFill>
                  <a:srgbClr val="201C16"/>
                </a:solidFill>
                <a:latin typeface="Segoe UI Semilight" panose="020B0402040204020203" pitchFamily="34" charset="0"/>
                <a:ea typeface="Calibri"/>
                <a:cs typeface="Segoe UI Semilight" panose="020B0402040204020203" pitchFamily="34" charset="0"/>
              </a:rPr>
              <a:t>works</a:t>
            </a:r>
            <a:r>
              <a:rPr lang="en-US" sz="800" kern="100">
                <a:solidFill>
                  <a:srgbClr val="201C16"/>
                </a:solidFill>
                <a:latin typeface="Segoe UI Semilight" panose="020B0402040204020203" pitchFamily="34" charset="0"/>
                <a:ea typeface="Calibri"/>
                <a:cs typeface="Segoe UI Semilight" panose="020B0402040204020203" pitchFamily="34" charset="0"/>
              </a:rPr>
              <a:t>. Taking the first step can make a real difference, please don’t hesitate to reach out if you need support.</a:t>
            </a:r>
          </a:p>
          <a:p>
            <a:pPr>
              <a:lnSpc>
                <a:spcPct val="120000"/>
              </a:lnSpc>
            </a:pPr>
            <a:endParaRPr lang="en-US" sz="8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800" kern="100">
                <a:solidFill>
                  <a:srgbClr val="201C16"/>
                </a:solidFill>
                <a:latin typeface="Segoe UI Semilight" panose="020B0402040204020203" pitchFamily="34" charset="0"/>
                <a:ea typeface="Calibri"/>
                <a:cs typeface="Segoe UI Semilight" panose="020B0402040204020203" pitchFamily="34" charset="0"/>
              </a:rPr>
              <a:t>Kind regards,</a:t>
            </a:r>
          </a:p>
          <a:p>
            <a:pPr>
              <a:lnSpc>
                <a:spcPct val="120000"/>
              </a:lnSpc>
            </a:pPr>
            <a:r>
              <a:rPr lang="en-US"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[HR Leader Name]</a:t>
            </a:r>
            <a:endParaRPr lang="en-AU" sz="800" kern="100">
              <a:solidFill>
                <a:srgbClr val="201C16"/>
              </a:solidFill>
              <a:highlight>
                <a:srgbClr val="FFFF00"/>
              </a:highlight>
              <a:latin typeface="Segoe UI Semilight" panose="020B0402040204020203" pitchFamily="34" charset="0"/>
              <a:ea typeface="Calibri"/>
              <a:cs typeface="Segoe UI Semilight" panose="020B0402040204020203" pitchFamily="34" charset="0"/>
            </a:endParaRPr>
          </a:p>
        </p:txBody>
      </p:sp>
      <p:sp>
        <p:nvSpPr>
          <p:cNvPr id="9" name="TextBox 8">
            <a:extLst>
              <a:ext uri="{FF2B5EF4-FFF2-40B4-BE49-F238E27FC236}">
                <a16:creationId xmlns:a16="http://schemas.microsoft.com/office/drawing/2014/main" id="{D1586243-7BE5-1EB5-D8A5-03FC34110A94}"/>
              </a:ext>
            </a:extLst>
          </p:cNvPr>
          <p:cNvSpPr txBox="1"/>
          <p:nvPr/>
        </p:nvSpPr>
        <p:spPr>
          <a:xfrm>
            <a:off x="5178715" y="1148637"/>
            <a:ext cx="5734954" cy="186077"/>
          </a:xfrm>
          <a:prstGeom prst="rect">
            <a:avLst/>
          </a:prstGeom>
          <a:noFill/>
        </p:spPr>
        <p:txBody>
          <a:bodyPr wrap="square" lIns="0" tIns="0" rIns="0" bIns="0" anchor="t">
            <a:spAutoFit/>
          </a:bodyPr>
          <a:lstStyle/>
          <a:p>
            <a:pPr>
              <a:lnSpc>
                <a:spcPct val="115000"/>
              </a:lnSpc>
              <a:spcAft>
                <a:spcPts val="800"/>
              </a:spcAft>
            </a:pPr>
            <a:r>
              <a:rPr lang="en-AU" sz="1150" b="1" kern="100">
                <a:solidFill>
                  <a:schemeClr val="accent3"/>
                </a:solidFill>
                <a:latin typeface="Segoe UI Semibold" panose="020B0702040204020203" pitchFamily="34" charset="0"/>
                <a:ea typeface="Calibri"/>
                <a:cs typeface="Segoe UI Semibold" panose="020B0702040204020203" pitchFamily="34" charset="0"/>
              </a:rPr>
              <a:t>Email Subject: </a:t>
            </a:r>
            <a:r>
              <a:rPr lang="en-US" sz="1150" b="1" kern="100">
                <a:solidFill>
                  <a:schemeClr val="accent3"/>
                </a:solidFill>
                <a:latin typeface="Segoe UI Semibold" panose="020B0702040204020203" pitchFamily="34" charset="0"/>
                <a:ea typeface="Calibri"/>
                <a:cs typeface="Segoe UI Semibold" panose="020B0702040204020203" pitchFamily="34" charset="0"/>
              </a:rPr>
              <a:t>Reminder: Our EAP is available when you need support</a:t>
            </a:r>
            <a:endParaRPr lang="en-AU" sz="1150" b="1" kern="100">
              <a:solidFill>
                <a:schemeClr val="accent3"/>
              </a:solidFill>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2463362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67A1D-AEBA-4B1F-7766-73D12B2015B2}"/>
              </a:ext>
            </a:extLst>
          </p:cNvPr>
          <p:cNvSpPr>
            <a:spLocks noGrp="1"/>
          </p:cNvSpPr>
          <p:nvPr>
            <p:ph type="sldNum" idx="12"/>
          </p:nvPr>
        </p:nvSpPr>
        <p:spPr>
          <a:xfrm>
            <a:off x="10936758" y="6534080"/>
            <a:ext cx="731700" cy="123111"/>
          </a:xfrm>
        </p:spPr>
        <p:txBody>
          <a:bodyPr wrap="square" anchor="ctr">
            <a:normAutofit/>
          </a:bodyPr>
          <a:lstStyle/>
          <a:p>
            <a:pPr>
              <a:lnSpc>
                <a:spcPct val="90000"/>
              </a:lnSpc>
              <a:spcAft>
                <a:spcPts val="600"/>
              </a:spcAft>
            </a:pPr>
            <a:fld id="{00000000-1234-1234-1234-123412341234}" type="slidenum">
              <a:rPr lang="en-GB" sz="300" smtClean="0"/>
              <a:pPr>
                <a:lnSpc>
                  <a:spcPct val="90000"/>
                </a:lnSpc>
                <a:spcAft>
                  <a:spcPts val="600"/>
                </a:spcAft>
              </a:pPr>
              <a:t>6</a:t>
            </a:fld>
            <a:endParaRPr lang="en-GB" sz="300"/>
          </a:p>
        </p:txBody>
      </p:sp>
      <p:pic>
        <p:nvPicPr>
          <p:cNvPr id="5" name="Altius_PeopleSense_Explainer_EAP for Employees_Clients">
            <a:hlinkClick r:id="" action="ppaction://media"/>
            <a:extLst>
              <a:ext uri="{FF2B5EF4-FFF2-40B4-BE49-F238E27FC236}">
                <a16:creationId xmlns:a16="http://schemas.microsoft.com/office/drawing/2014/main" id="{8D204B2B-9B9F-395C-02E2-BFBF6C1962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5300" y="1238251"/>
            <a:ext cx="9021396" cy="5074535"/>
          </a:xfrm>
          <a:prstGeom prst="rect">
            <a:avLst/>
          </a:prstGeom>
          <a:noFill/>
        </p:spPr>
      </p:pic>
      <p:sp>
        <p:nvSpPr>
          <p:cNvPr id="9" name="Text Placeholder 1">
            <a:extLst>
              <a:ext uri="{FF2B5EF4-FFF2-40B4-BE49-F238E27FC236}">
                <a16:creationId xmlns:a16="http://schemas.microsoft.com/office/drawing/2014/main" id="{A98BBA5F-1619-C38B-9A31-196CA80ECB1A}"/>
              </a:ext>
            </a:extLst>
          </p:cNvPr>
          <p:cNvSpPr>
            <a:spLocks noGrp="1"/>
          </p:cNvSpPr>
          <p:nvPr>
            <p:ph type="body" sz="quarter" idx="15"/>
          </p:nvPr>
        </p:nvSpPr>
        <p:spPr>
          <a:xfrm>
            <a:off x="539997" y="539999"/>
            <a:ext cx="11128461" cy="477054"/>
          </a:xfrm>
        </p:spPr>
        <p:txBody>
          <a:bodyPr>
            <a:normAutofit/>
          </a:bodyPr>
          <a:lstStyle/>
          <a:p>
            <a:pPr>
              <a:lnSpc>
                <a:spcPct val="90000"/>
              </a:lnSpc>
              <a:spcAft>
                <a:spcPts val="600"/>
              </a:spcAft>
            </a:pPr>
            <a:r>
              <a:rPr lang="en-US"/>
              <a:t>Video: Employee Assist (EAP) Explainer for your people</a:t>
            </a:r>
          </a:p>
        </p:txBody>
      </p:sp>
    </p:spTree>
    <p:extLst>
      <p:ext uri="{BB962C8B-B14F-4D97-AF65-F5344CB8AC3E}">
        <p14:creationId xmlns:p14="http://schemas.microsoft.com/office/powerpoint/2010/main" val="20867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81A5F-5C57-F931-30C6-D7C0DA3496FC}"/>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FFF8026-8FCA-A25F-DE03-5C0DC09012D0}"/>
              </a:ext>
            </a:extLst>
          </p:cNvPr>
          <p:cNvSpPr/>
          <p:nvPr/>
        </p:nvSpPr>
        <p:spPr>
          <a:xfrm>
            <a:off x="538154" y="1932101"/>
            <a:ext cx="4016640" cy="3380128"/>
          </a:xfrm>
          <a:prstGeom prst="roundRect">
            <a:avLst>
              <a:gd name="adj" fmla="val 884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r>
              <a:rPr lang="en-US" sz="1000" b="1">
                <a:solidFill>
                  <a:schemeClr val="accent3"/>
                </a:solidFill>
                <a:latin typeface="Segoe UI Semilight"/>
                <a:cs typeface="Segoe UI Semilight"/>
              </a:rPr>
              <a:t>This email reminds leaders that dedicated manager support is available through your existing Employee Assistance Program via the Manager Assistance Program, or MAP.</a:t>
            </a:r>
            <a:endParaRPr lang="en-US" sz="1000" b="1">
              <a:latin typeface="Segoe UI Semilight"/>
              <a:cs typeface="Segoe UI Semilight"/>
            </a:endParaRPr>
          </a:p>
          <a:p>
            <a:pPr>
              <a:spcAft>
                <a:spcPts val="600"/>
              </a:spcAft>
            </a:pPr>
            <a:endParaRPr lang="en-US" sz="1000">
              <a:solidFill>
                <a:schemeClr val="accent3"/>
              </a:solidFill>
              <a:latin typeface="Segoe UI Semilight"/>
              <a:cs typeface="Segoe UI Semilight"/>
            </a:endParaRPr>
          </a:p>
          <a:p>
            <a:pPr marL="228600" indent="-228600">
              <a:spcAft>
                <a:spcPts val="600"/>
              </a:spcAft>
              <a:buAutoNum type="arabicPeriod"/>
            </a:pPr>
            <a:r>
              <a:rPr lang="en-US" sz="1000">
                <a:solidFill>
                  <a:schemeClr val="accent3"/>
                </a:solidFill>
                <a:latin typeface="Segoe UI Semilight"/>
                <a:cs typeface="Segoe UI Semilight"/>
              </a:rPr>
              <a:t>Copy and paste the content into an email to share with your leaders, managers and supervisors. </a:t>
            </a:r>
            <a:endParaRPr lang="en-US" sz="1000">
              <a:solidFill>
                <a:schemeClr val="accent3"/>
              </a:solidFill>
              <a:cs typeface="Segoe UI"/>
            </a:endParaRPr>
          </a:p>
          <a:p>
            <a:pPr marL="228600" indent="-228600">
              <a:spcAft>
                <a:spcPts val="600"/>
              </a:spcAft>
              <a:buAutoNum type="arabicPeriod"/>
            </a:pPr>
            <a:r>
              <a:rPr lang="en-US" sz="1000">
                <a:solidFill>
                  <a:schemeClr val="accent3"/>
                </a:solidFill>
                <a:latin typeface="Segoe UI Semilight"/>
                <a:ea typeface="+mn-lt"/>
                <a:cs typeface="Segoe UI Semilight"/>
              </a:rPr>
              <a:t>Attach</a:t>
            </a:r>
            <a:r>
              <a:rPr lang="en-US" sz="1000">
                <a:solidFill>
                  <a:schemeClr val="accent3"/>
                </a:solidFill>
                <a:latin typeface="Segoe UI Semilight"/>
                <a:cs typeface="Segoe UI Semilight"/>
              </a:rPr>
              <a:t> the </a:t>
            </a:r>
            <a:r>
              <a:rPr lang="en-US" sz="1000" b="1" i="1">
                <a:solidFill>
                  <a:schemeClr val="accent3"/>
                </a:solidFill>
                <a:latin typeface="Segoe UI Semilight"/>
                <a:cs typeface="Segoe UI Semilight"/>
              </a:rPr>
              <a:t>Manager Assistance Program</a:t>
            </a:r>
            <a:r>
              <a:rPr lang="en-US" sz="1000" b="1">
                <a:solidFill>
                  <a:srgbClr val="400A4B"/>
                </a:solidFill>
                <a:latin typeface="Segoe UI Semilight"/>
                <a:cs typeface="Segoe UI Semilight"/>
              </a:rPr>
              <a:t> </a:t>
            </a:r>
            <a:r>
              <a:rPr lang="en-US" sz="1000">
                <a:solidFill>
                  <a:schemeClr val="accent3"/>
                </a:solidFill>
                <a:latin typeface="Segoe UI Semilight"/>
                <a:cs typeface="Segoe UI Semilight"/>
              </a:rPr>
              <a:t>brochure, available via your AltiusLife admin portal, which includes your </a:t>
            </a:r>
            <a:r>
              <a:rPr lang="en-US" sz="1000" err="1">
                <a:solidFill>
                  <a:schemeClr val="accent3"/>
                </a:solidFill>
                <a:latin typeface="Segoe UI Semilight"/>
                <a:cs typeface="Segoe UI Semilight"/>
              </a:rPr>
              <a:t>organisation’s</a:t>
            </a:r>
            <a:r>
              <a:rPr lang="en-US" sz="1000">
                <a:solidFill>
                  <a:schemeClr val="accent3"/>
                </a:solidFill>
                <a:latin typeface="Segoe UI Semilight"/>
                <a:cs typeface="Segoe UI Semilight"/>
              </a:rPr>
              <a:t> unique registration code for online booking.</a:t>
            </a:r>
          </a:p>
          <a:p>
            <a:pPr marL="228600" indent="-228600">
              <a:spcAft>
                <a:spcPts val="600"/>
              </a:spcAft>
              <a:buFont typeface="Arial"/>
              <a:buAutoNum type="arabicPeriod"/>
            </a:pPr>
            <a:r>
              <a:rPr lang="en-US" sz="1000">
                <a:solidFill>
                  <a:schemeClr val="accent3"/>
                </a:solidFill>
                <a:latin typeface="Segoe UI Semilight"/>
                <a:cs typeface="Segoe UI Semilight"/>
              </a:rPr>
              <a:t>Insert your organisations unique Appointment Booking Link and Registration Code where highlighted in the email.</a:t>
            </a:r>
          </a:p>
          <a:p>
            <a:pPr marL="228600" indent="-228600">
              <a:spcAft>
                <a:spcPts val="600"/>
              </a:spcAft>
              <a:buAutoNum type="arabicPeriod"/>
            </a:pPr>
            <a:r>
              <a:rPr lang="en-US" sz="1000">
                <a:solidFill>
                  <a:schemeClr val="accent3"/>
                </a:solidFill>
                <a:latin typeface="Segoe UI Semilight"/>
                <a:cs typeface="Segoe UI Semilight"/>
              </a:rPr>
              <a:t>Download the email signature banner from AltiusLife, with your </a:t>
            </a:r>
            <a:r>
              <a:rPr lang="en-US" sz="1000" err="1">
                <a:solidFill>
                  <a:schemeClr val="accent3"/>
                </a:solidFill>
                <a:latin typeface="Segoe UI Semilight"/>
                <a:cs typeface="Segoe UI Semilight"/>
              </a:rPr>
              <a:t>organisation’s</a:t>
            </a:r>
            <a:r>
              <a:rPr lang="en-US" sz="1000">
                <a:solidFill>
                  <a:schemeClr val="accent3"/>
                </a:solidFill>
                <a:latin typeface="Segoe UI Semilight"/>
                <a:cs typeface="Segoe UI Semilight"/>
              </a:rPr>
              <a:t> unique QR code automatically embedded. Once downloaded, simply add it to your email signature. </a:t>
            </a:r>
            <a:endParaRPr lang="en-US" sz="1000">
              <a:solidFill>
                <a:schemeClr val="accent3"/>
              </a:solidFill>
              <a:cs typeface="Segoe UI"/>
            </a:endParaRPr>
          </a:p>
          <a:p>
            <a:pPr>
              <a:lnSpc>
                <a:spcPct val="130000"/>
              </a:lnSpc>
            </a:pPr>
            <a:endParaRPr lang="en-US" sz="1000">
              <a:solidFill>
                <a:schemeClr val="accent3"/>
              </a:solidFill>
              <a:latin typeface="Segoe UI Semilight"/>
              <a:cs typeface="Segoe UI Semilight"/>
            </a:endParaRPr>
          </a:p>
          <a:p>
            <a:pPr>
              <a:lnSpc>
                <a:spcPct val="130000"/>
              </a:lnSpc>
            </a:pPr>
            <a:r>
              <a:rPr lang="en-US" sz="1000">
                <a:solidFill>
                  <a:schemeClr val="accent3"/>
                </a:solidFill>
                <a:latin typeface="Segoe UI Semilight"/>
                <a:cs typeface="Segoe UI Semilight"/>
              </a:rPr>
              <a:t>No AltiusLife portal access? please email </a:t>
            </a:r>
            <a:r>
              <a:rPr lang="en-US" sz="1000">
                <a:solidFill>
                  <a:srgbClr val="FF6F31"/>
                </a:solidFill>
                <a:latin typeface="Segoe UI Semilight"/>
                <a:cs typeface="Segoe UI Semilight"/>
                <a:hlinkClick r:id="rId2"/>
              </a:rPr>
              <a:t>info@altiuslife.com.au</a:t>
            </a:r>
            <a:endParaRPr lang="en-US" sz="1000">
              <a:cs typeface="Segoe UI"/>
            </a:endParaRPr>
          </a:p>
        </p:txBody>
      </p:sp>
      <p:sp>
        <p:nvSpPr>
          <p:cNvPr id="2" name="Slide Number Placeholder 1">
            <a:extLst>
              <a:ext uri="{FF2B5EF4-FFF2-40B4-BE49-F238E27FC236}">
                <a16:creationId xmlns:a16="http://schemas.microsoft.com/office/drawing/2014/main" id="{1B76C282-E792-EC58-FE38-F8FF2C37E30F}"/>
              </a:ext>
            </a:extLst>
          </p:cNvPr>
          <p:cNvSpPr>
            <a:spLocks noGrp="1"/>
          </p:cNvSpPr>
          <p:nvPr>
            <p:ph type="sldNum" idx="12"/>
          </p:nvPr>
        </p:nvSpPr>
        <p:spPr/>
        <p:txBody>
          <a:bodyPr/>
          <a:lstStyle/>
          <a:p>
            <a:fld id="{00000000-1234-1234-1234-123412341234}" type="slidenum">
              <a:rPr lang="en-GB" smtClean="0"/>
              <a:pPr/>
              <a:t>7</a:t>
            </a:fld>
            <a:endParaRPr lang="en-GB"/>
          </a:p>
        </p:txBody>
      </p:sp>
      <p:sp>
        <p:nvSpPr>
          <p:cNvPr id="4" name="Text Placeholder 15">
            <a:extLst>
              <a:ext uri="{FF2B5EF4-FFF2-40B4-BE49-F238E27FC236}">
                <a16:creationId xmlns:a16="http://schemas.microsoft.com/office/drawing/2014/main" id="{E7279542-88F7-9882-B569-5366CADA91BC}"/>
              </a:ext>
            </a:extLst>
          </p:cNvPr>
          <p:cNvSpPr txBox="1">
            <a:spLocks/>
          </p:cNvSpPr>
          <p:nvPr/>
        </p:nvSpPr>
        <p:spPr>
          <a:xfrm>
            <a:off x="536310" y="5416489"/>
            <a:ext cx="3274982" cy="215444"/>
          </a:xfrm>
          <a:prstGeom prst="rect">
            <a:avLst/>
          </a:prstGeom>
        </p:spPr>
        <p:txBody>
          <a:bodyPr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accent3"/>
                </a:solidFill>
                <a:latin typeface="+mj-lt"/>
              </a:rPr>
              <a:t>Email signature banner </a:t>
            </a:r>
          </a:p>
        </p:txBody>
      </p:sp>
      <p:sp>
        <p:nvSpPr>
          <p:cNvPr id="5" name="Text Placeholder 43">
            <a:extLst>
              <a:ext uri="{FF2B5EF4-FFF2-40B4-BE49-F238E27FC236}">
                <a16:creationId xmlns:a16="http://schemas.microsoft.com/office/drawing/2014/main" id="{23B719F4-97CF-4451-A8D8-FF8B893A1261}"/>
              </a:ext>
            </a:extLst>
          </p:cNvPr>
          <p:cNvSpPr txBox="1">
            <a:spLocks/>
          </p:cNvSpPr>
          <p:nvPr/>
        </p:nvSpPr>
        <p:spPr>
          <a:xfrm>
            <a:off x="536310" y="392958"/>
            <a:ext cx="4159358" cy="215444"/>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a:cs typeface="Arial"/>
              </a:rPr>
              <a:t>Leaders Reminder </a:t>
            </a:r>
          </a:p>
        </p:txBody>
      </p:sp>
      <p:sp>
        <p:nvSpPr>
          <p:cNvPr id="6" name="Text Placeholder 44">
            <a:extLst>
              <a:ext uri="{FF2B5EF4-FFF2-40B4-BE49-F238E27FC236}">
                <a16:creationId xmlns:a16="http://schemas.microsoft.com/office/drawing/2014/main" id="{3DF04BB6-E2C9-F305-B4E4-84D60AAA1852}"/>
              </a:ext>
            </a:extLst>
          </p:cNvPr>
          <p:cNvSpPr txBox="1">
            <a:spLocks/>
          </p:cNvSpPr>
          <p:nvPr/>
        </p:nvSpPr>
        <p:spPr>
          <a:xfrm>
            <a:off x="539997" y="685476"/>
            <a:ext cx="4012954" cy="800219"/>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1pPr>
            <a:lvl2pPr marR="0" lvl="1"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2pPr>
            <a:lvl3pPr marR="0" lvl="2"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3pPr>
            <a:lvl4pPr marR="0" lvl="3"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4pPr>
            <a:lvl5pPr marR="0" lvl="4" algn="l" rtl="0">
              <a:lnSpc>
                <a:spcPct val="100000"/>
              </a:lnSpc>
              <a:spcBef>
                <a:spcPts val="0"/>
              </a:spcBef>
              <a:spcAft>
                <a:spcPts val="0"/>
              </a:spcAft>
              <a:buClr>
                <a:srgbClr val="000000"/>
              </a:buClr>
              <a:buFont typeface="Arial"/>
              <a:defRPr sz="3100" b="0" i="0" u="none" strike="noStrike" cap="none">
                <a:solidFill>
                  <a:schemeClr val="accent3"/>
                </a:solidFill>
                <a:latin typeface="Georgia" panose="02040502050405020303" pitchFamily="18"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2600"/>
              <a:t>Email Template #3:</a:t>
            </a:r>
          </a:p>
          <a:p>
            <a:r>
              <a:rPr lang="en-AU" sz="2600">
                <a:solidFill>
                  <a:srgbClr val="FF6F31"/>
                </a:solidFill>
              </a:rPr>
              <a:t>M</a:t>
            </a:r>
            <a:r>
              <a:rPr lang="en-AU" sz="2600"/>
              <a:t>AP Reminder</a:t>
            </a:r>
            <a:endParaRPr lang="en-AU" sz="2400" b="1"/>
          </a:p>
        </p:txBody>
      </p:sp>
      <p:sp>
        <p:nvSpPr>
          <p:cNvPr id="8" name="TextBox 7">
            <a:extLst>
              <a:ext uri="{FF2B5EF4-FFF2-40B4-BE49-F238E27FC236}">
                <a16:creationId xmlns:a16="http://schemas.microsoft.com/office/drawing/2014/main" id="{9F72398B-D01F-769C-A0A2-17303D4D71DF}"/>
              </a:ext>
            </a:extLst>
          </p:cNvPr>
          <p:cNvSpPr txBox="1"/>
          <p:nvPr/>
        </p:nvSpPr>
        <p:spPr>
          <a:xfrm>
            <a:off x="5178715" y="1306139"/>
            <a:ext cx="6363930" cy="4804392"/>
          </a:xfrm>
          <a:prstGeom prst="rect">
            <a:avLst/>
          </a:prstGeom>
          <a:noFill/>
        </p:spPr>
        <p:txBody>
          <a:bodyPr wrap="square" lIns="0" tIns="0" rIns="0" bIns="0" anchor="t">
            <a:spAutoFit/>
          </a:bodyPr>
          <a:lstStyle/>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Dear Leaders,</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As part of our Employee Assistance Program, you have access to dedicated support through the Manager Assistance Program (MAP). Leadership often means being a trusted point of contact for your team. While many conversations are part of everyday leadership, there are times when it helps to step back and talk through a situation before deciding on the best way forward.</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MAP is designed to support you in those moments. </a:t>
            </a:r>
            <a:r>
              <a:rPr lang="en-US" sz="900" kern="100">
                <a:solidFill>
                  <a:srgbClr val="201C16"/>
                </a:solidFill>
                <a:latin typeface="Segoe UI Semilight" panose="020B0402040204020203" pitchFamily="34" charset="0"/>
                <a:ea typeface="Calibri"/>
                <a:cs typeface="Segoe UI Semilight" panose="020B0402040204020203" pitchFamily="34" charset="0"/>
              </a:rPr>
              <a:t>Delivered by PeopleSense: Psychology &amp; Wellbeing by Altius, MAP connects you with qualified, independent professionals who can provide guidance on people-related matters, workplace situations, and leadership challenges. You may find MAP helpful when:</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Preparing for a sensitive or difficult conversation</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Managing Team conflict</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Supporting an employee through a challenging time or responding to wellbeing concerns</a:t>
            </a:r>
          </a:p>
          <a:p>
            <a:pPr marL="361950" lvl="3" indent="-171450">
              <a:lnSpc>
                <a:spcPct val="120000"/>
              </a:lnSpc>
              <a:buFont typeface="Arial" panose="020B0604020202020204" pitchFamily="34" charset="0"/>
              <a:buChar char="•"/>
            </a:pPr>
            <a:r>
              <a:rPr lang="en-US" sz="900" kern="100">
                <a:solidFill>
                  <a:srgbClr val="201C16"/>
                </a:solidFill>
                <a:latin typeface="Segoe UI Semilight" panose="020B0402040204020203" pitchFamily="34" charset="0"/>
                <a:ea typeface="Calibri"/>
                <a:cs typeface="Segoe UI Semilight" panose="020B0402040204020203" pitchFamily="34" charset="0"/>
              </a:rPr>
              <a:t>Navigating the pressures and complexity of leadership</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Often this aren’t always crisis situations, they are everyday leadership moments where having a sounding board can help you feel more confident and supported in your approach.</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Sessions are available by phone, video, or in person, depending on what works best for you.</a:t>
            </a:r>
          </a:p>
          <a:p>
            <a:pPr marL="542925" indent="-361950">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 Free to access ✅ Completely confidential ✅ Available when you need it</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How to access the MAP: </a:t>
            </a: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Visit: </a:t>
            </a:r>
            <a:r>
              <a:rPr lang="en-US"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[Insert your PeopleSense booking link]</a:t>
            </a:r>
          </a:p>
          <a:p>
            <a:pPr>
              <a:lnSpc>
                <a:spcPct val="120000"/>
              </a:lnSpc>
            </a:pPr>
            <a:r>
              <a:rPr lang="en-US" sz="900" b="1" kern="100">
                <a:solidFill>
                  <a:srgbClr val="201C16"/>
                </a:solidFill>
                <a:latin typeface="Segoe UI Semilight" panose="020B0402040204020203" pitchFamily="34" charset="0"/>
                <a:ea typeface="Calibri"/>
                <a:cs typeface="Segoe UI Semilight" panose="020B0402040204020203" pitchFamily="34" charset="0"/>
              </a:rPr>
              <a:t>Registration code: </a:t>
            </a:r>
            <a:r>
              <a:rPr lang="en-US"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[Insert code]</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You can also watch a short video explaining how </a:t>
            </a:r>
            <a:r>
              <a:rPr lang="en-AU" sz="900">
                <a:solidFill>
                  <a:srgbClr val="FF6F31"/>
                </a:solidFill>
                <a:latin typeface="Segoe UI Semilight"/>
                <a:cs typeface="Segoe UI Semilight"/>
                <a:hlinkClick r:id="rId3">
                  <a:extLst>
                    <a:ext uri="{A12FA001-AC4F-418D-AE19-62706E023703}">
                      <ahyp:hlinkClr xmlns:ahyp="http://schemas.microsoft.com/office/drawing/2018/hyperlinkcolor" val="tx"/>
                    </a:ext>
                  </a:extLst>
                </a:hlinkClick>
              </a:rPr>
              <a:t>PeopleSense’s MAP</a:t>
            </a:r>
            <a:r>
              <a:rPr lang="en-AU" sz="900">
                <a:solidFill>
                  <a:srgbClr val="FF6F31"/>
                </a:solidFill>
                <a:latin typeface="Segoe UI Semilight"/>
                <a:cs typeface="Segoe UI Semilight"/>
              </a:rPr>
              <a:t> </a:t>
            </a:r>
            <a:r>
              <a:rPr lang="en-AU" sz="900" kern="100">
                <a:solidFill>
                  <a:srgbClr val="201C16"/>
                </a:solidFill>
                <a:latin typeface="Segoe UI Semilight" panose="020B0402040204020203" pitchFamily="34" charset="0"/>
                <a:ea typeface="Calibri"/>
                <a:cs typeface="Segoe UI Semilight" panose="020B0402040204020203" pitchFamily="34" charset="0"/>
              </a:rPr>
              <a:t>works</a:t>
            </a:r>
            <a:r>
              <a:rPr lang="en-US" sz="900" kern="100">
                <a:solidFill>
                  <a:srgbClr val="201C16"/>
                </a:solidFill>
                <a:latin typeface="Segoe UI Semilight" panose="020B0402040204020203" pitchFamily="34" charset="0"/>
                <a:ea typeface="Calibri"/>
                <a:cs typeface="Segoe UI Semilight" panose="020B0402040204020203" pitchFamily="34" charset="0"/>
              </a:rPr>
              <a:t>. Using MAP is a proactive way to support both yourself and your team; please feel encouraged to use it whenever you need.</a:t>
            </a:r>
          </a:p>
          <a:p>
            <a:pPr>
              <a:lnSpc>
                <a:spcPct val="120000"/>
              </a:lnSpc>
            </a:pPr>
            <a:endParaRPr lang="en-US" sz="900" kern="100">
              <a:solidFill>
                <a:srgbClr val="201C16"/>
              </a:solidFill>
              <a:latin typeface="Segoe UI Semilight" panose="020B0402040204020203" pitchFamily="34" charset="0"/>
              <a:ea typeface="Calibri"/>
              <a:cs typeface="Segoe UI Semilight" panose="020B0402040204020203" pitchFamily="34" charset="0"/>
            </a:endParaRPr>
          </a:p>
          <a:p>
            <a:pPr>
              <a:lnSpc>
                <a:spcPct val="120000"/>
              </a:lnSpc>
            </a:pPr>
            <a:r>
              <a:rPr lang="en-US" sz="900" kern="100">
                <a:solidFill>
                  <a:srgbClr val="201C16"/>
                </a:solidFill>
                <a:latin typeface="Segoe UI Semilight" panose="020B0402040204020203" pitchFamily="34" charset="0"/>
                <a:ea typeface="Calibri"/>
                <a:cs typeface="Segoe UI Semilight" panose="020B0402040204020203" pitchFamily="34" charset="0"/>
              </a:rPr>
              <a:t>Kind regards,</a:t>
            </a:r>
          </a:p>
          <a:p>
            <a:pPr>
              <a:lnSpc>
                <a:spcPct val="120000"/>
              </a:lnSpc>
            </a:pPr>
            <a:r>
              <a:rPr lang="en-US"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rPr>
              <a:t>[HR Leader Name]</a:t>
            </a:r>
            <a:endParaRPr lang="en-AU" sz="900" kern="100">
              <a:solidFill>
                <a:srgbClr val="201C16"/>
              </a:solidFill>
              <a:highlight>
                <a:srgbClr val="FFFF00"/>
              </a:highlight>
              <a:latin typeface="Segoe UI Semilight" panose="020B0402040204020203" pitchFamily="34" charset="0"/>
              <a:ea typeface="Calibri"/>
              <a:cs typeface="Segoe UI Semilight" panose="020B0402040204020203" pitchFamily="34" charset="0"/>
            </a:endParaRPr>
          </a:p>
        </p:txBody>
      </p:sp>
      <p:sp>
        <p:nvSpPr>
          <p:cNvPr id="9" name="TextBox 8">
            <a:extLst>
              <a:ext uri="{FF2B5EF4-FFF2-40B4-BE49-F238E27FC236}">
                <a16:creationId xmlns:a16="http://schemas.microsoft.com/office/drawing/2014/main" id="{EC0F02B0-E537-6CE6-FF28-4C6D0A2E5830}"/>
              </a:ext>
            </a:extLst>
          </p:cNvPr>
          <p:cNvSpPr txBox="1"/>
          <p:nvPr/>
        </p:nvSpPr>
        <p:spPr>
          <a:xfrm>
            <a:off x="5176872" y="1085585"/>
            <a:ext cx="5734954" cy="186077"/>
          </a:xfrm>
          <a:prstGeom prst="rect">
            <a:avLst/>
          </a:prstGeom>
          <a:noFill/>
        </p:spPr>
        <p:txBody>
          <a:bodyPr wrap="square" lIns="0" tIns="0" rIns="0" bIns="0" anchor="t">
            <a:spAutoFit/>
          </a:bodyPr>
          <a:lstStyle/>
          <a:p>
            <a:pPr>
              <a:lnSpc>
                <a:spcPct val="115000"/>
              </a:lnSpc>
              <a:spcAft>
                <a:spcPts val="800"/>
              </a:spcAft>
            </a:pPr>
            <a:r>
              <a:rPr lang="en-AU" sz="1150" b="1" kern="100">
                <a:solidFill>
                  <a:schemeClr val="accent3"/>
                </a:solidFill>
                <a:latin typeface="Segoe UI Semibold" panose="020B0702040204020203" pitchFamily="34" charset="0"/>
                <a:ea typeface="Calibri"/>
                <a:cs typeface="Segoe UI Semibold" panose="020B0702040204020203" pitchFamily="34" charset="0"/>
              </a:rPr>
              <a:t>Email Subject: </a:t>
            </a:r>
            <a:r>
              <a:rPr lang="en-US" sz="1150" b="1" kern="100">
                <a:solidFill>
                  <a:schemeClr val="accent3"/>
                </a:solidFill>
                <a:latin typeface="Segoe UI Semibold" panose="020B0702040204020203" pitchFamily="34" charset="0"/>
                <a:ea typeface="Calibri"/>
                <a:cs typeface="Segoe UI Semibold" panose="020B0702040204020203" pitchFamily="34" charset="0"/>
              </a:rPr>
              <a:t>Reminder: Manager support is available through our EAP</a:t>
            </a:r>
            <a:endParaRPr lang="en-AU" sz="1150" b="1" kern="100">
              <a:solidFill>
                <a:schemeClr val="accent3"/>
              </a:solidFill>
              <a:latin typeface="Segoe UI Semibold" panose="020B0702040204020203" pitchFamily="34" charset="0"/>
              <a:ea typeface="Calibri"/>
              <a:cs typeface="Segoe UI Semibold" panose="020B0702040204020203" pitchFamily="34" charset="0"/>
            </a:endParaRPr>
          </a:p>
        </p:txBody>
      </p:sp>
    </p:spTree>
    <p:extLst>
      <p:ext uri="{BB962C8B-B14F-4D97-AF65-F5344CB8AC3E}">
        <p14:creationId xmlns:p14="http://schemas.microsoft.com/office/powerpoint/2010/main" val="155061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33ACBDC5-378B-5EDF-66F8-DED507CBCBE0}"/>
              </a:ext>
            </a:extLst>
          </p:cNvPr>
          <p:cNvSpPr>
            <a:spLocks noGrp="1"/>
          </p:cNvSpPr>
          <p:nvPr>
            <p:ph type="body" sz="quarter" idx="15"/>
          </p:nvPr>
        </p:nvSpPr>
        <p:spPr>
          <a:xfrm>
            <a:off x="539997" y="539999"/>
            <a:ext cx="11128461" cy="477054"/>
          </a:xfrm>
        </p:spPr>
        <p:txBody>
          <a:bodyPr>
            <a:normAutofit/>
          </a:bodyPr>
          <a:lstStyle/>
          <a:p>
            <a:pPr>
              <a:lnSpc>
                <a:spcPct val="90000"/>
              </a:lnSpc>
              <a:spcAft>
                <a:spcPts val="600"/>
              </a:spcAft>
            </a:pPr>
            <a:r>
              <a:rPr lang="en-US"/>
              <a:t>Video: Manager Assist (MAP) Explainer for your leaders</a:t>
            </a:r>
          </a:p>
        </p:txBody>
      </p:sp>
      <p:sp>
        <p:nvSpPr>
          <p:cNvPr id="3" name="Slide Number Placeholder 2">
            <a:extLst>
              <a:ext uri="{FF2B5EF4-FFF2-40B4-BE49-F238E27FC236}">
                <a16:creationId xmlns:a16="http://schemas.microsoft.com/office/drawing/2014/main" id="{B6267A1D-AEBA-4B1F-7766-73D12B2015B2}"/>
              </a:ext>
            </a:extLst>
          </p:cNvPr>
          <p:cNvSpPr>
            <a:spLocks noGrp="1"/>
          </p:cNvSpPr>
          <p:nvPr>
            <p:ph type="sldNum" idx="12"/>
          </p:nvPr>
        </p:nvSpPr>
        <p:spPr>
          <a:xfrm>
            <a:off x="10936758" y="6534080"/>
            <a:ext cx="731700" cy="123111"/>
          </a:xfrm>
        </p:spPr>
        <p:txBody>
          <a:bodyPr wrap="square" anchor="ctr">
            <a:normAutofit/>
          </a:bodyPr>
          <a:lstStyle/>
          <a:p>
            <a:pPr>
              <a:lnSpc>
                <a:spcPct val="90000"/>
              </a:lnSpc>
              <a:spcAft>
                <a:spcPts val="600"/>
              </a:spcAft>
            </a:pPr>
            <a:fld id="{00000000-1234-1234-1234-123412341234}" type="slidenum">
              <a:rPr lang="en-GB" sz="300" smtClean="0"/>
              <a:pPr>
                <a:lnSpc>
                  <a:spcPct val="90000"/>
                </a:lnSpc>
                <a:spcAft>
                  <a:spcPts val="600"/>
                </a:spcAft>
              </a:pPr>
              <a:t>8</a:t>
            </a:fld>
            <a:endParaRPr lang="en-GB" sz="300"/>
          </a:p>
        </p:txBody>
      </p:sp>
      <p:pic>
        <p:nvPicPr>
          <p:cNvPr id="2" name="Altius_PeopleSense_Explainer_MAP for Employees_Clients">
            <a:hlinkClick r:id="" action="ppaction://media"/>
            <a:extLst>
              <a:ext uri="{FF2B5EF4-FFF2-40B4-BE49-F238E27FC236}">
                <a16:creationId xmlns:a16="http://schemas.microsoft.com/office/drawing/2014/main" id="{8E97EE29-D3F1-D793-DC28-F2969D5A6B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5300" y="1238251"/>
            <a:ext cx="9021396" cy="5074535"/>
          </a:xfrm>
          <a:prstGeom prst="rect">
            <a:avLst/>
          </a:prstGeom>
          <a:noFill/>
        </p:spPr>
      </p:pic>
    </p:spTree>
    <p:extLst>
      <p:ext uri="{BB962C8B-B14F-4D97-AF65-F5344CB8AC3E}">
        <p14:creationId xmlns:p14="http://schemas.microsoft.com/office/powerpoint/2010/main" val="1657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a:extLst>
            <a:ext uri="{FF2B5EF4-FFF2-40B4-BE49-F238E27FC236}">
              <a16:creationId xmlns:a16="http://schemas.microsoft.com/office/drawing/2014/main" id="{428ECD25-1B07-AD10-5687-096C888B84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C489B9-83FA-A039-8DA0-06D5629F73C3}"/>
              </a:ext>
            </a:extLst>
          </p:cNvPr>
          <p:cNvSpPr>
            <a:spLocks noGrp="1"/>
          </p:cNvSpPr>
          <p:nvPr>
            <p:ph type="sldNum" idx="12"/>
          </p:nvPr>
        </p:nvSpPr>
        <p:spPr>
          <a:xfrm>
            <a:off x="10936757" y="6534078"/>
            <a:ext cx="731700" cy="123111"/>
          </a:xfrm>
        </p:spPr>
        <p:txBody>
          <a:bodyPr/>
          <a:lstStyle/>
          <a:p>
            <a:pPr>
              <a:defRPr/>
            </a:pPr>
            <a:fld id="{00000000-1234-1234-1234-123412341234}" type="slidenum">
              <a:rPr lang="en-GB">
                <a:solidFill>
                  <a:srgbClr val="6C1C7C"/>
                </a:solidFill>
              </a:rPr>
              <a:pPr>
                <a:defRPr/>
              </a:pPr>
              <a:t>9</a:t>
            </a:fld>
            <a:endParaRPr lang="en-GB">
              <a:solidFill>
                <a:srgbClr val="6C1C7C"/>
              </a:solidFill>
            </a:endParaRPr>
          </a:p>
        </p:txBody>
      </p:sp>
      <p:sp>
        <p:nvSpPr>
          <p:cNvPr id="45" name="Text Placeholder 44">
            <a:extLst>
              <a:ext uri="{FF2B5EF4-FFF2-40B4-BE49-F238E27FC236}">
                <a16:creationId xmlns:a16="http://schemas.microsoft.com/office/drawing/2014/main" id="{BBC31082-BEFC-811E-8058-11DF7B7AA43D}"/>
              </a:ext>
            </a:extLst>
          </p:cNvPr>
          <p:cNvSpPr>
            <a:spLocks noGrp="1"/>
          </p:cNvSpPr>
          <p:nvPr>
            <p:ph type="body" sz="quarter" idx="37"/>
          </p:nvPr>
        </p:nvSpPr>
        <p:spPr>
          <a:xfrm>
            <a:off x="539997" y="791000"/>
            <a:ext cx="9767784" cy="477054"/>
          </a:xfrm>
        </p:spPr>
        <p:txBody>
          <a:bodyPr/>
          <a:lstStyle/>
          <a:p>
            <a:r>
              <a:rPr lang="en-AU"/>
              <a:t>Internal social posts and assets</a:t>
            </a:r>
            <a:endParaRPr lang="en-US"/>
          </a:p>
        </p:txBody>
      </p:sp>
      <p:sp>
        <p:nvSpPr>
          <p:cNvPr id="3" name="TextBox 2">
            <a:extLst>
              <a:ext uri="{FF2B5EF4-FFF2-40B4-BE49-F238E27FC236}">
                <a16:creationId xmlns:a16="http://schemas.microsoft.com/office/drawing/2014/main" id="{9966CECD-9AB1-13CA-74DC-52BDE9661522}"/>
              </a:ext>
            </a:extLst>
          </p:cNvPr>
          <p:cNvSpPr txBox="1"/>
          <p:nvPr/>
        </p:nvSpPr>
        <p:spPr>
          <a:xfrm>
            <a:off x="7161083" y="1654483"/>
            <a:ext cx="4490919" cy="44319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1200" kern="100">
              <a:solidFill>
                <a:schemeClr val="accent3"/>
              </a:solidFill>
              <a:latin typeface="Segoe UI Semilight" panose="020B0402040204020203" pitchFamily="34" charset="0"/>
              <a:ea typeface="Segoe UI Historic" panose="020B0502040204020203" pitchFamily="34" charset="0"/>
              <a:cs typeface="Segoe UI Semilight" panose="020B0402040204020203" pitchFamily="34" charset="0"/>
            </a:endParaRPr>
          </a:p>
          <a:p>
            <a:r>
              <a:rPr lang="en-US" sz="1200" kern="100">
                <a:solidFill>
                  <a:schemeClr val="accent3"/>
                </a:solidFill>
                <a:latin typeface="+mn-lt"/>
                <a:ea typeface="Segoe UI Historic" panose="020B0502040204020203" pitchFamily="34" charset="0"/>
                <a:cs typeface="Segoe UI Semilight" panose="020B0402040204020203" pitchFamily="34" charset="0"/>
              </a:rPr>
              <a:t>INTERNAL SOCIAL POST HEADLINE:</a:t>
            </a:r>
            <a:br>
              <a:rPr lang="en-US" sz="1200" kern="100">
                <a:solidFill>
                  <a:schemeClr val="accent3"/>
                </a:solidFill>
                <a:latin typeface="+mn-lt"/>
                <a:ea typeface="Segoe UI Historic" panose="020B0502040204020203" pitchFamily="34" charset="0"/>
                <a:cs typeface="Segoe UI Semilight" panose="020B0402040204020203" pitchFamily="34" charset="0"/>
              </a:rPr>
            </a:br>
            <a:endParaRPr lang="en-US" sz="1200" kern="100">
              <a:solidFill>
                <a:schemeClr val="accent3"/>
              </a:solidFill>
              <a:latin typeface="+mn-lt"/>
              <a:ea typeface="Segoe UI Historic" panose="020B0502040204020203" pitchFamily="34" charset="0"/>
              <a:cs typeface="Segoe UI Semilight" panose="020B0402040204020203" pitchFamily="34" charset="0"/>
            </a:endParaRPr>
          </a:p>
          <a:p>
            <a:r>
              <a:rPr lang="en-US" sz="1200" b="1" kern="100">
                <a:solidFill>
                  <a:schemeClr val="accent3"/>
                </a:solidFill>
                <a:latin typeface="+mn-lt"/>
                <a:ea typeface="Segoe UI Historic" panose="020B0502040204020203" pitchFamily="34" charset="0"/>
                <a:cs typeface="Segoe UI Semilight" panose="020B0402040204020203" pitchFamily="34" charset="0"/>
              </a:rPr>
              <a:t>Our EAP is here when you need it</a:t>
            </a:r>
          </a:p>
          <a:p>
            <a:endParaRPr lang="en-US" sz="1200" b="1" kern="100">
              <a:solidFill>
                <a:schemeClr val="accent3"/>
              </a:solidFill>
              <a:latin typeface="+mn-lt"/>
              <a:ea typeface="Segoe UI Historic" panose="020B0502040204020203" pitchFamily="34" charset="0"/>
              <a:cs typeface="Segoe UI Semilight" panose="020B0402040204020203" pitchFamily="34" charset="0"/>
            </a:endParaRPr>
          </a:p>
          <a:p>
            <a:r>
              <a:rPr lang="en-US" sz="1200" kern="100">
                <a:solidFill>
                  <a:schemeClr val="accent3"/>
                </a:solidFill>
                <a:latin typeface="+mn-lt"/>
                <a:ea typeface="Segoe UI Historic"/>
                <a:cs typeface="Segoe UI Semilight"/>
              </a:rPr>
              <a:t>A reminder that our Employee Assistance Program, delivered by PeopleSense: Psychology &amp; Wellbeing by Altius, gives you access to free, confidential support from qualified psychologists.</a:t>
            </a:r>
          </a:p>
          <a:p>
            <a:endParaRPr lang="en-US" sz="1200" kern="100">
              <a:solidFill>
                <a:schemeClr val="accent3"/>
              </a:solidFill>
              <a:latin typeface="+mn-lt"/>
              <a:ea typeface="Segoe UI Historic"/>
              <a:cs typeface="Segoe UI Semilight"/>
            </a:endParaRPr>
          </a:p>
          <a:p>
            <a:r>
              <a:rPr lang="en-AU" sz="1200" kern="100">
                <a:solidFill>
                  <a:schemeClr val="accent3"/>
                </a:solidFill>
                <a:latin typeface="+mn-lt"/>
                <a:ea typeface="Segoe UI Historic"/>
                <a:cs typeface="Segoe UI Semilight"/>
              </a:rPr>
              <a:t>PeopleSense have created a short video to walk you through how </a:t>
            </a:r>
            <a:r>
              <a:rPr lang="en-AU" sz="1200" u="sng">
                <a:latin typeface="+mn-lt"/>
                <a:hlinkClick r:id="rId3"/>
              </a:rPr>
              <a:t>PeopleSense EAP</a:t>
            </a:r>
            <a:r>
              <a:rPr lang="en-AU" sz="1200" kern="100">
                <a:solidFill>
                  <a:srgbClr val="201C16"/>
                </a:solidFill>
                <a:latin typeface="+mn-lt"/>
                <a:ea typeface="Calibri"/>
                <a:cs typeface="Segoe UI Semilight" panose="020B0402040204020203" pitchFamily="34" charset="0"/>
              </a:rPr>
              <a:t> </a:t>
            </a:r>
            <a:r>
              <a:rPr lang="en-AU" sz="1200" kern="100">
                <a:solidFill>
                  <a:schemeClr val="accent3"/>
                </a:solidFill>
                <a:latin typeface="+mn-lt"/>
                <a:ea typeface="Segoe UI Historic"/>
                <a:cs typeface="Segoe UI Semilight"/>
              </a:rPr>
              <a:t>works. </a:t>
            </a:r>
          </a:p>
          <a:p>
            <a:endParaRPr lang="en-US" sz="1200" kern="100">
              <a:solidFill>
                <a:schemeClr val="accent3"/>
              </a:solidFill>
              <a:latin typeface="+mn-lt"/>
              <a:ea typeface="Segoe UI Historic"/>
              <a:cs typeface="Segoe UI Semilight"/>
            </a:endParaRPr>
          </a:p>
          <a:p>
            <a:r>
              <a:rPr lang="en-US" sz="1200" kern="100">
                <a:solidFill>
                  <a:schemeClr val="accent3"/>
                </a:solidFill>
                <a:latin typeface="+mn-lt"/>
                <a:ea typeface="Segoe UI Historic"/>
                <a:cs typeface="Segoe UI Semilight"/>
              </a:rPr>
              <a:t>You can use our EAP for work or personal matters, including stress, relationships, family pressures, grief, confidence, change, wellbeing, or simply needing someone independent to talk things through with.</a:t>
            </a:r>
          </a:p>
          <a:p>
            <a:endParaRPr lang="en-US" sz="1200" kern="100">
              <a:solidFill>
                <a:schemeClr val="accent3"/>
              </a:solidFill>
              <a:latin typeface="+mn-lt"/>
              <a:ea typeface="Segoe UI Historic"/>
              <a:cs typeface="Segoe UI Semilight"/>
            </a:endParaRPr>
          </a:p>
          <a:p>
            <a:r>
              <a:rPr lang="en-US" sz="1200" kern="100">
                <a:solidFill>
                  <a:schemeClr val="accent3"/>
                </a:solidFill>
                <a:latin typeface="+mn-lt"/>
                <a:ea typeface="Segoe UI Historic"/>
                <a:cs typeface="Segoe UI Semilight"/>
              </a:rPr>
              <a:t>Support is confidential and available by phone, video call or in person.</a:t>
            </a:r>
          </a:p>
          <a:p>
            <a:endParaRPr lang="en-US" sz="1200" kern="100">
              <a:solidFill>
                <a:schemeClr val="accent3"/>
              </a:solidFill>
              <a:latin typeface="+mn-lt"/>
              <a:ea typeface="Segoe UI Historic" panose="020B0502040204020203" pitchFamily="34" charset="0"/>
              <a:cs typeface="Segoe UI Semilight" panose="020B0402040204020203" pitchFamily="34" charset="0"/>
            </a:endParaRPr>
          </a:p>
          <a:p>
            <a:r>
              <a:rPr lang="en-US" sz="1200" kern="100">
                <a:solidFill>
                  <a:schemeClr val="accent3"/>
                </a:solidFill>
                <a:latin typeface="+mn-lt"/>
                <a:ea typeface="Segoe UI Historic"/>
                <a:cs typeface="Segoe UI Semilight"/>
              </a:rPr>
              <a:t>To make a booking, visit </a:t>
            </a:r>
            <a:r>
              <a:rPr lang="en-US" sz="1200" kern="100">
                <a:solidFill>
                  <a:schemeClr val="accent3"/>
                </a:solidFill>
                <a:highlight>
                  <a:srgbClr val="FFFF00"/>
                </a:highlight>
                <a:latin typeface="+mn-lt"/>
                <a:ea typeface="Segoe UI Historic"/>
                <a:cs typeface="Segoe UI Semilight"/>
              </a:rPr>
              <a:t>[Insert your PeopleSense booking link]</a:t>
            </a:r>
          </a:p>
          <a:p>
            <a:pPr>
              <a:lnSpc>
                <a:spcPct val="120000"/>
              </a:lnSpc>
            </a:pPr>
            <a:r>
              <a:rPr lang="en-US" sz="1200" kern="100">
                <a:solidFill>
                  <a:schemeClr val="accent3"/>
                </a:solidFill>
                <a:latin typeface="+mn-lt"/>
                <a:ea typeface="Segoe UI Historic"/>
                <a:cs typeface="Segoe UI Semilight"/>
              </a:rPr>
              <a:t>and use our </a:t>
            </a:r>
            <a:r>
              <a:rPr lang="en-US" sz="1200" kern="100" err="1">
                <a:solidFill>
                  <a:schemeClr val="accent3"/>
                </a:solidFill>
                <a:latin typeface="+mn-lt"/>
                <a:ea typeface="Segoe UI Historic"/>
                <a:cs typeface="Segoe UI Semilight"/>
              </a:rPr>
              <a:t>organisation’s</a:t>
            </a:r>
            <a:r>
              <a:rPr lang="en-US" sz="1200" kern="100">
                <a:solidFill>
                  <a:schemeClr val="accent3"/>
                </a:solidFill>
                <a:latin typeface="+mn-lt"/>
                <a:ea typeface="Segoe UI Historic"/>
                <a:cs typeface="Segoe UI Semilight"/>
              </a:rPr>
              <a:t> unique code: </a:t>
            </a:r>
            <a:r>
              <a:rPr lang="en-US" sz="1200" kern="100">
                <a:solidFill>
                  <a:schemeClr val="accent3"/>
                </a:solidFill>
                <a:highlight>
                  <a:srgbClr val="FFFF00"/>
                </a:highlight>
                <a:latin typeface="+mn-lt"/>
                <a:ea typeface="Segoe UI Historic"/>
                <a:cs typeface="Segoe UI Semilight"/>
              </a:rPr>
              <a:t>[Insert registration code]</a:t>
            </a:r>
          </a:p>
          <a:p>
            <a:endParaRPr lang="en-US" sz="1200" kern="100">
              <a:solidFill>
                <a:schemeClr val="accent3"/>
              </a:solidFill>
              <a:latin typeface="+mn-lt"/>
              <a:ea typeface="Segoe UI Historic" panose="020B0502040204020203" pitchFamily="34" charset="0"/>
              <a:cs typeface="Segoe UI Semilight" panose="020B0402040204020203" pitchFamily="34" charset="0"/>
            </a:endParaRPr>
          </a:p>
          <a:p>
            <a:r>
              <a:rPr lang="en-US" sz="1200" kern="100">
                <a:solidFill>
                  <a:schemeClr val="accent3"/>
                </a:solidFill>
                <a:latin typeface="+mn-lt"/>
                <a:ea typeface="Segoe UI Historic" panose="020B0502040204020203" pitchFamily="34" charset="0"/>
                <a:cs typeface="Segoe UI Semilight" panose="020B0402040204020203" pitchFamily="34" charset="0"/>
              </a:rPr>
              <a:t>To learn more about your EAP, visit: </a:t>
            </a:r>
            <a:r>
              <a:rPr lang="en-US" sz="1200" kern="100">
                <a:solidFill>
                  <a:schemeClr val="accent3"/>
                </a:solidFill>
                <a:latin typeface="+mn-lt"/>
                <a:ea typeface="Segoe UI Historic" panose="020B0502040204020203" pitchFamily="34" charset="0"/>
                <a:cs typeface="Segoe UI Semilight" panose="020B0402040204020203" pitchFamily="34" charset="0"/>
                <a:hlinkClick r:id="rId4"/>
              </a:rPr>
              <a:t>peoplesense.altius.au</a:t>
            </a:r>
            <a:endParaRPr lang="en-AU" sz="1200" b="1" kern="100">
              <a:solidFill>
                <a:schemeClr val="accent3"/>
              </a:solidFill>
              <a:latin typeface="+mn-lt"/>
              <a:ea typeface="Segoe UI Historic" panose="020B0502040204020203"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572C8C94-98E6-B2BF-9365-7A7C18024236}"/>
              </a:ext>
            </a:extLst>
          </p:cNvPr>
          <p:cNvSpPr txBox="1"/>
          <p:nvPr/>
        </p:nvSpPr>
        <p:spPr>
          <a:xfrm>
            <a:off x="3228177" y="1387196"/>
            <a:ext cx="2843940" cy="215444"/>
          </a:xfrm>
          <a:prstGeom prst="rect">
            <a:avLst/>
          </a:prstGeom>
          <a:noFill/>
        </p:spPr>
        <p:txBody>
          <a:bodyPr wrap="square" lIns="0" tIns="0" rIns="0" bIns="0" rtlCol="0">
            <a:spAutoFit/>
          </a:bodyPr>
          <a:lstStyle/>
          <a:p>
            <a:r>
              <a:rPr lang="en-US">
                <a:solidFill>
                  <a:srgbClr val="6C1C7C"/>
                </a:solidFill>
                <a:latin typeface="Segoe UI Semibold" panose="020B0702040204020203" pitchFamily="34" charset="0"/>
                <a:cs typeface="Segoe UI Semibold" panose="020B0702040204020203" pitchFamily="34" charset="0"/>
              </a:rPr>
              <a:t>Intranet / Social post Assets</a:t>
            </a:r>
          </a:p>
        </p:txBody>
      </p:sp>
      <p:pic>
        <p:nvPicPr>
          <p:cNvPr id="24" name="Picture 23">
            <a:extLst>
              <a:ext uri="{FF2B5EF4-FFF2-40B4-BE49-F238E27FC236}">
                <a16:creationId xmlns:a16="http://schemas.microsoft.com/office/drawing/2014/main" id="{809C9266-3AE8-5ED1-7E37-CC8BA1D94966}"/>
              </a:ext>
            </a:extLst>
          </p:cNvPr>
          <p:cNvPicPr>
            <a:picLocks noChangeAspect="1"/>
          </p:cNvPicPr>
          <p:nvPr/>
        </p:nvPicPr>
        <p:blipFill>
          <a:blip r:embed="rId5"/>
          <a:stretch>
            <a:fillRect/>
          </a:stretch>
        </p:blipFill>
        <p:spPr>
          <a:xfrm>
            <a:off x="3228176" y="4943324"/>
            <a:ext cx="3666591" cy="1143142"/>
          </a:xfrm>
          <a:prstGeom prst="rect">
            <a:avLst/>
          </a:prstGeom>
        </p:spPr>
      </p:pic>
      <p:pic>
        <p:nvPicPr>
          <p:cNvPr id="25" name="Picture 24" descr="A purple and white card with a person holding an umbrella&#10;&#10;AI-generated content may be incorrect.">
            <a:extLst>
              <a:ext uri="{FF2B5EF4-FFF2-40B4-BE49-F238E27FC236}">
                <a16:creationId xmlns:a16="http://schemas.microsoft.com/office/drawing/2014/main" id="{ECE9BB4D-050D-238A-6575-8153F26827B2}"/>
              </a:ext>
            </a:extLst>
          </p:cNvPr>
          <p:cNvPicPr>
            <a:picLocks noChangeAspect="1"/>
          </p:cNvPicPr>
          <p:nvPr/>
        </p:nvPicPr>
        <p:blipFill>
          <a:blip r:embed="rId6"/>
          <a:stretch>
            <a:fillRect/>
          </a:stretch>
        </p:blipFill>
        <p:spPr>
          <a:xfrm>
            <a:off x="3228176" y="1703271"/>
            <a:ext cx="3013597" cy="3013597"/>
          </a:xfrm>
          <a:prstGeom prst="rect">
            <a:avLst/>
          </a:prstGeom>
        </p:spPr>
      </p:pic>
      <p:sp>
        <p:nvSpPr>
          <p:cNvPr id="10" name="Text Placeholder 43">
            <a:extLst>
              <a:ext uri="{FF2B5EF4-FFF2-40B4-BE49-F238E27FC236}">
                <a16:creationId xmlns:a16="http://schemas.microsoft.com/office/drawing/2014/main" id="{253882C9-2147-33BE-2F6C-459309C85E0C}"/>
              </a:ext>
            </a:extLst>
          </p:cNvPr>
          <p:cNvSpPr txBox="1">
            <a:spLocks/>
          </p:cNvSpPr>
          <p:nvPr/>
        </p:nvSpPr>
        <p:spPr>
          <a:xfrm>
            <a:off x="539998" y="539996"/>
            <a:ext cx="4159358" cy="215444"/>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US" sz="1400" b="0" i="0" u="none" strike="noStrike" cap="none" dirty="0">
                <a:solidFill>
                  <a:schemeClr val="accent3"/>
                </a:solidFill>
                <a:latin typeface="Georgia" panose="02040502050405020303" pitchFamily="18" charset="0"/>
                <a:ea typeface="Georgia" panose="02040502050405020303" pitchFamily="18" charset="0"/>
                <a:cs typeface="Georgia" panose="02040502050405020303"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a:cs typeface="Arial"/>
              </a:rPr>
              <a:t>Reminders - All Team Members</a:t>
            </a:r>
          </a:p>
        </p:txBody>
      </p:sp>
      <p:sp>
        <p:nvSpPr>
          <p:cNvPr id="12" name="Rectangle: Rounded Corners 11">
            <a:extLst>
              <a:ext uri="{FF2B5EF4-FFF2-40B4-BE49-F238E27FC236}">
                <a16:creationId xmlns:a16="http://schemas.microsoft.com/office/drawing/2014/main" id="{B4DD105F-EDCB-83AE-D482-0E8ADFCD6002}"/>
              </a:ext>
            </a:extLst>
          </p:cNvPr>
          <p:cNvSpPr/>
          <p:nvPr/>
        </p:nvSpPr>
        <p:spPr>
          <a:xfrm>
            <a:off x="539998" y="1703272"/>
            <a:ext cx="2421864" cy="438319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US" sz="1200" b="1">
                <a:solidFill>
                  <a:schemeClr val="accent3"/>
                </a:solidFill>
                <a:latin typeface="Segoe UI Semilight" panose="020B0402040204020203" pitchFamily="34" charset="0"/>
                <a:cs typeface="Segoe UI Semilight" panose="020B0402040204020203" pitchFamily="34" charset="0"/>
              </a:rPr>
              <a:t>Use these internal social posts to reinforce the launch messaging and share them across relevant platforms.</a:t>
            </a:r>
            <a:endParaRPr lang="en-US" sz="1200" b="1"/>
          </a:p>
          <a:p>
            <a:endParaRPr lang="en-US" sz="1200">
              <a:solidFill>
                <a:schemeClr val="accent3"/>
              </a:solidFill>
              <a:latin typeface="Segoe UI Semilight" panose="020B0402040204020203" pitchFamily="34" charset="0"/>
              <a:cs typeface="Segoe UI Semilight" panose="020B0402040204020203" pitchFamily="34" charset="0"/>
            </a:endParaRPr>
          </a:p>
          <a:p>
            <a:r>
              <a:rPr lang="en-US" sz="1200">
                <a:solidFill>
                  <a:schemeClr val="accent3"/>
                </a:solidFill>
                <a:latin typeface="Segoe UI Semilight" panose="020B0402040204020203" pitchFamily="34" charset="0"/>
                <a:cs typeface="Segoe UI Semilight" panose="020B0402040204020203" pitchFamily="34" charset="0"/>
              </a:rPr>
              <a:t>These banners can be downloaded for your organisation via the AltiusLife Admin portal. If you do not have access, please email </a:t>
            </a:r>
            <a:r>
              <a:rPr lang="en-US" sz="1200">
                <a:solidFill>
                  <a:schemeClr val="accent2"/>
                </a:solidFill>
                <a:latin typeface="Segoe UI Semilight" panose="020B0402040204020203" pitchFamily="34" charset="0"/>
                <a:cs typeface="Segoe UI Semilight" panose="020B0402040204020203" pitchFamily="34" charset="0"/>
                <a:hlinkClick r:id="rId7"/>
              </a:rPr>
              <a:t>info@altiuslife.com.au</a:t>
            </a:r>
            <a:endParaRPr lang="en-US" sz="1200">
              <a:solidFill>
                <a:schemeClr val="accent2"/>
              </a:solidFill>
              <a:latin typeface="Segoe UI Semilight" panose="020B0402040204020203" pitchFamily="34" charset="0"/>
              <a:cs typeface="Segoe UI Semilight" panose="020B0402040204020203" pitchFamily="34" charset="0"/>
            </a:endParaRPr>
          </a:p>
          <a:p>
            <a:endParaRPr lang="en-US" sz="1200">
              <a:solidFill>
                <a:schemeClr val="accent3"/>
              </a:solidFill>
              <a:latin typeface="Segoe UI Semilight" panose="020B0402040204020203" pitchFamily="34" charset="0"/>
              <a:cs typeface="Segoe UI Semilight" panose="020B0402040204020203" pitchFamily="34" charset="0"/>
            </a:endParaRPr>
          </a:p>
          <a:p>
            <a:r>
              <a:rPr lang="en-US" sz="1200">
                <a:solidFill>
                  <a:schemeClr val="accent3"/>
                </a:solidFill>
                <a:latin typeface="Segoe UI Semilight" panose="020B0402040204020203" pitchFamily="34" charset="0"/>
                <a:cs typeface="Segoe UI Semilight" panose="020B0402040204020203" pitchFamily="34" charset="0"/>
              </a:rPr>
              <a:t>Once logged in, your </a:t>
            </a:r>
            <a:r>
              <a:rPr lang="en-US" sz="1200" err="1">
                <a:solidFill>
                  <a:schemeClr val="accent3"/>
                </a:solidFill>
                <a:latin typeface="Segoe UI Semilight" panose="020B0402040204020203" pitchFamily="34" charset="0"/>
                <a:cs typeface="Segoe UI Semilight" panose="020B0402040204020203" pitchFamily="34" charset="0"/>
              </a:rPr>
              <a:t>organisation’s</a:t>
            </a:r>
            <a:r>
              <a:rPr lang="en-US" sz="1200">
                <a:solidFill>
                  <a:schemeClr val="accent3"/>
                </a:solidFill>
                <a:latin typeface="Segoe UI Semilight" panose="020B0402040204020203" pitchFamily="34" charset="0"/>
                <a:cs typeface="Segoe UI Semilight" panose="020B0402040204020203" pitchFamily="34" charset="0"/>
              </a:rPr>
              <a:t> unique registration code will be automatically embedded in the banner. After downloading it from AltiusLife, simply upload it to your intranet.</a:t>
            </a:r>
            <a:endParaRPr lang="en-AU" sz="1200">
              <a:solidFill>
                <a:schemeClr val="accent3"/>
              </a:solidFill>
              <a:latin typeface="Segoe UI Semilight" panose="020B0402040204020203" pitchFamily="34" charset="0"/>
              <a:cs typeface="Segoe UI Semilight" panose="020B0402040204020203" pitchFamily="34" charset="0"/>
            </a:endParaRPr>
          </a:p>
        </p:txBody>
      </p:sp>
      <p:sp>
        <p:nvSpPr>
          <p:cNvPr id="4" name="TextBox 3">
            <a:extLst>
              <a:ext uri="{FF2B5EF4-FFF2-40B4-BE49-F238E27FC236}">
                <a16:creationId xmlns:a16="http://schemas.microsoft.com/office/drawing/2014/main" id="{44D4B87D-1C3B-BB02-A1B3-B0A66ABE1CB6}"/>
              </a:ext>
            </a:extLst>
          </p:cNvPr>
          <p:cNvSpPr txBox="1"/>
          <p:nvPr/>
        </p:nvSpPr>
        <p:spPr>
          <a:xfrm>
            <a:off x="7161083" y="1387196"/>
            <a:ext cx="2843940" cy="215444"/>
          </a:xfrm>
          <a:prstGeom prst="rect">
            <a:avLst/>
          </a:prstGeom>
          <a:noFill/>
        </p:spPr>
        <p:txBody>
          <a:bodyPr wrap="square" lIns="0" tIns="0" rIns="0" bIns="0" rtlCol="0">
            <a:spAutoFit/>
          </a:bodyPr>
          <a:lstStyle/>
          <a:p>
            <a:r>
              <a:rPr lang="en-US">
                <a:solidFill>
                  <a:srgbClr val="6C1C7C"/>
                </a:solidFill>
                <a:latin typeface="Segoe UI Semibold" panose="020B0702040204020203" pitchFamily="34" charset="0"/>
                <a:cs typeface="Segoe UI Semibold" panose="020B0702040204020203" pitchFamily="34" charset="0"/>
              </a:rPr>
              <a:t>Suggested wording</a:t>
            </a:r>
          </a:p>
        </p:txBody>
      </p:sp>
    </p:spTree>
    <p:extLst>
      <p:ext uri="{BB962C8B-B14F-4D97-AF65-F5344CB8AC3E}">
        <p14:creationId xmlns:p14="http://schemas.microsoft.com/office/powerpoint/2010/main" val="3035054797"/>
      </p:ext>
    </p:extLst>
  </p:cSld>
  <p:clrMapOvr>
    <a:masterClrMapping/>
  </p:clrMapOvr>
</p:sld>
</file>

<file path=ppt/theme/theme1.xml><?xml version="1.0" encoding="utf-8"?>
<a:theme xmlns:a="http://schemas.openxmlformats.org/drawingml/2006/main" name="Office Theme">
  <a:themeElements>
    <a:clrScheme name="Altius 2025">
      <a:dk1>
        <a:srgbClr val="FFFFFF"/>
      </a:dk1>
      <a:lt1>
        <a:srgbClr val="C3BDBC"/>
      </a:lt1>
      <a:dk2>
        <a:srgbClr val="8F8884"/>
      </a:dk2>
      <a:lt2>
        <a:srgbClr val="E8E8E8"/>
      </a:lt2>
      <a:accent1>
        <a:srgbClr val="C5B9F2"/>
      </a:accent1>
      <a:accent2>
        <a:srgbClr val="8B3C88"/>
      </a:accent2>
      <a:accent3>
        <a:srgbClr val="6C1C7C"/>
      </a:accent3>
      <a:accent4>
        <a:srgbClr val="400A4B"/>
      </a:accent4>
      <a:accent5>
        <a:srgbClr val="FFEFFC"/>
      </a:accent5>
      <a:accent6>
        <a:srgbClr val="FBF1E8"/>
      </a:accent6>
      <a:hlink>
        <a:srgbClr val="FF6F31"/>
      </a:hlink>
      <a:folHlink>
        <a:srgbClr val="400A4B"/>
      </a:folHlink>
    </a:clrScheme>
    <a:fontScheme name="Altius Global PC">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ltius 2025">
      <a:dk1>
        <a:srgbClr val="FFFFFF"/>
      </a:dk1>
      <a:lt1>
        <a:srgbClr val="C3BDBC"/>
      </a:lt1>
      <a:dk2>
        <a:srgbClr val="8F8884"/>
      </a:dk2>
      <a:lt2>
        <a:srgbClr val="E8E8E8"/>
      </a:lt2>
      <a:accent1>
        <a:srgbClr val="C5B9F2"/>
      </a:accent1>
      <a:accent2>
        <a:srgbClr val="8B3C88"/>
      </a:accent2>
      <a:accent3>
        <a:srgbClr val="6C1C7C"/>
      </a:accent3>
      <a:accent4>
        <a:srgbClr val="400A4B"/>
      </a:accent4>
      <a:accent5>
        <a:srgbClr val="FFEFFC"/>
      </a:accent5>
      <a:accent6>
        <a:srgbClr val="FBF1E8"/>
      </a:accent6>
      <a:hlink>
        <a:srgbClr val="FF6F31"/>
      </a:hlink>
      <a:folHlink>
        <a:srgbClr val="400A4B"/>
      </a:folHlink>
    </a:clrScheme>
    <a:fontScheme name="Altius Global PC">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84993207FC524F9C575393CBD4FFE8" ma:contentTypeVersion="18" ma:contentTypeDescription="Create a new document." ma:contentTypeScope="" ma:versionID="bcce96cc5aa450c66bb35c63e4d3e597">
  <xsd:schema xmlns:xsd="http://www.w3.org/2001/XMLSchema" xmlns:xs="http://www.w3.org/2001/XMLSchema" xmlns:p="http://schemas.microsoft.com/office/2006/metadata/properties" xmlns:ns2="bf871e5f-2192-4ac5-8540-49f874d23182" xmlns:ns3="2445a015-7c35-412b-b4c0-b3abbae6364d" targetNamespace="http://schemas.microsoft.com/office/2006/metadata/properties" ma:root="true" ma:fieldsID="87d2ddb2aa447323efa252b5108b0d62" ns2:_="" ns3:_="">
    <xsd:import namespace="bf871e5f-2192-4ac5-8540-49f874d23182"/>
    <xsd:import namespace="2445a015-7c35-412b-b4c0-b3abbae636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871e5f-2192-4ac5-8540-49f874d231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2d6c70-dda2-4eb3-85ce-536102c1c3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45a015-7c35-412b-b4c0-b3abbae6364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08c048f9-c1e2-4ee3-ad76-5e32241bdad1}" ma:internalName="TaxCatchAll" ma:showField="CatchAllData" ma:web="2445a015-7c35-412b-b4c0-b3abbae636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445a015-7c35-412b-b4c0-b3abbae6364d" xsi:nil="true"/>
    <lcf76f155ced4ddcb4097134ff3c332f xmlns="bf871e5f-2192-4ac5-8540-49f874d2318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D5EBDC-246C-48DC-8603-1F963CF3E02F}">
  <ds:schemaRefs>
    <ds:schemaRef ds:uri="2445a015-7c35-412b-b4c0-b3abbae6364d"/>
    <ds:schemaRef ds:uri="bf871e5f-2192-4ac5-8540-49f874d231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B25EE8-D38F-4A67-B69C-149E46E56653}">
  <ds:schemaRefs>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schemas.openxmlformats.org/package/2006/metadata/core-properties"/>
    <ds:schemaRef ds:uri="2445a015-7c35-412b-b4c0-b3abbae6364d"/>
    <ds:schemaRef ds:uri="http://schemas.microsoft.com/office/infopath/2007/PartnerControls"/>
    <ds:schemaRef ds:uri="bf871e5f-2192-4ac5-8540-49f874d23182"/>
    <ds:schemaRef ds:uri="http://purl.org/dc/elements/1.1/"/>
  </ds:schemaRefs>
</ds:datastoreItem>
</file>

<file path=customXml/itemProps3.xml><?xml version="1.0" encoding="utf-8"?>
<ds:datastoreItem xmlns:ds="http://schemas.openxmlformats.org/officeDocument/2006/customXml" ds:itemID="{9E86BAF8-2C8B-4E13-98C7-A7475B39D21F}">
  <ds:schemaRefs>
    <ds:schemaRef ds:uri="http://schemas.microsoft.com/sharepoint/v3/contenttype/forms"/>
  </ds:schemaRefs>
</ds:datastoreItem>
</file>

<file path=docMetadata/LabelInfo.xml><?xml version="1.0" encoding="utf-8"?>
<clbl:labelList xmlns:clbl="http://schemas.microsoft.com/office/2020/mipLabelMetadata">
  <clbl:label id="{79f335fa-1fdb-4713-a3c7-b720a4ac62cf}" enabled="1" method="Standard" siteId="{fe44ae5c-958e-4186-9489-073cc8edcbaf}" removed="0"/>
</clbl:labelList>
</file>

<file path=docProps/app.xml><?xml version="1.0" encoding="utf-8"?>
<Properties xmlns="http://schemas.openxmlformats.org/officeDocument/2006/extended-properties" xmlns:vt="http://schemas.openxmlformats.org/officeDocument/2006/docPropsVTypes">
  <Template/>
  <TotalTime>0</TotalTime>
  <Words>3411</Words>
  <Application>Microsoft Office PowerPoint</Application>
  <PresentationFormat>Widescreen</PresentationFormat>
  <Paragraphs>380</Paragraphs>
  <Slides>20</Slides>
  <Notes>12</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Inter</vt:lpstr>
      <vt:lpstr>Arial</vt:lpstr>
      <vt:lpstr>Segoe UI Semibold</vt:lpstr>
      <vt:lpstr>Hedvig Letters Serif</vt:lpstr>
      <vt:lpstr>Georgia</vt:lpstr>
      <vt:lpstr>Segoe UI</vt:lpstr>
      <vt:lpstr>Inter Light</vt:lpstr>
      <vt:lpstr>Hedvig Letters Serif 24pt</vt:lpstr>
      <vt:lpstr>Segoe UI Semilight</vt:lpstr>
      <vt:lpstr>Source Sans Pro</vt:lpstr>
      <vt:lpstr>Noto Sans Symbols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 Williams</dc:creator>
  <cp:lastModifiedBy>Nick Park</cp:lastModifiedBy>
  <cp:revision>2</cp:revision>
  <dcterms:modified xsi:type="dcterms:W3CDTF">2026-07-02T04:19:02Z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0x0101006B84993207FC524F9C575393CBD4FFE8</vt:lpwstr>
  </property>
</Properties>
</file>